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3.xml" ContentType="application/vnd.openxmlformats-officedocument.theme+xml"/>
  <Override PartName="/ppt/tags/tag34.xml" ContentType="application/vnd.openxmlformats-officedocument.presentationml.tags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826" r:id="rId2"/>
    <p:sldMasterId id="2147483851" r:id="rId3"/>
    <p:sldMasterId id="2147483866" r:id="rId4"/>
  </p:sldMasterIdLst>
  <p:notesMasterIdLst>
    <p:notesMasterId r:id="rId35"/>
  </p:notesMasterIdLst>
  <p:sldIdLst>
    <p:sldId id="329" r:id="rId5"/>
    <p:sldId id="384" r:id="rId6"/>
    <p:sldId id="385" r:id="rId7"/>
    <p:sldId id="388" r:id="rId8"/>
    <p:sldId id="389" r:id="rId9"/>
    <p:sldId id="390" r:id="rId10"/>
    <p:sldId id="345" r:id="rId11"/>
    <p:sldId id="346" r:id="rId12"/>
    <p:sldId id="354" r:id="rId13"/>
    <p:sldId id="348" r:id="rId14"/>
    <p:sldId id="349" r:id="rId15"/>
    <p:sldId id="352" r:id="rId16"/>
    <p:sldId id="386" r:id="rId17"/>
    <p:sldId id="358" r:id="rId18"/>
    <p:sldId id="360" r:id="rId19"/>
    <p:sldId id="361" r:id="rId20"/>
    <p:sldId id="391" r:id="rId21"/>
    <p:sldId id="362" r:id="rId22"/>
    <p:sldId id="363" r:id="rId23"/>
    <p:sldId id="365" r:id="rId24"/>
    <p:sldId id="368" r:id="rId25"/>
    <p:sldId id="382" r:id="rId26"/>
    <p:sldId id="367" r:id="rId27"/>
    <p:sldId id="369" r:id="rId28"/>
    <p:sldId id="371" r:id="rId29"/>
    <p:sldId id="376" r:id="rId30"/>
    <p:sldId id="373" r:id="rId31"/>
    <p:sldId id="387" r:id="rId32"/>
    <p:sldId id="378" r:id="rId33"/>
    <p:sldId id="383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8C8"/>
    <a:srgbClr val="B6E088"/>
    <a:srgbClr val="A9DA74"/>
    <a:srgbClr val="66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647251151007427E-2"/>
          <c:y val="6.4284955406623823E-2"/>
          <c:w val="0.59145743602541112"/>
          <c:h val="0.7978532991907282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'[Microsoft PowerPoint 中的图表]Energy'!$C$39</c:f>
              <c:strCache>
                <c:ptCount val="1"/>
                <c:pt idx="0">
                  <c:v>电价0.8元/Kwh IRR值</c:v>
                </c:pt>
              </c:strCache>
            </c:strRef>
          </c:tx>
          <c:spPr>
            <a:solidFill>
              <a:srgbClr val="00B0F0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660963997955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8.2051237875368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09076288888478E-2"/>
                  <c:y val="3.6467216833497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'[Microsoft PowerPoint 中的图表]Energy'!$A$40:$A$42</c:f>
              <c:strCache>
                <c:ptCount val="3"/>
                <c:pt idx="0">
                  <c:v>固定</c:v>
                </c:pt>
                <c:pt idx="1">
                  <c:v>10%平单跟踪</c:v>
                </c:pt>
                <c:pt idx="2">
                  <c:v>15%平单跟踪</c:v>
                </c:pt>
              </c:strCache>
            </c:strRef>
          </c:cat>
          <c:val>
            <c:numRef>
              <c:f>'[Microsoft PowerPoint 中的图表]Energy'!$C$40:$C$42</c:f>
              <c:numCache>
                <c:formatCode>0.00%</c:formatCode>
                <c:ptCount val="3"/>
                <c:pt idx="0">
                  <c:v>6.7799999999999999E-2</c:v>
                </c:pt>
                <c:pt idx="1">
                  <c:v>6.7599999999999993E-2</c:v>
                </c:pt>
                <c:pt idx="2">
                  <c:v>7.2300000000000003E-2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407808"/>
        <c:axId val="128430080"/>
      </c:barChart>
      <c:lineChart>
        <c:grouping val="standard"/>
        <c:varyColors val="0"/>
        <c:ser>
          <c:idx val="2"/>
          <c:order val="1"/>
          <c:tx>
            <c:strRef>
              <c:f>'[Microsoft PowerPoint 中的图表]Energy'!$D$39</c:f>
              <c:strCache>
                <c:ptCount val="1"/>
                <c:pt idx="0">
                  <c:v>LCOE比较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'[Microsoft PowerPoint 中的图表]Energy'!$A$40:$A$42</c:f>
              <c:strCache>
                <c:ptCount val="3"/>
                <c:pt idx="0">
                  <c:v>固定</c:v>
                </c:pt>
                <c:pt idx="1">
                  <c:v>10%平单跟踪</c:v>
                </c:pt>
                <c:pt idx="2">
                  <c:v>15%平单跟踪</c:v>
                </c:pt>
              </c:strCache>
            </c:strRef>
          </c:cat>
          <c:val>
            <c:numRef>
              <c:f>'[Microsoft PowerPoint 中的图表]Energy'!$D$40:$D$42</c:f>
              <c:numCache>
                <c:formatCode>0.000_ </c:formatCode>
                <c:ptCount val="3"/>
                <c:pt idx="0">
                  <c:v>0.49640000000000001</c:v>
                </c:pt>
                <c:pt idx="1">
                  <c:v>0.4904</c:v>
                </c:pt>
                <c:pt idx="2">
                  <c:v>0.46589999999999998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33152"/>
        <c:axId val="128431616"/>
      </c:lineChart>
      <c:catAx>
        <c:axId val="128407808"/>
        <c:scaling>
          <c:orientation val="minMax"/>
        </c:scaling>
        <c:delete val="1"/>
        <c:axPos val="b"/>
        <c:majorTickMark val="out"/>
        <c:minorTickMark val="none"/>
        <c:tickLblPos val="nextTo"/>
        <c:crossAx val="128430080"/>
        <c:crosses val="autoZero"/>
        <c:auto val="1"/>
        <c:lblAlgn val="ctr"/>
        <c:lblOffset val="100"/>
        <c:noMultiLvlLbl val="0"/>
      </c:catAx>
      <c:valAx>
        <c:axId val="128430080"/>
        <c:scaling>
          <c:orientation val="minMax"/>
          <c:min val="5.000000000000001E-2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28407808"/>
        <c:crosses val="autoZero"/>
        <c:crossBetween val="between"/>
      </c:valAx>
      <c:valAx>
        <c:axId val="128431616"/>
        <c:scaling>
          <c:orientation val="minMax"/>
        </c:scaling>
        <c:delete val="0"/>
        <c:axPos val="r"/>
        <c:numFmt formatCode="0.000_ " sourceLinked="1"/>
        <c:majorTickMark val="out"/>
        <c:minorTickMark val="none"/>
        <c:tickLblPos val="nextTo"/>
        <c:crossAx val="128433152"/>
        <c:crosses val="max"/>
        <c:crossBetween val="between"/>
      </c:valAx>
      <c:catAx>
        <c:axId val="128433152"/>
        <c:scaling>
          <c:orientation val="minMax"/>
        </c:scaling>
        <c:delete val="1"/>
        <c:axPos val="b"/>
        <c:majorTickMark val="out"/>
        <c:minorTickMark val="none"/>
        <c:tickLblPos val="nextTo"/>
        <c:crossAx val="12843161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8839361085950543"/>
          <c:y val="0.32364654939728593"/>
          <c:w val="0.20594690364954221"/>
          <c:h val="0.47064927438852805"/>
        </c:manualLayout>
      </c:layout>
      <c:overlay val="0"/>
      <c:txPr>
        <a:bodyPr/>
        <a:lstStyle/>
        <a:p>
          <a:pPr>
            <a:defRPr sz="900"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Sheet1!$J$1</c:f>
              <c:strCache>
                <c:ptCount val="1"/>
                <c:pt idx="0">
                  <c:v>失效比例</c:v>
                </c:pt>
              </c:strCache>
            </c:strRef>
          </c:tx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Sheet1!$I$2:$I$5</c:f>
              <c:strCache>
                <c:ptCount val="4"/>
                <c:pt idx="0">
                  <c:v>电机</c:v>
                </c:pt>
                <c:pt idx="1">
                  <c:v>支架结构</c:v>
                </c:pt>
                <c:pt idx="2">
                  <c:v>控制器</c:v>
                </c:pt>
                <c:pt idx="3">
                  <c:v>减速机</c:v>
                </c:pt>
              </c:strCache>
            </c:strRef>
          </c:cat>
          <c:val>
            <c:numRef>
              <c:f>Sheet1!$J$2:$J$5</c:f>
              <c:numCache>
                <c:formatCode>0%</c:formatCode>
                <c:ptCount val="4"/>
                <c:pt idx="0">
                  <c:v>0.43</c:v>
                </c:pt>
                <c:pt idx="1">
                  <c:v>0.28999999999999998</c:v>
                </c:pt>
                <c:pt idx="2">
                  <c:v>0.14000000000000001</c:v>
                </c:pt>
                <c:pt idx="3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/>
      </a:pPr>
      <a:endParaRPr lang="zh-CN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8F911-2EB5-47B6-A94A-56CBC0FB48AC}" type="doc">
      <dgm:prSet loTypeId="urn:microsoft.com/office/officeart/2005/8/layout/radial6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C701D3F8-100A-4E31-99D8-06A41848C5E4}">
      <dgm:prSet phldrT="[文本]" custT="1"/>
      <dgm:spPr>
        <a:xfrm>
          <a:off x="27914" y="2037816"/>
          <a:ext cx="1343033" cy="1343033"/>
        </a:xfrm>
        <a:prstGeom prst="ellipse">
          <a:avLst/>
        </a:prstGeom>
        <a:solidFill>
          <a:srgbClr val="9C85C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600" b="1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支架</a:t>
          </a:r>
          <a:endParaRPr lang="en-US" altLang="zh-CN" sz="1600" b="1" smtClean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r>
            <a:rPr lang="zh-CN" altLang="en-US" sz="1600" b="1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厂家</a:t>
          </a:r>
          <a:endParaRPr lang="zh-CN" altLang="en-US" sz="1600" b="1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37DBC428-5D56-4355-B6D8-879DF375A7AA}">
      <dgm:prSet phldrT="[文本]" custT="1"/>
      <dgm:spPr>
        <a:xfrm>
          <a:off x="2064787" y="4074689"/>
          <a:ext cx="1343033" cy="1343033"/>
        </a:xfrm>
        <a:prstGeom prst="ellipse">
          <a:avLst/>
        </a:prstGeom>
        <a:solidFill>
          <a:srgbClr val="D092A7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300" b="1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支架核心零部件可靠性失效</a:t>
          </a:r>
          <a:endParaRPr lang="zh-CN" altLang="en-US" sz="1300" b="1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389212C9-09C0-4CB9-910C-D5237E4D1AA1}">
      <dgm:prSet phldrT="[文本]" custT="1"/>
      <dgm:spPr>
        <a:xfrm>
          <a:off x="4101659" y="2037816"/>
          <a:ext cx="1343033" cy="1343033"/>
        </a:xfrm>
        <a:prstGeom prst="ellipse">
          <a:avLst/>
        </a:prstGeom>
        <a:solidFill>
          <a:srgbClr val="E7BC2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400" b="1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组件</a:t>
          </a:r>
          <a:r>
            <a:rPr lang="en-US" altLang="zh-CN" sz="1400" b="1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&amp;</a:t>
          </a:r>
          <a:r>
            <a:rPr lang="zh-CN" altLang="en-US" sz="1400" b="1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支架搭配安装</a:t>
          </a:r>
          <a:endParaRPr lang="zh-CN" altLang="en-US" sz="1400" b="1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8C74487A-562D-4499-92D3-C551AA2A4DF9}">
      <dgm:prSet phldrT="[文本]" custT="1"/>
      <dgm:spPr>
        <a:xfrm>
          <a:off x="2064787" y="944"/>
          <a:ext cx="1343033" cy="1343033"/>
        </a:xfrm>
        <a:prstGeom prst="ellipse">
          <a:avLst/>
        </a:prstGeom>
        <a:solidFill>
          <a:srgbClr val="F3A447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600" b="1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组件</a:t>
          </a:r>
          <a:endParaRPr lang="en-US" altLang="zh-CN" sz="1600" b="1" smtClean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r>
            <a:rPr lang="zh-CN" altLang="en-US" sz="1600" b="1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厂家</a:t>
          </a:r>
          <a:endParaRPr lang="zh-CN" altLang="en-US" sz="1600" b="1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DB6BED7-01C9-40F7-9FC9-9E6B98D75283}">
      <dgm:prSet phldrT="[文本]" custT="1"/>
      <dgm:spPr>
        <a:xfrm>
          <a:off x="1776994" y="1750023"/>
          <a:ext cx="1918619" cy="1918619"/>
        </a:xfrm>
        <a:prstGeom prst="ellipse">
          <a:avLst/>
        </a:prstGeom>
        <a:solidFill>
          <a:srgbClr val="A5B59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8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天合整合各资源解决可靠性</a:t>
          </a:r>
          <a:endParaRPr lang="zh-CN" altLang="en-US" sz="1800" b="1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CE1928D-7F04-4A57-9E9A-189AAC9C01CD}" type="sibTrans" cxnId="{F5F6B1F1-0BB5-4BAC-9A0F-A5CE1D408AC4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196D547-665F-4AC6-A6B8-6CC7645005D6}" type="parTrans" cxnId="{F5F6B1F1-0BB5-4BAC-9A0F-A5CE1D408AC4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22A103-ABDD-4A3C-9DBC-0C4B5C14B99C}" type="sibTrans" cxnId="{9E635845-826E-4899-A897-1E95A1BB4948}">
      <dgm:prSet/>
      <dgm:spPr>
        <a:xfrm>
          <a:off x="651082" y="624111"/>
          <a:ext cx="4170443" cy="4170443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rgbClr val="9C85C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BD9185-4F67-4CD6-9480-54DE0CE8FA1A}" type="parTrans" cxnId="{9E635845-826E-4899-A897-1E95A1BB4948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5034AC4-1B60-434A-ADEF-1FC2ECCC6042}" type="sibTrans" cxnId="{97FD7D39-8C7C-4EC4-89A4-11F0A288BAF4}">
      <dgm:prSet/>
      <dgm:spPr>
        <a:xfrm>
          <a:off x="651082" y="624111"/>
          <a:ext cx="4170443" cy="4170443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rgbClr val="D092A7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7888F41-422B-4465-9209-A94E89D76750}" type="parTrans" cxnId="{97FD7D39-8C7C-4EC4-89A4-11F0A288BAF4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8A6F2D-C7A1-43BA-BB78-6A25EF24911E}" type="sibTrans" cxnId="{BAED1584-B9AB-4336-84E0-42469DEC5EC8}">
      <dgm:prSet/>
      <dgm:spPr>
        <a:xfrm>
          <a:off x="651082" y="624111"/>
          <a:ext cx="4170443" cy="4170443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rgbClr val="E7BC2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35C28D8-ED8F-4041-97DA-6965979BAFEB}" type="parTrans" cxnId="{BAED1584-B9AB-4336-84E0-42469DEC5EC8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2546B3E-1E34-41B0-8488-4F15E3F55A04}" type="sibTrans" cxnId="{BCBEEB09-5098-4641-9981-AC869F826146}">
      <dgm:prSet/>
      <dgm:spPr>
        <a:xfrm>
          <a:off x="651082" y="624111"/>
          <a:ext cx="4170443" cy="4170443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rgbClr val="F3A447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C680A7-74DC-4654-B140-03D1AAFC6062}" type="parTrans" cxnId="{BCBEEB09-5098-4641-9981-AC869F826146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78A4C6E-9B9F-43A1-97CA-5C0A0F0A20B2}" type="pres">
      <dgm:prSet presAssocID="{7158F911-2EB5-47B6-A94A-56CBC0FB48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159587E-5485-4ABC-902A-F1043123315A}" type="pres">
      <dgm:prSet presAssocID="{1DB6BED7-01C9-40F7-9FC9-9E6B98D75283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29A66A27-C98B-45E2-BF55-33EB8061CBC2}" type="pres">
      <dgm:prSet presAssocID="{8C74487A-562D-4499-92D3-C551AA2A4D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3AF82B-C48C-488D-9989-EDC176E81C09}" type="pres">
      <dgm:prSet presAssocID="{8C74487A-562D-4499-92D3-C551AA2A4DF9}" presName="dummy" presStyleCnt="0"/>
      <dgm:spPr/>
      <dgm:t>
        <a:bodyPr/>
        <a:lstStyle/>
        <a:p>
          <a:endParaRPr lang="zh-CN" altLang="en-US"/>
        </a:p>
      </dgm:t>
    </dgm:pt>
    <dgm:pt modelId="{D1E89595-9E03-4A8E-91CB-D0077F627873}" type="pres">
      <dgm:prSet presAssocID="{E2546B3E-1E34-41B0-8488-4F15E3F55A04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AA897160-B46A-42D9-AB6F-54901D45C906}" type="pres">
      <dgm:prSet presAssocID="{389212C9-09C0-4CB9-910C-D5237E4D1A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55E970-D742-43DC-B75D-A7FC74504DA1}" type="pres">
      <dgm:prSet presAssocID="{389212C9-09C0-4CB9-910C-D5237E4D1AA1}" presName="dummy" presStyleCnt="0"/>
      <dgm:spPr/>
      <dgm:t>
        <a:bodyPr/>
        <a:lstStyle/>
        <a:p>
          <a:endParaRPr lang="zh-CN" altLang="en-US"/>
        </a:p>
      </dgm:t>
    </dgm:pt>
    <dgm:pt modelId="{EFBAF1B6-0B56-47E1-9CB3-1EC94FEC9113}" type="pres">
      <dgm:prSet presAssocID="{278A6F2D-C7A1-43BA-BB78-6A25EF24911E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781EE373-36AB-4E73-A244-DB76145D2C7B}" type="pres">
      <dgm:prSet presAssocID="{37DBC428-5D56-4355-B6D8-879DF375A7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68FEF1-73F4-4EFF-B068-7B166BF1F483}" type="pres">
      <dgm:prSet presAssocID="{37DBC428-5D56-4355-B6D8-879DF375A7AA}" presName="dummy" presStyleCnt="0"/>
      <dgm:spPr/>
      <dgm:t>
        <a:bodyPr/>
        <a:lstStyle/>
        <a:p>
          <a:endParaRPr lang="zh-CN" altLang="en-US"/>
        </a:p>
      </dgm:t>
    </dgm:pt>
    <dgm:pt modelId="{994927C7-9DC8-4CF5-8C5A-5FD22DABFA72}" type="pres">
      <dgm:prSet presAssocID="{E5034AC4-1B60-434A-ADEF-1FC2ECCC6042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EEDD9090-C3F1-4CDC-B7DC-62794C2E0A35}" type="pres">
      <dgm:prSet presAssocID="{C701D3F8-100A-4E31-99D8-06A41848C5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2686BA-2F9F-495C-9593-F8A53CD905F3}" type="pres">
      <dgm:prSet presAssocID="{C701D3F8-100A-4E31-99D8-06A41848C5E4}" presName="dummy" presStyleCnt="0"/>
      <dgm:spPr/>
      <dgm:t>
        <a:bodyPr/>
        <a:lstStyle/>
        <a:p>
          <a:endParaRPr lang="zh-CN" altLang="en-US"/>
        </a:p>
      </dgm:t>
    </dgm:pt>
    <dgm:pt modelId="{4D19A490-6F50-49A0-BBA4-F84D050AE3FA}" type="pres">
      <dgm:prSet presAssocID="{FE22A103-ABDD-4A3C-9DBC-0C4B5C14B99C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1B6B7956-85A3-41B7-82BA-88959CE45437}" type="presOf" srcId="{C701D3F8-100A-4E31-99D8-06A41848C5E4}" destId="{EEDD9090-C3F1-4CDC-B7DC-62794C2E0A35}" srcOrd="0" destOrd="0" presId="urn:microsoft.com/office/officeart/2005/8/layout/radial6"/>
    <dgm:cxn modelId="{0C67C830-D845-4946-B455-C7F641352D5F}" type="presOf" srcId="{278A6F2D-C7A1-43BA-BB78-6A25EF24911E}" destId="{EFBAF1B6-0B56-47E1-9CB3-1EC94FEC9113}" srcOrd="0" destOrd="0" presId="urn:microsoft.com/office/officeart/2005/8/layout/radial6"/>
    <dgm:cxn modelId="{A71784F6-606E-4321-975B-04A5C0262876}" type="presOf" srcId="{37DBC428-5D56-4355-B6D8-879DF375A7AA}" destId="{781EE373-36AB-4E73-A244-DB76145D2C7B}" srcOrd="0" destOrd="0" presId="urn:microsoft.com/office/officeart/2005/8/layout/radial6"/>
    <dgm:cxn modelId="{95C228DA-80DE-4EFE-B49D-8368E024F204}" type="presOf" srcId="{389212C9-09C0-4CB9-910C-D5237E4D1AA1}" destId="{AA897160-B46A-42D9-AB6F-54901D45C906}" srcOrd="0" destOrd="0" presId="urn:microsoft.com/office/officeart/2005/8/layout/radial6"/>
    <dgm:cxn modelId="{9E635845-826E-4899-A897-1E95A1BB4948}" srcId="{1DB6BED7-01C9-40F7-9FC9-9E6B98D75283}" destId="{C701D3F8-100A-4E31-99D8-06A41848C5E4}" srcOrd="3" destOrd="0" parTransId="{57BD9185-4F67-4CD6-9480-54DE0CE8FA1A}" sibTransId="{FE22A103-ABDD-4A3C-9DBC-0C4B5C14B99C}"/>
    <dgm:cxn modelId="{10235410-4FE6-4F90-A464-A0C1E08A8A14}" type="presOf" srcId="{1DB6BED7-01C9-40F7-9FC9-9E6B98D75283}" destId="{0159587E-5485-4ABC-902A-F1043123315A}" srcOrd="0" destOrd="0" presId="urn:microsoft.com/office/officeart/2005/8/layout/radial6"/>
    <dgm:cxn modelId="{17324962-AAEC-4258-9F51-07B17D389008}" type="presOf" srcId="{8C74487A-562D-4499-92D3-C551AA2A4DF9}" destId="{29A66A27-C98B-45E2-BF55-33EB8061CBC2}" srcOrd="0" destOrd="0" presId="urn:microsoft.com/office/officeart/2005/8/layout/radial6"/>
    <dgm:cxn modelId="{97FD7D39-8C7C-4EC4-89A4-11F0A288BAF4}" srcId="{1DB6BED7-01C9-40F7-9FC9-9E6B98D75283}" destId="{37DBC428-5D56-4355-B6D8-879DF375A7AA}" srcOrd="2" destOrd="0" parTransId="{47888F41-422B-4465-9209-A94E89D76750}" sibTransId="{E5034AC4-1B60-434A-ADEF-1FC2ECCC6042}"/>
    <dgm:cxn modelId="{F5F6B1F1-0BB5-4BAC-9A0F-A5CE1D408AC4}" srcId="{7158F911-2EB5-47B6-A94A-56CBC0FB48AC}" destId="{1DB6BED7-01C9-40F7-9FC9-9E6B98D75283}" srcOrd="0" destOrd="0" parTransId="{4196D547-665F-4AC6-A6B8-6CC7645005D6}" sibTransId="{0CE1928D-7F04-4A57-9E9A-189AAC9C01CD}"/>
    <dgm:cxn modelId="{484D75DC-14EF-4A59-B0A0-C8A0CF2BACE2}" type="presOf" srcId="{E5034AC4-1B60-434A-ADEF-1FC2ECCC6042}" destId="{994927C7-9DC8-4CF5-8C5A-5FD22DABFA72}" srcOrd="0" destOrd="0" presId="urn:microsoft.com/office/officeart/2005/8/layout/radial6"/>
    <dgm:cxn modelId="{352D2AD7-5140-4255-8CA7-1EEF74FACECB}" type="presOf" srcId="{7158F911-2EB5-47B6-A94A-56CBC0FB48AC}" destId="{C78A4C6E-9B9F-43A1-97CA-5C0A0F0A20B2}" srcOrd="0" destOrd="0" presId="urn:microsoft.com/office/officeart/2005/8/layout/radial6"/>
    <dgm:cxn modelId="{BCBEEB09-5098-4641-9981-AC869F826146}" srcId="{1DB6BED7-01C9-40F7-9FC9-9E6B98D75283}" destId="{8C74487A-562D-4499-92D3-C551AA2A4DF9}" srcOrd="0" destOrd="0" parTransId="{F8C680A7-74DC-4654-B140-03D1AAFC6062}" sibTransId="{E2546B3E-1E34-41B0-8488-4F15E3F55A04}"/>
    <dgm:cxn modelId="{BAED1584-B9AB-4336-84E0-42469DEC5EC8}" srcId="{1DB6BED7-01C9-40F7-9FC9-9E6B98D75283}" destId="{389212C9-09C0-4CB9-910C-D5237E4D1AA1}" srcOrd="1" destOrd="0" parTransId="{235C28D8-ED8F-4041-97DA-6965979BAFEB}" sibTransId="{278A6F2D-C7A1-43BA-BB78-6A25EF24911E}"/>
    <dgm:cxn modelId="{36F87CBD-93A8-4F27-A510-539D688C1CB1}" type="presOf" srcId="{FE22A103-ABDD-4A3C-9DBC-0C4B5C14B99C}" destId="{4D19A490-6F50-49A0-BBA4-F84D050AE3FA}" srcOrd="0" destOrd="0" presId="urn:microsoft.com/office/officeart/2005/8/layout/radial6"/>
    <dgm:cxn modelId="{D8F99DD7-83BF-4BF8-9626-61E8D5AE8D25}" type="presOf" srcId="{E2546B3E-1E34-41B0-8488-4F15E3F55A04}" destId="{D1E89595-9E03-4A8E-91CB-D0077F627873}" srcOrd="0" destOrd="0" presId="urn:microsoft.com/office/officeart/2005/8/layout/radial6"/>
    <dgm:cxn modelId="{0A9B0786-7D3B-4C3F-869D-D87D07A0E325}" type="presParOf" srcId="{C78A4C6E-9B9F-43A1-97CA-5C0A0F0A20B2}" destId="{0159587E-5485-4ABC-902A-F1043123315A}" srcOrd="0" destOrd="0" presId="urn:microsoft.com/office/officeart/2005/8/layout/radial6"/>
    <dgm:cxn modelId="{DEF9B4A9-CCD9-4334-A69A-FB95DBE65860}" type="presParOf" srcId="{C78A4C6E-9B9F-43A1-97CA-5C0A0F0A20B2}" destId="{29A66A27-C98B-45E2-BF55-33EB8061CBC2}" srcOrd="1" destOrd="0" presId="urn:microsoft.com/office/officeart/2005/8/layout/radial6"/>
    <dgm:cxn modelId="{455EA69F-DD64-4BD1-9148-64FD1C0369B7}" type="presParOf" srcId="{C78A4C6E-9B9F-43A1-97CA-5C0A0F0A20B2}" destId="{9F3AF82B-C48C-488D-9989-EDC176E81C09}" srcOrd="2" destOrd="0" presId="urn:microsoft.com/office/officeart/2005/8/layout/radial6"/>
    <dgm:cxn modelId="{29EE4964-51F3-4717-93B1-6C67D135F127}" type="presParOf" srcId="{C78A4C6E-9B9F-43A1-97CA-5C0A0F0A20B2}" destId="{D1E89595-9E03-4A8E-91CB-D0077F627873}" srcOrd="3" destOrd="0" presId="urn:microsoft.com/office/officeart/2005/8/layout/radial6"/>
    <dgm:cxn modelId="{EF19C657-86FD-4624-9470-301E5CD5BFB0}" type="presParOf" srcId="{C78A4C6E-9B9F-43A1-97CA-5C0A0F0A20B2}" destId="{AA897160-B46A-42D9-AB6F-54901D45C906}" srcOrd="4" destOrd="0" presId="urn:microsoft.com/office/officeart/2005/8/layout/radial6"/>
    <dgm:cxn modelId="{82AAFD2A-F123-4335-B4C6-674193860D2C}" type="presParOf" srcId="{C78A4C6E-9B9F-43A1-97CA-5C0A0F0A20B2}" destId="{D855E970-D742-43DC-B75D-A7FC74504DA1}" srcOrd="5" destOrd="0" presId="urn:microsoft.com/office/officeart/2005/8/layout/radial6"/>
    <dgm:cxn modelId="{7A8EB597-96F7-4D37-8F4A-72B72846FAB0}" type="presParOf" srcId="{C78A4C6E-9B9F-43A1-97CA-5C0A0F0A20B2}" destId="{EFBAF1B6-0B56-47E1-9CB3-1EC94FEC9113}" srcOrd="6" destOrd="0" presId="urn:microsoft.com/office/officeart/2005/8/layout/radial6"/>
    <dgm:cxn modelId="{BA4CD2A2-0BD9-4FFA-BF7A-F4754E81685F}" type="presParOf" srcId="{C78A4C6E-9B9F-43A1-97CA-5C0A0F0A20B2}" destId="{781EE373-36AB-4E73-A244-DB76145D2C7B}" srcOrd="7" destOrd="0" presId="urn:microsoft.com/office/officeart/2005/8/layout/radial6"/>
    <dgm:cxn modelId="{6999334A-D11A-4D92-992E-1FFF8237D9D3}" type="presParOf" srcId="{C78A4C6E-9B9F-43A1-97CA-5C0A0F0A20B2}" destId="{B368FEF1-73F4-4EFF-B068-7B166BF1F483}" srcOrd="8" destOrd="0" presId="urn:microsoft.com/office/officeart/2005/8/layout/radial6"/>
    <dgm:cxn modelId="{39E5C564-B730-4DDE-84EF-C575211B159B}" type="presParOf" srcId="{C78A4C6E-9B9F-43A1-97CA-5C0A0F0A20B2}" destId="{994927C7-9DC8-4CF5-8C5A-5FD22DABFA72}" srcOrd="9" destOrd="0" presId="urn:microsoft.com/office/officeart/2005/8/layout/radial6"/>
    <dgm:cxn modelId="{B62C1203-ECD6-40A7-8D68-B73D3AD4361A}" type="presParOf" srcId="{C78A4C6E-9B9F-43A1-97CA-5C0A0F0A20B2}" destId="{EEDD9090-C3F1-4CDC-B7DC-62794C2E0A35}" srcOrd="10" destOrd="0" presId="urn:microsoft.com/office/officeart/2005/8/layout/radial6"/>
    <dgm:cxn modelId="{3E4B5338-5714-4384-BCFB-A1080DE9727C}" type="presParOf" srcId="{C78A4C6E-9B9F-43A1-97CA-5C0A0F0A20B2}" destId="{D62686BA-2F9F-495C-9593-F8A53CD905F3}" srcOrd="11" destOrd="0" presId="urn:microsoft.com/office/officeart/2005/8/layout/radial6"/>
    <dgm:cxn modelId="{EF936E0A-C533-41A2-A73E-9CBAE23745F6}" type="presParOf" srcId="{C78A4C6E-9B9F-43A1-97CA-5C0A0F0A20B2}" destId="{4D19A490-6F50-49A0-BBA4-F84D050AE3F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42281-764D-48B5-A7A8-16A19B53802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B8DF04B-41FB-4220-BA87-ECB74B4156B4}">
      <dgm:prSet phldrT="[文本]"/>
      <dgm:spPr>
        <a:xfrm>
          <a:off x="1503283" y="942801"/>
          <a:ext cx="704664" cy="704664"/>
        </a:xfrm>
        <a:prstGeom prst="ellipse">
          <a:avLst/>
        </a:prstGeom>
        <a:solidFill>
          <a:srgbClr val="00B0F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rgbClr val="FFFFFF"/>
              </a:solidFill>
              <a:latin typeface="Calibri"/>
              <a:ea typeface="宋体" panose="02010600030101010101" pitchFamily="2" charset="-122"/>
              <a:cs typeface="+mn-cs"/>
            </a:rPr>
            <a:t>Bad</a:t>
          </a:r>
          <a:endParaRPr lang="zh-CN" altLang="en-US" dirty="0">
            <a:solidFill>
              <a:srgbClr val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25FF99F8-51C6-4277-9B3B-37D355D50210}" type="parTrans" cxnId="{4794A3AF-6EFC-43A6-AE36-1184331C751A}">
      <dgm:prSet/>
      <dgm:spPr/>
      <dgm:t>
        <a:bodyPr/>
        <a:lstStyle/>
        <a:p>
          <a:endParaRPr lang="zh-CN" altLang="en-US"/>
        </a:p>
      </dgm:t>
    </dgm:pt>
    <dgm:pt modelId="{2A70B129-9694-4F02-A64C-49A6C0E0713B}" type="sibTrans" cxnId="{4794A3AF-6EFC-43A6-AE36-1184331C751A}">
      <dgm:prSet/>
      <dgm:spPr/>
      <dgm:t>
        <a:bodyPr/>
        <a:lstStyle/>
        <a:p>
          <a:endParaRPr lang="zh-CN" altLang="en-US"/>
        </a:p>
      </dgm:t>
    </dgm:pt>
    <dgm:pt modelId="{E8F8C23D-FBC8-4DE4-957B-117050B7D423}">
      <dgm:prSet phldrT="[文本]"/>
      <dgm:spPr>
        <a:xfrm>
          <a:off x="780585" y="1100489"/>
          <a:ext cx="704664" cy="704664"/>
        </a:xfrm>
        <a:prstGeom prst="ellipse">
          <a:avLst/>
        </a:prstGeom>
        <a:solidFill>
          <a:srgbClr val="00B0F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rgbClr val="FFFFFF"/>
              </a:solidFill>
              <a:latin typeface="Calibri"/>
              <a:ea typeface="宋体" panose="02010600030101010101" pitchFamily="2" charset="-122"/>
              <a:cs typeface="+mn-cs"/>
            </a:rPr>
            <a:t>Normal</a:t>
          </a:r>
          <a:endParaRPr lang="zh-CN" altLang="en-US" dirty="0">
            <a:solidFill>
              <a:srgbClr val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21293A2-5250-4CF3-9E9A-21896C22E706}" type="parTrans" cxnId="{6E2D32A1-7D8D-48CC-AD34-23CD4FA7F74C}">
      <dgm:prSet/>
      <dgm:spPr/>
      <dgm:t>
        <a:bodyPr/>
        <a:lstStyle/>
        <a:p>
          <a:endParaRPr lang="zh-CN" altLang="en-US"/>
        </a:p>
      </dgm:t>
    </dgm:pt>
    <dgm:pt modelId="{63042481-BB7D-4017-BEAB-30FB9A24C0F8}" type="sibTrans" cxnId="{6E2D32A1-7D8D-48CC-AD34-23CD4FA7F74C}">
      <dgm:prSet/>
      <dgm:spPr/>
      <dgm:t>
        <a:bodyPr/>
        <a:lstStyle/>
        <a:p>
          <a:endParaRPr lang="zh-CN" altLang="en-US"/>
        </a:p>
      </dgm:t>
    </dgm:pt>
    <dgm:pt modelId="{34EBE435-B8FA-4727-9800-3F70A95C102F}">
      <dgm:prSet phldrT="[文本]"/>
      <dgm:spPr>
        <a:xfrm>
          <a:off x="1287186" y="1608180"/>
          <a:ext cx="704664" cy="704664"/>
        </a:xfrm>
        <a:prstGeom prst="ellipse">
          <a:avLst/>
        </a:prstGeom>
        <a:solidFill>
          <a:srgbClr val="00B0F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rgbClr val="FFFFFF"/>
              </a:solidFill>
              <a:latin typeface="Calibri"/>
              <a:ea typeface="宋体" panose="02010600030101010101" pitchFamily="2" charset="-122"/>
              <a:cs typeface="+mn-cs"/>
            </a:rPr>
            <a:t>Good</a:t>
          </a:r>
          <a:endParaRPr lang="zh-CN" altLang="en-US" dirty="0">
            <a:solidFill>
              <a:srgbClr val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A984238C-096F-4984-B327-556D5455C895}" type="parTrans" cxnId="{18955107-F0A1-4CC3-8CE3-9061D58C96C1}">
      <dgm:prSet/>
      <dgm:spPr/>
      <dgm:t>
        <a:bodyPr/>
        <a:lstStyle/>
        <a:p>
          <a:endParaRPr lang="zh-CN" altLang="en-US"/>
        </a:p>
      </dgm:t>
    </dgm:pt>
    <dgm:pt modelId="{DFE773BA-FE39-4E2D-9F16-D3C95DF8E719}" type="sibTrans" cxnId="{18955107-F0A1-4CC3-8CE3-9061D58C96C1}">
      <dgm:prSet/>
      <dgm:spPr/>
      <dgm:t>
        <a:bodyPr/>
        <a:lstStyle/>
        <a:p>
          <a:endParaRPr lang="zh-CN" altLang="en-US"/>
        </a:p>
      </dgm:t>
    </dgm:pt>
    <dgm:pt modelId="{7DA4BB9D-F5AB-4F9A-87B7-57DD8811CF64}">
      <dgm:prSet phldrT="[文本]" custT="1"/>
      <dgm:spPr>
        <a:xfrm>
          <a:off x="285902" y="3128379"/>
          <a:ext cx="2666429" cy="6138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ts val="1200"/>
            </a:lnSpc>
          </a:pPr>
          <a:r>
            <a:rPr lang="zh-CN" altLang="en-US" sz="12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全面质量管控：</a:t>
          </a:r>
          <a:endParaRPr lang="en-US" altLang="zh-CN" sz="1200" b="1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>
            <a:lnSpc>
              <a:spcPts val="2200"/>
            </a:lnSpc>
          </a:pPr>
          <a:r>
            <a:rPr lang="zh-CN" alt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核心零部件质量把控加严可靠性测试、及选配优质高效组件</a:t>
          </a:r>
          <a:r>
            <a:rPr lang="en-US" altLang="zh-CN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&amp;</a:t>
          </a:r>
          <a:r>
            <a:rPr lang="zh-CN" alt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支架安装匹配等</a:t>
          </a:r>
          <a:endParaRPr lang="zh-CN" alt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D7800BE8-6C46-4F35-8682-29EFC32D65DC}" type="parTrans" cxnId="{9619A306-782A-424C-AE6B-4BE2B9D3D01F}">
      <dgm:prSet/>
      <dgm:spPr/>
      <dgm:t>
        <a:bodyPr/>
        <a:lstStyle/>
        <a:p>
          <a:endParaRPr lang="zh-CN" altLang="en-US"/>
        </a:p>
      </dgm:t>
    </dgm:pt>
    <dgm:pt modelId="{F9CC92D4-3FAB-41B3-AC50-D89D65138034}" type="sibTrans" cxnId="{9619A306-782A-424C-AE6B-4BE2B9D3D01F}">
      <dgm:prSet/>
      <dgm:spPr/>
      <dgm:t>
        <a:bodyPr/>
        <a:lstStyle/>
        <a:p>
          <a:endParaRPr lang="zh-CN" altLang="en-US"/>
        </a:p>
      </dgm:t>
    </dgm:pt>
    <dgm:pt modelId="{F93B569C-A3F3-4A05-8ED2-24F9CD7A4FDE}" type="pres">
      <dgm:prSet presAssocID="{BA342281-764D-48B5-A7A8-16A19B53802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81F91F2-012D-49A4-9149-FFFA2F3A0375}" type="pres">
      <dgm:prSet presAssocID="{BA342281-764D-48B5-A7A8-16A19B538021}" presName="ellipse" presStyleLbl="trBgShp" presStyleIdx="0" presStyleCnt="1" custLinFactNeighborY="-20483"/>
      <dgm:spPr>
        <a:xfrm>
          <a:off x="552769" y="873431"/>
          <a:ext cx="2020036" cy="701532"/>
        </a:xfrm>
        <a:prstGeom prst="ellipse">
          <a:avLst/>
        </a:prstGeom>
        <a:solidFill>
          <a:srgbClr val="00B0F0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/>
        </a:p>
      </dgm:t>
    </dgm:pt>
    <dgm:pt modelId="{22A19434-6BC3-4592-98C6-4CB3A0769CD9}" type="pres">
      <dgm:prSet presAssocID="{BA342281-764D-48B5-A7A8-16A19B538021}" presName="arrow1" presStyleLbl="fgShp" presStyleIdx="0" presStyleCnt="1" custScaleX="133557" custScaleY="185629" custLinFactY="-3823" custLinFactNeighborX="-8897" custLinFactNeighborY="-100000"/>
      <dgm:spPr>
        <a:xfrm>
          <a:off x="1269665" y="2367544"/>
          <a:ext cx="522848" cy="465088"/>
        </a:xfrm>
        <a:prstGeom prst="downArrow">
          <a:avLst/>
        </a:prstGeom>
        <a:solidFill>
          <a:srgbClr val="00B0F0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CA51ED64-082C-42D7-8FA7-1E50A392E526}" type="pres">
      <dgm:prSet presAssocID="{BA342281-764D-48B5-A7A8-16A19B538021}" presName="rectangle" presStyleLbl="revTx" presStyleIdx="0" presStyleCnt="1" custScaleX="141899" custScaleY="130671" custLinFactNeighborX="2831" custLinFactNeighborY="564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CN" altLang="en-US"/>
        </a:p>
      </dgm:t>
    </dgm:pt>
    <dgm:pt modelId="{C18B8630-CB11-4C33-8438-758E0FF642AC}" type="pres">
      <dgm:prSet presAssocID="{E8F8C23D-FBC8-4DE4-957B-117050B7D423}" presName="item1" presStyleLbl="node1" presStyleIdx="0" presStyleCnt="3" custLinFactNeighborY="-2336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2B771CBA-17EF-4EDD-89F2-243F6E0449CC}" type="pres">
      <dgm:prSet presAssocID="{34EBE435-B8FA-4727-9800-3F70A95C102F}" presName="item2" presStyleLbl="node1" presStyleIdx="1" presStyleCnt="3" custLinFactNeighborX="-337" custLinFactNeighborY="-2039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AAB5B7E4-498C-4B05-9F74-9C386D8749E2}" type="pres">
      <dgm:prSet presAssocID="{7DA4BB9D-F5AB-4F9A-87B7-57DD8811CF64}" presName="item3" presStyleLbl="node1" presStyleIdx="2" presStyleCnt="3" custLinFactNeighborY="-1859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C173BD26-E0F4-40FD-9470-85E8BAF46FE8}" type="pres">
      <dgm:prSet presAssocID="{BA342281-764D-48B5-A7A8-16A19B538021}" presName="funnel" presStyleLbl="trAlignAcc1" presStyleIdx="0" presStyleCnt="1" custScaleX="107901" custScaleY="114979" custLinFactNeighborX="-1827" custLinFactNeighborY="-15486"/>
      <dgm:spPr>
        <a:xfrm>
          <a:off x="343116" y="528049"/>
          <a:ext cx="2365500" cy="2016536"/>
        </a:xfrm>
        <a:prstGeom prst="funnel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B0F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</dgm:ptLst>
  <dgm:cxnLst>
    <dgm:cxn modelId="{9619A306-782A-424C-AE6B-4BE2B9D3D01F}" srcId="{BA342281-764D-48B5-A7A8-16A19B538021}" destId="{7DA4BB9D-F5AB-4F9A-87B7-57DD8811CF64}" srcOrd="3" destOrd="0" parTransId="{D7800BE8-6C46-4F35-8682-29EFC32D65DC}" sibTransId="{F9CC92D4-3FAB-41B3-AC50-D89D65138034}"/>
    <dgm:cxn modelId="{4A81CEBC-3B4F-48C9-AF06-3246EDFF41E9}" type="presOf" srcId="{E8F8C23D-FBC8-4DE4-957B-117050B7D423}" destId="{2B771CBA-17EF-4EDD-89F2-243F6E0449CC}" srcOrd="0" destOrd="0" presId="urn:microsoft.com/office/officeart/2005/8/layout/funnel1"/>
    <dgm:cxn modelId="{18955107-F0A1-4CC3-8CE3-9061D58C96C1}" srcId="{BA342281-764D-48B5-A7A8-16A19B538021}" destId="{34EBE435-B8FA-4727-9800-3F70A95C102F}" srcOrd="2" destOrd="0" parTransId="{A984238C-096F-4984-B327-556D5455C895}" sibTransId="{DFE773BA-FE39-4E2D-9F16-D3C95DF8E719}"/>
    <dgm:cxn modelId="{61E91523-8F14-4A3E-9E03-AA10D728254A}" type="presOf" srcId="{7DA4BB9D-F5AB-4F9A-87B7-57DD8811CF64}" destId="{CA51ED64-082C-42D7-8FA7-1E50A392E526}" srcOrd="0" destOrd="0" presId="urn:microsoft.com/office/officeart/2005/8/layout/funnel1"/>
    <dgm:cxn modelId="{1D93CC70-FDD7-4940-AAF6-209434EEA5A4}" type="presOf" srcId="{34EBE435-B8FA-4727-9800-3F70A95C102F}" destId="{C18B8630-CB11-4C33-8438-758E0FF642AC}" srcOrd="0" destOrd="0" presId="urn:microsoft.com/office/officeart/2005/8/layout/funnel1"/>
    <dgm:cxn modelId="{4794A3AF-6EFC-43A6-AE36-1184331C751A}" srcId="{BA342281-764D-48B5-A7A8-16A19B538021}" destId="{8B8DF04B-41FB-4220-BA87-ECB74B4156B4}" srcOrd="0" destOrd="0" parTransId="{25FF99F8-51C6-4277-9B3B-37D355D50210}" sibTransId="{2A70B129-9694-4F02-A64C-49A6C0E0713B}"/>
    <dgm:cxn modelId="{6E2D32A1-7D8D-48CC-AD34-23CD4FA7F74C}" srcId="{BA342281-764D-48B5-A7A8-16A19B538021}" destId="{E8F8C23D-FBC8-4DE4-957B-117050B7D423}" srcOrd="1" destOrd="0" parTransId="{821293A2-5250-4CF3-9E9A-21896C22E706}" sibTransId="{63042481-BB7D-4017-BEAB-30FB9A24C0F8}"/>
    <dgm:cxn modelId="{D867ED73-324A-40D8-9880-515DF16E6EFD}" type="presOf" srcId="{8B8DF04B-41FB-4220-BA87-ECB74B4156B4}" destId="{AAB5B7E4-498C-4B05-9F74-9C386D8749E2}" srcOrd="0" destOrd="0" presId="urn:microsoft.com/office/officeart/2005/8/layout/funnel1"/>
    <dgm:cxn modelId="{3AF007D2-03F5-4FDD-AC68-D8B647764210}" type="presOf" srcId="{BA342281-764D-48B5-A7A8-16A19B538021}" destId="{F93B569C-A3F3-4A05-8ED2-24F9CD7A4FDE}" srcOrd="0" destOrd="0" presId="urn:microsoft.com/office/officeart/2005/8/layout/funnel1"/>
    <dgm:cxn modelId="{4CECC9BA-E056-44B9-98FF-8AC713AF50D5}" type="presParOf" srcId="{F93B569C-A3F3-4A05-8ED2-24F9CD7A4FDE}" destId="{581F91F2-012D-49A4-9149-FFFA2F3A0375}" srcOrd="0" destOrd="0" presId="urn:microsoft.com/office/officeart/2005/8/layout/funnel1"/>
    <dgm:cxn modelId="{30B5BF83-C98E-4DC4-ABFC-980916036261}" type="presParOf" srcId="{F93B569C-A3F3-4A05-8ED2-24F9CD7A4FDE}" destId="{22A19434-6BC3-4592-98C6-4CB3A0769CD9}" srcOrd="1" destOrd="0" presId="urn:microsoft.com/office/officeart/2005/8/layout/funnel1"/>
    <dgm:cxn modelId="{666D58E3-2A06-437A-AF99-AF7AB99551CE}" type="presParOf" srcId="{F93B569C-A3F3-4A05-8ED2-24F9CD7A4FDE}" destId="{CA51ED64-082C-42D7-8FA7-1E50A392E526}" srcOrd="2" destOrd="0" presId="urn:microsoft.com/office/officeart/2005/8/layout/funnel1"/>
    <dgm:cxn modelId="{DCC39F22-E4FD-4667-940B-422E6780055F}" type="presParOf" srcId="{F93B569C-A3F3-4A05-8ED2-24F9CD7A4FDE}" destId="{C18B8630-CB11-4C33-8438-758E0FF642AC}" srcOrd="3" destOrd="0" presId="urn:microsoft.com/office/officeart/2005/8/layout/funnel1"/>
    <dgm:cxn modelId="{4D198451-EA70-4F15-9CF6-0519E326E06F}" type="presParOf" srcId="{F93B569C-A3F3-4A05-8ED2-24F9CD7A4FDE}" destId="{2B771CBA-17EF-4EDD-89F2-243F6E0449CC}" srcOrd="4" destOrd="0" presId="urn:microsoft.com/office/officeart/2005/8/layout/funnel1"/>
    <dgm:cxn modelId="{4EB16D3C-A766-4B41-82F5-9441617972DC}" type="presParOf" srcId="{F93B569C-A3F3-4A05-8ED2-24F9CD7A4FDE}" destId="{AAB5B7E4-498C-4B05-9F74-9C386D8749E2}" srcOrd="5" destOrd="0" presId="urn:microsoft.com/office/officeart/2005/8/layout/funnel1"/>
    <dgm:cxn modelId="{AF0E3AC2-2F9E-42FE-AF29-3CAD6C683E21}" type="presParOf" srcId="{F93B569C-A3F3-4A05-8ED2-24F9CD7A4FDE}" destId="{C173BD26-E0F4-40FD-9470-85E8BAF46FE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C324C6-4FCC-4DE0-8B55-7AC8DE1DFFF8}" type="doc">
      <dgm:prSet loTypeId="urn:microsoft.com/office/officeart/2005/8/layout/vList5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BF947789-873E-4158-8233-57678AF9F840}">
      <dgm:prSet phldrT="[文本]" custT="1"/>
      <dgm:spPr>
        <a:xfrm>
          <a:off x="1180498" y="2220"/>
          <a:ext cx="1328061" cy="1068212"/>
        </a:xfrm>
        <a:prstGeom prst="round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altLang="en-US" sz="1600" b="1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支架</a:t>
          </a:r>
          <a:endParaRPr lang="zh-CN" altLang="en-US" sz="1600" b="1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2AFA955-8B2A-4D47-B924-CC14A88B8B8D}" type="parTrans" cxnId="{859A5C10-433E-4A30-A025-9155779CB932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6F20F2-87E4-427E-B434-076B2A67C844}" type="sibTrans" cxnId="{859A5C10-433E-4A30-A025-9155779CB932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19DB51-52F6-4BDD-8FC9-EE9D31A5AD55}">
      <dgm:prSet phldrT="[文本]" custT="1"/>
      <dgm:spPr>
        <a:xfrm>
          <a:off x="1180498" y="1123844"/>
          <a:ext cx="1328061" cy="1068212"/>
        </a:xfrm>
        <a:prstGeom prst="round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altLang="en-US" sz="1600" b="1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轴承</a:t>
          </a:r>
          <a:r>
            <a:rPr lang="en-US" altLang="zh-CN" sz="1600" b="1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(UPE)</a:t>
          </a:r>
          <a:endParaRPr lang="zh-CN" altLang="en-US" sz="1600" b="1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1E1E4D4-8324-400E-99E1-F40A264FFAA6}" type="parTrans" cxnId="{1900C747-D935-4646-A118-ACC73DAA9D59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F09F15B-7039-4570-8679-84079ABB25FB}" type="sibTrans" cxnId="{1900C747-D935-4646-A118-ACC73DAA9D59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7588C2D-DAE1-43A1-81F9-846941075663}">
      <dgm:prSet phldrT="[文本]" custT="1"/>
      <dgm:spPr>
        <a:xfrm>
          <a:off x="1180498" y="2245467"/>
          <a:ext cx="1328061" cy="1068212"/>
        </a:xfrm>
        <a:prstGeom prst="round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600" b="1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电机</a:t>
          </a:r>
          <a:r>
            <a:rPr lang="en-US" altLang="zh-CN" sz="1600" b="1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&amp;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600" b="1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减速器</a:t>
          </a:r>
          <a:endParaRPr lang="zh-CN" altLang="en-US" sz="1600" b="1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0196313-41B0-4ED1-A563-1623D4F81F2E}" type="parTrans" cxnId="{44CC5E8C-ABF8-47DE-A8C0-2137DA4D9886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6B957EF-65C5-44D8-BC4C-6D59922AA7A1}" type="sibTrans" cxnId="{44CC5E8C-ABF8-47DE-A8C0-2137DA4D9886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929B3A-463B-4EF3-8ED1-EAFD44F29A31}">
      <dgm:prSet phldrT="[文本]" custT="1"/>
      <dgm:spPr>
        <a:xfrm>
          <a:off x="1180498" y="3367091"/>
          <a:ext cx="1328061" cy="1068212"/>
        </a:xfrm>
        <a:prstGeom prst="round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altLang="en-US" sz="1600" b="1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控制器</a:t>
          </a:r>
          <a:endParaRPr lang="zh-CN" altLang="en-US" sz="1600" b="1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896CB0A5-A59D-48C4-A850-0CCA189B54F6}" type="parTrans" cxnId="{8689DF49-1B2A-4F14-A54B-2BC13598E0C6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5EA476F-1E31-44CC-A8A3-828629F57143}" type="sibTrans" cxnId="{8689DF49-1B2A-4F14-A54B-2BC13598E0C6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F716C47-9F9D-4B44-BED8-56EEEF22435F}" type="pres">
      <dgm:prSet presAssocID="{C9C324C6-4FCC-4DE0-8B55-7AC8DE1DFF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F3D5220-616A-40C8-BB47-729C3D2BF9C5}" type="pres">
      <dgm:prSet presAssocID="{BF947789-873E-4158-8233-57678AF9F840}" presName="linNode" presStyleCnt="0"/>
      <dgm:spPr/>
      <dgm:t>
        <a:bodyPr/>
        <a:lstStyle/>
        <a:p>
          <a:endParaRPr lang="zh-CN" altLang="en-US"/>
        </a:p>
      </dgm:t>
    </dgm:pt>
    <dgm:pt modelId="{DBF737D8-5388-4E78-891F-4AE2C8CA62FE}" type="pres">
      <dgm:prSet presAssocID="{BF947789-873E-4158-8233-57678AF9F84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5F0533-40AE-4DB7-A024-FCDE3D89CDBC}" type="pres">
      <dgm:prSet presAssocID="{2F6F20F2-87E4-427E-B434-076B2A67C844}" presName="sp" presStyleCnt="0"/>
      <dgm:spPr/>
      <dgm:t>
        <a:bodyPr/>
        <a:lstStyle/>
        <a:p>
          <a:endParaRPr lang="zh-CN" altLang="en-US"/>
        </a:p>
      </dgm:t>
    </dgm:pt>
    <dgm:pt modelId="{FEE71693-B236-4476-9B6F-FD35A2D4E7F0}" type="pres">
      <dgm:prSet presAssocID="{9719DB51-52F6-4BDD-8FC9-EE9D31A5AD55}" presName="linNode" presStyleCnt="0"/>
      <dgm:spPr/>
      <dgm:t>
        <a:bodyPr/>
        <a:lstStyle/>
        <a:p>
          <a:endParaRPr lang="zh-CN" altLang="en-US"/>
        </a:p>
      </dgm:t>
    </dgm:pt>
    <dgm:pt modelId="{4A732CBE-F3DF-46B7-BF57-E16E0F7246E1}" type="pres">
      <dgm:prSet presAssocID="{9719DB51-52F6-4BDD-8FC9-EE9D31A5AD5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C0AFFC-56CB-4F32-BE8E-43340B7B7917}" type="pres">
      <dgm:prSet presAssocID="{8F09F15B-7039-4570-8679-84079ABB25FB}" presName="sp" presStyleCnt="0"/>
      <dgm:spPr/>
      <dgm:t>
        <a:bodyPr/>
        <a:lstStyle/>
        <a:p>
          <a:endParaRPr lang="zh-CN" altLang="en-US"/>
        </a:p>
      </dgm:t>
    </dgm:pt>
    <dgm:pt modelId="{90DD453C-6284-4451-8A3E-537FF64D23AC}" type="pres">
      <dgm:prSet presAssocID="{D7588C2D-DAE1-43A1-81F9-846941075663}" presName="linNode" presStyleCnt="0"/>
      <dgm:spPr/>
      <dgm:t>
        <a:bodyPr/>
        <a:lstStyle/>
        <a:p>
          <a:endParaRPr lang="zh-CN" altLang="en-US"/>
        </a:p>
      </dgm:t>
    </dgm:pt>
    <dgm:pt modelId="{F4E9B654-FDC5-4D47-8B4E-45D2BC7928E0}" type="pres">
      <dgm:prSet presAssocID="{D7588C2D-DAE1-43A1-81F9-84694107566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78A41D-3385-415A-82BA-656D966AF5F1}" type="pres">
      <dgm:prSet presAssocID="{76B957EF-65C5-44D8-BC4C-6D59922AA7A1}" presName="sp" presStyleCnt="0"/>
      <dgm:spPr/>
      <dgm:t>
        <a:bodyPr/>
        <a:lstStyle/>
        <a:p>
          <a:endParaRPr lang="zh-CN" altLang="en-US"/>
        </a:p>
      </dgm:t>
    </dgm:pt>
    <dgm:pt modelId="{FD901147-5FDA-4920-9CBB-80A219BDD00C}" type="pres">
      <dgm:prSet presAssocID="{7A929B3A-463B-4EF3-8ED1-EAFD44F29A31}" presName="linNode" presStyleCnt="0"/>
      <dgm:spPr/>
      <dgm:t>
        <a:bodyPr/>
        <a:lstStyle/>
        <a:p>
          <a:endParaRPr lang="zh-CN" altLang="en-US"/>
        </a:p>
      </dgm:t>
    </dgm:pt>
    <dgm:pt modelId="{2EE33D9B-F2AD-4644-8D62-9C182C65521C}" type="pres">
      <dgm:prSet presAssocID="{7A929B3A-463B-4EF3-8ED1-EAFD44F29A3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89DF49-1B2A-4F14-A54B-2BC13598E0C6}" srcId="{C9C324C6-4FCC-4DE0-8B55-7AC8DE1DFFF8}" destId="{7A929B3A-463B-4EF3-8ED1-EAFD44F29A31}" srcOrd="3" destOrd="0" parTransId="{896CB0A5-A59D-48C4-A850-0CCA189B54F6}" sibTransId="{35EA476F-1E31-44CC-A8A3-828629F57143}"/>
    <dgm:cxn modelId="{44CC5E8C-ABF8-47DE-A8C0-2137DA4D9886}" srcId="{C9C324C6-4FCC-4DE0-8B55-7AC8DE1DFFF8}" destId="{D7588C2D-DAE1-43A1-81F9-846941075663}" srcOrd="2" destOrd="0" parTransId="{00196313-41B0-4ED1-A563-1623D4F81F2E}" sibTransId="{76B957EF-65C5-44D8-BC4C-6D59922AA7A1}"/>
    <dgm:cxn modelId="{E09D3EE1-962B-41E9-AEB6-FEEAB34882A1}" type="presOf" srcId="{7A929B3A-463B-4EF3-8ED1-EAFD44F29A31}" destId="{2EE33D9B-F2AD-4644-8D62-9C182C65521C}" srcOrd="0" destOrd="0" presId="urn:microsoft.com/office/officeart/2005/8/layout/vList5"/>
    <dgm:cxn modelId="{9D355E29-EB82-4BF5-8707-4901D63510A8}" type="presOf" srcId="{BF947789-873E-4158-8233-57678AF9F840}" destId="{DBF737D8-5388-4E78-891F-4AE2C8CA62FE}" srcOrd="0" destOrd="0" presId="urn:microsoft.com/office/officeart/2005/8/layout/vList5"/>
    <dgm:cxn modelId="{81302B2E-88EA-45D2-9C1B-E1788A20ABC0}" type="presOf" srcId="{9719DB51-52F6-4BDD-8FC9-EE9D31A5AD55}" destId="{4A732CBE-F3DF-46B7-BF57-E16E0F7246E1}" srcOrd="0" destOrd="0" presId="urn:microsoft.com/office/officeart/2005/8/layout/vList5"/>
    <dgm:cxn modelId="{859A5C10-433E-4A30-A025-9155779CB932}" srcId="{C9C324C6-4FCC-4DE0-8B55-7AC8DE1DFFF8}" destId="{BF947789-873E-4158-8233-57678AF9F840}" srcOrd="0" destOrd="0" parTransId="{12AFA955-8B2A-4D47-B924-CC14A88B8B8D}" sibTransId="{2F6F20F2-87E4-427E-B434-076B2A67C844}"/>
    <dgm:cxn modelId="{1900C747-D935-4646-A118-ACC73DAA9D59}" srcId="{C9C324C6-4FCC-4DE0-8B55-7AC8DE1DFFF8}" destId="{9719DB51-52F6-4BDD-8FC9-EE9D31A5AD55}" srcOrd="1" destOrd="0" parTransId="{01E1E4D4-8324-400E-99E1-F40A264FFAA6}" sibTransId="{8F09F15B-7039-4570-8679-84079ABB25FB}"/>
    <dgm:cxn modelId="{96705F9E-58BF-454B-9A5B-5D5FA43C0C52}" type="presOf" srcId="{D7588C2D-DAE1-43A1-81F9-846941075663}" destId="{F4E9B654-FDC5-4D47-8B4E-45D2BC7928E0}" srcOrd="0" destOrd="0" presId="urn:microsoft.com/office/officeart/2005/8/layout/vList5"/>
    <dgm:cxn modelId="{94D9211D-84CD-4312-8CD2-4B1A7A904D99}" type="presOf" srcId="{C9C324C6-4FCC-4DE0-8B55-7AC8DE1DFFF8}" destId="{DF716C47-9F9D-4B44-BED8-56EEEF22435F}" srcOrd="0" destOrd="0" presId="urn:microsoft.com/office/officeart/2005/8/layout/vList5"/>
    <dgm:cxn modelId="{EEAECE14-DCC7-42AF-9ADC-A206C5E4B3C7}" type="presParOf" srcId="{DF716C47-9F9D-4B44-BED8-56EEEF22435F}" destId="{9F3D5220-616A-40C8-BB47-729C3D2BF9C5}" srcOrd="0" destOrd="0" presId="urn:microsoft.com/office/officeart/2005/8/layout/vList5"/>
    <dgm:cxn modelId="{1FF61C4E-CF3F-4237-879B-D621B28ACC43}" type="presParOf" srcId="{9F3D5220-616A-40C8-BB47-729C3D2BF9C5}" destId="{DBF737D8-5388-4E78-891F-4AE2C8CA62FE}" srcOrd="0" destOrd="0" presId="urn:microsoft.com/office/officeart/2005/8/layout/vList5"/>
    <dgm:cxn modelId="{F2C18338-C2E2-4528-A767-E3C66652A856}" type="presParOf" srcId="{DF716C47-9F9D-4B44-BED8-56EEEF22435F}" destId="{AC5F0533-40AE-4DB7-A024-FCDE3D89CDBC}" srcOrd="1" destOrd="0" presId="urn:microsoft.com/office/officeart/2005/8/layout/vList5"/>
    <dgm:cxn modelId="{2CF2ECCD-E492-475F-BD3D-A7BB53DAACA2}" type="presParOf" srcId="{DF716C47-9F9D-4B44-BED8-56EEEF22435F}" destId="{FEE71693-B236-4476-9B6F-FD35A2D4E7F0}" srcOrd="2" destOrd="0" presId="urn:microsoft.com/office/officeart/2005/8/layout/vList5"/>
    <dgm:cxn modelId="{FCD8AA88-3F2B-4AC0-B280-50E4E2EFCF9F}" type="presParOf" srcId="{FEE71693-B236-4476-9B6F-FD35A2D4E7F0}" destId="{4A732CBE-F3DF-46B7-BF57-E16E0F7246E1}" srcOrd="0" destOrd="0" presId="urn:microsoft.com/office/officeart/2005/8/layout/vList5"/>
    <dgm:cxn modelId="{43FB8584-9098-47EB-B9E2-3BE06E0B5CE9}" type="presParOf" srcId="{DF716C47-9F9D-4B44-BED8-56EEEF22435F}" destId="{F8C0AFFC-56CB-4F32-BE8E-43340B7B7917}" srcOrd="3" destOrd="0" presId="urn:microsoft.com/office/officeart/2005/8/layout/vList5"/>
    <dgm:cxn modelId="{98039562-E8ED-449C-A349-A31DE77D06B7}" type="presParOf" srcId="{DF716C47-9F9D-4B44-BED8-56EEEF22435F}" destId="{90DD453C-6284-4451-8A3E-537FF64D23AC}" srcOrd="4" destOrd="0" presId="urn:microsoft.com/office/officeart/2005/8/layout/vList5"/>
    <dgm:cxn modelId="{900C8ECD-8A6D-4E4F-AF2E-D1333DBA09AC}" type="presParOf" srcId="{90DD453C-6284-4451-8A3E-537FF64D23AC}" destId="{F4E9B654-FDC5-4D47-8B4E-45D2BC7928E0}" srcOrd="0" destOrd="0" presId="urn:microsoft.com/office/officeart/2005/8/layout/vList5"/>
    <dgm:cxn modelId="{3002A6CD-4E6B-44DC-A450-FCFA8687ACB7}" type="presParOf" srcId="{DF716C47-9F9D-4B44-BED8-56EEEF22435F}" destId="{2678A41D-3385-415A-82BA-656D966AF5F1}" srcOrd="5" destOrd="0" presId="urn:microsoft.com/office/officeart/2005/8/layout/vList5"/>
    <dgm:cxn modelId="{C99CC5CD-2053-4BBE-9214-B0C4DF16FBB5}" type="presParOf" srcId="{DF716C47-9F9D-4B44-BED8-56EEEF22435F}" destId="{FD901147-5FDA-4920-9CBB-80A219BDD00C}" srcOrd="6" destOrd="0" presId="urn:microsoft.com/office/officeart/2005/8/layout/vList5"/>
    <dgm:cxn modelId="{C978E016-899A-47C8-BFA3-777E56862ED7}" type="presParOf" srcId="{FD901147-5FDA-4920-9CBB-80A219BDD00C}" destId="{2EE33D9B-F2AD-4644-8D62-9C182C65521C}" srcOrd="0" destOrd="0" presId="urn:microsoft.com/office/officeart/2005/8/layout/vList5"/>
  </dgm:cxnLst>
  <dgm:bg/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C324C6-4FCC-4DE0-8B55-7AC8DE1DFFF8}" type="doc">
      <dgm:prSet loTypeId="urn:microsoft.com/office/officeart/2005/8/layout/vList5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BF947789-873E-4158-8233-57678AF9F840}">
      <dgm:prSet phldrT="[文本]" custT="1"/>
      <dgm:spPr>
        <a:xfrm>
          <a:off x="1180498" y="1950"/>
          <a:ext cx="1328061" cy="852620"/>
        </a:xfrm>
        <a:prstGeom prst="round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altLang="en-US" sz="1600" b="1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控制器</a:t>
          </a:r>
          <a:r>
            <a:rPr lang="en-US" altLang="zh-CN" sz="1600" b="1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MPPT</a:t>
          </a:r>
          <a:r>
            <a:rPr lang="zh-CN" altLang="en-US" sz="1600" b="1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跟踪</a:t>
          </a:r>
          <a:endParaRPr lang="zh-CN" altLang="en-US" sz="1600" b="1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2AFA955-8B2A-4D47-B924-CC14A88B8B8D}" type="parTrans" cxnId="{859A5C10-433E-4A30-A025-9155779CB932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6F20F2-87E4-427E-B434-076B2A67C844}" type="sibTrans" cxnId="{859A5C10-433E-4A30-A025-9155779CB932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19DB51-52F6-4BDD-8FC9-EE9D31A5AD55}">
      <dgm:prSet phldrT="[文本]" custT="1"/>
      <dgm:spPr>
        <a:xfrm>
          <a:off x="1180498" y="897201"/>
          <a:ext cx="1328061" cy="852620"/>
        </a:xfrm>
        <a:prstGeom prst="round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600" b="1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高效双玻</a:t>
          </a:r>
          <a:endParaRPr lang="en-US" altLang="zh-CN" sz="1600" b="1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600" b="1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组件</a:t>
          </a:r>
          <a:endParaRPr lang="en-US" altLang="zh-CN" sz="1600" b="1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1E1E4D4-8324-400E-99E1-F40A264FFAA6}" type="parTrans" cxnId="{1900C747-D935-4646-A118-ACC73DAA9D59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F09F15B-7039-4570-8679-84079ABB25FB}" type="sibTrans" cxnId="{1900C747-D935-4646-A118-ACC73DAA9D59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7588C2D-DAE1-43A1-81F9-846941075663}">
      <dgm:prSet phldrT="[文本]" custT="1"/>
      <dgm:spPr>
        <a:xfrm>
          <a:off x="1180498" y="1792452"/>
          <a:ext cx="1328061" cy="852620"/>
        </a:xfrm>
        <a:prstGeom prst="round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600" b="1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智能组件</a:t>
          </a:r>
          <a:endParaRPr lang="zh-CN" altLang="en-US" sz="1600" b="1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0196313-41B0-4ED1-A563-1623D4F81F2E}" type="parTrans" cxnId="{44CC5E8C-ABF8-47DE-A8C0-2137DA4D9886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6B957EF-65C5-44D8-BC4C-6D59922AA7A1}" type="sibTrans" cxnId="{44CC5E8C-ABF8-47DE-A8C0-2137DA4D9886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929B3A-463B-4EF3-8ED1-EAFD44F29A31}">
      <dgm:prSet phldrT="[文本]" custT="1"/>
      <dgm:spPr>
        <a:xfrm>
          <a:off x="1180498" y="2687703"/>
          <a:ext cx="1328061" cy="852620"/>
        </a:xfrm>
        <a:prstGeom prst="round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altLang="en-US" sz="1600" b="1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整合系统端解决方案</a:t>
          </a:r>
          <a:endParaRPr lang="zh-CN" altLang="en-US" sz="1600" b="1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896CB0A5-A59D-48C4-A850-0CCA189B54F6}" type="parTrans" cxnId="{8689DF49-1B2A-4F14-A54B-2BC13598E0C6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5EA476F-1E31-44CC-A8A3-828629F57143}" type="sibTrans" cxnId="{8689DF49-1B2A-4F14-A54B-2BC13598E0C6}">
      <dgm:prSet/>
      <dgm:spPr/>
      <dgm:t>
        <a:bodyPr/>
        <a:lstStyle/>
        <a:p>
          <a:endParaRPr lang="zh-CN" altLang="en-US" sz="1600" b="1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7808990-7A73-49BD-8190-CC7E5B68550A}">
      <dgm:prSet phldrT="[文本]" custT="1"/>
      <dgm:spPr>
        <a:xfrm>
          <a:off x="1180498" y="3582954"/>
          <a:ext cx="1328061" cy="852620"/>
        </a:xfrm>
        <a:prstGeom prst="round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altLang="en-US" sz="1600" b="1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光伏云平台</a:t>
          </a:r>
          <a:endParaRPr lang="zh-CN" altLang="en-US" sz="1600" b="1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69646AF-1E5A-40E1-A6C0-080CA70CF8B9}" type="parTrans" cxnId="{56199B93-BD9C-42D7-A0E8-6106DFF53E87}">
      <dgm:prSet/>
      <dgm:spPr/>
      <dgm:t>
        <a:bodyPr/>
        <a:lstStyle/>
        <a:p>
          <a:endParaRPr lang="zh-CN" altLang="en-US"/>
        </a:p>
      </dgm:t>
    </dgm:pt>
    <dgm:pt modelId="{34AF5684-FB19-4989-9C29-E275AA030F2A}" type="sibTrans" cxnId="{56199B93-BD9C-42D7-A0E8-6106DFF53E87}">
      <dgm:prSet/>
      <dgm:spPr/>
      <dgm:t>
        <a:bodyPr/>
        <a:lstStyle/>
        <a:p>
          <a:endParaRPr lang="zh-CN" altLang="en-US"/>
        </a:p>
      </dgm:t>
    </dgm:pt>
    <dgm:pt modelId="{DF716C47-9F9D-4B44-BED8-56EEEF22435F}" type="pres">
      <dgm:prSet presAssocID="{C9C324C6-4FCC-4DE0-8B55-7AC8DE1DFF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F3D5220-616A-40C8-BB47-729C3D2BF9C5}" type="pres">
      <dgm:prSet presAssocID="{BF947789-873E-4158-8233-57678AF9F840}" presName="linNode" presStyleCnt="0"/>
      <dgm:spPr/>
      <dgm:t>
        <a:bodyPr/>
        <a:lstStyle/>
        <a:p>
          <a:endParaRPr lang="zh-CN" altLang="en-US"/>
        </a:p>
      </dgm:t>
    </dgm:pt>
    <dgm:pt modelId="{DBF737D8-5388-4E78-891F-4AE2C8CA62FE}" type="pres">
      <dgm:prSet presAssocID="{BF947789-873E-4158-8233-57678AF9F84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5F0533-40AE-4DB7-A024-FCDE3D89CDBC}" type="pres">
      <dgm:prSet presAssocID="{2F6F20F2-87E4-427E-B434-076B2A67C844}" presName="sp" presStyleCnt="0"/>
      <dgm:spPr/>
      <dgm:t>
        <a:bodyPr/>
        <a:lstStyle/>
        <a:p>
          <a:endParaRPr lang="zh-CN" altLang="en-US"/>
        </a:p>
      </dgm:t>
    </dgm:pt>
    <dgm:pt modelId="{FEE71693-B236-4476-9B6F-FD35A2D4E7F0}" type="pres">
      <dgm:prSet presAssocID="{9719DB51-52F6-4BDD-8FC9-EE9D31A5AD55}" presName="linNode" presStyleCnt="0"/>
      <dgm:spPr/>
      <dgm:t>
        <a:bodyPr/>
        <a:lstStyle/>
        <a:p>
          <a:endParaRPr lang="zh-CN" altLang="en-US"/>
        </a:p>
      </dgm:t>
    </dgm:pt>
    <dgm:pt modelId="{4A732CBE-F3DF-46B7-BF57-E16E0F7246E1}" type="pres">
      <dgm:prSet presAssocID="{9719DB51-52F6-4BDD-8FC9-EE9D31A5AD55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C0AFFC-56CB-4F32-BE8E-43340B7B7917}" type="pres">
      <dgm:prSet presAssocID="{8F09F15B-7039-4570-8679-84079ABB25FB}" presName="sp" presStyleCnt="0"/>
      <dgm:spPr/>
      <dgm:t>
        <a:bodyPr/>
        <a:lstStyle/>
        <a:p>
          <a:endParaRPr lang="zh-CN" altLang="en-US"/>
        </a:p>
      </dgm:t>
    </dgm:pt>
    <dgm:pt modelId="{90DD453C-6284-4451-8A3E-537FF64D23AC}" type="pres">
      <dgm:prSet presAssocID="{D7588C2D-DAE1-43A1-81F9-846941075663}" presName="linNode" presStyleCnt="0"/>
      <dgm:spPr/>
      <dgm:t>
        <a:bodyPr/>
        <a:lstStyle/>
        <a:p>
          <a:endParaRPr lang="zh-CN" altLang="en-US"/>
        </a:p>
      </dgm:t>
    </dgm:pt>
    <dgm:pt modelId="{F4E9B654-FDC5-4D47-8B4E-45D2BC7928E0}" type="pres">
      <dgm:prSet presAssocID="{D7588C2D-DAE1-43A1-81F9-84694107566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78A41D-3385-415A-82BA-656D966AF5F1}" type="pres">
      <dgm:prSet presAssocID="{76B957EF-65C5-44D8-BC4C-6D59922AA7A1}" presName="sp" presStyleCnt="0"/>
      <dgm:spPr/>
      <dgm:t>
        <a:bodyPr/>
        <a:lstStyle/>
        <a:p>
          <a:endParaRPr lang="zh-CN" altLang="en-US"/>
        </a:p>
      </dgm:t>
    </dgm:pt>
    <dgm:pt modelId="{FD901147-5FDA-4920-9CBB-80A219BDD00C}" type="pres">
      <dgm:prSet presAssocID="{7A929B3A-463B-4EF3-8ED1-EAFD44F29A31}" presName="linNode" presStyleCnt="0"/>
      <dgm:spPr/>
      <dgm:t>
        <a:bodyPr/>
        <a:lstStyle/>
        <a:p>
          <a:endParaRPr lang="zh-CN" altLang="en-US"/>
        </a:p>
      </dgm:t>
    </dgm:pt>
    <dgm:pt modelId="{2EE33D9B-F2AD-4644-8D62-9C182C65521C}" type="pres">
      <dgm:prSet presAssocID="{7A929B3A-463B-4EF3-8ED1-EAFD44F29A3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FB9650-87C0-438C-9C1E-4C01691E148C}" type="pres">
      <dgm:prSet presAssocID="{35EA476F-1E31-44CC-A8A3-828629F57143}" presName="sp" presStyleCnt="0"/>
      <dgm:spPr/>
    </dgm:pt>
    <dgm:pt modelId="{BB616542-C14C-4932-8181-9932F3D0F5B2}" type="pres">
      <dgm:prSet presAssocID="{17808990-7A73-49BD-8190-CC7E5B68550A}" presName="linNode" presStyleCnt="0"/>
      <dgm:spPr/>
    </dgm:pt>
    <dgm:pt modelId="{3681D789-2D14-49A2-83B7-7063B1CF13F3}" type="pres">
      <dgm:prSet presAssocID="{17808990-7A73-49BD-8190-CC7E5B68550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4CC5E8C-ABF8-47DE-A8C0-2137DA4D9886}" srcId="{C9C324C6-4FCC-4DE0-8B55-7AC8DE1DFFF8}" destId="{D7588C2D-DAE1-43A1-81F9-846941075663}" srcOrd="2" destOrd="0" parTransId="{00196313-41B0-4ED1-A563-1623D4F81F2E}" sibTransId="{76B957EF-65C5-44D8-BC4C-6D59922AA7A1}"/>
    <dgm:cxn modelId="{CD4852FF-A974-40DB-8D2D-1AD9A63FCF5B}" type="presOf" srcId="{9719DB51-52F6-4BDD-8FC9-EE9D31A5AD55}" destId="{4A732CBE-F3DF-46B7-BF57-E16E0F7246E1}" srcOrd="0" destOrd="0" presId="urn:microsoft.com/office/officeart/2005/8/layout/vList5"/>
    <dgm:cxn modelId="{859A5C10-433E-4A30-A025-9155779CB932}" srcId="{C9C324C6-4FCC-4DE0-8B55-7AC8DE1DFFF8}" destId="{BF947789-873E-4158-8233-57678AF9F840}" srcOrd="0" destOrd="0" parTransId="{12AFA955-8B2A-4D47-B924-CC14A88B8B8D}" sibTransId="{2F6F20F2-87E4-427E-B434-076B2A67C844}"/>
    <dgm:cxn modelId="{524C8C73-ADF7-4280-9C42-EF05A80A09E1}" type="presOf" srcId="{D7588C2D-DAE1-43A1-81F9-846941075663}" destId="{F4E9B654-FDC5-4D47-8B4E-45D2BC7928E0}" srcOrd="0" destOrd="0" presId="urn:microsoft.com/office/officeart/2005/8/layout/vList5"/>
    <dgm:cxn modelId="{1900C747-D935-4646-A118-ACC73DAA9D59}" srcId="{C9C324C6-4FCC-4DE0-8B55-7AC8DE1DFFF8}" destId="{9719DB51-52F6-4BDD-8FC9-EE9D31A5AD55}" srcOrd="1" destOrd="0" parTransId="{01E1E4D4-8324-400E-99E1-F40A264FFAA6}" sibTransId="{8F09F15B-7039-4570-8679-84079ABB25FB}"/>
    <dgm:cxn modelId="{F7F2EE25-F068-4AA2-AF70-AAF5769FF60C}" type="presOf" srcId="{7A929B3A-463B-4EF3-8ED1-EAFD44F29A31}" destId="{2EE33D9B-F2AD-4644-8D62-9C182C65521C}" srcOrd="0" destOrd="0" presId="urn:microsoft.com/office/officeart/2005/8/layout/vList5"/>
    <dgm:cxn modelId="{A871E738-1A0B-436A-8DDB-F19756D8C9B3}" type="presOf" srcId="{BF947789-873E-4158-8233-57678AF9F840}" destId="{DBF737D8-5388-4E78-891F-4AE2C8CA62FE}" srcOrd="0" destOrd="0" presId="urn:microsoft.com/office/officeart/2005/8/layout/vList5"/>
    <dgm:cxn modelId="{56199B93-BD9C-42D7-A0E8-6106DFF53E87}" srcId="{C9C324C6-4FCC-4DE0-8B55-7AC8DE1DFFF8}" destId="{17808990-7A73-49BD-8190-CC7E5B68550A}" srcOrd="4" destOrd="0" parTransId="{169646AF-1E5A-40E1-A6C0-080CA70CF8B9}" sibTransId="{34AF5684-FB19-4989-9C29-E275AA030F2A}"/>
    <dgm:cxn modelId="{8689DF49-1B2A-4F14-A54B-2BC13598E0C6}" srcId="{C9C324C6-4FCC-4DE0-8B55-7AC8DE1DFFF8}" destId="{7A929B3A-463B-4EF3-8ED1-EAFD44F29A31}" srcOrd="3" destOrd="0" parTransId="{896CB0A5-A59D-48C4-A850-0CCA189B54F6}" sibTransId="{35EA476F-1E31-44CC-A8A3-828629F57143}"/>
    <dgm:cxn modelId="{DDF27E0D-57A3-4196-8CD0-7D835D77C8C9}" type="presOf" srcId="{17808990-7A73-49BD-8190-CC7E5B68550A}" destId="{3681D789-2D14-49A2-83B7-7063B1CF13F3}" srcOrd="0" destOrd="0" presId="urn:microsoft.com/office/officeart/2005/8/layout/vList5"/>
    <dgm:cxn modelId="{BB97D972-7F15-4DCC-8454-93C21DD21B8B}" type="presOf" srcId="{C9C324C6-4FCC-4DE0-8B55-7AC8DE1DFFF8}" destId="{DF716C47-9F9D-4B44-BED8-56EEEF22435F}" srcOrd="0" destOrd="0" presId="urn:microsoft.com/office/officeart/2005/8/layout/vList5"/>
    <dgm:cxn modelId="{B441F4E8-1E7D-4144-90B4-4A31C7C6BEDC}" type="presParOf" srcId="{DF716C47-9F9D-4B44-BED8-56EEEF22435F}" destId="{9F3D5220-616A-40C8-BB47-729C3D2BF9C5}" srcOrd="0" destOrd="0" presId="urn:microsoft.com/office/officeart/2005/8/layout/vList5"/>
    <dgm:cxn modelId="{6F4E54D3-B468-4175-BAF2-DB76ACEE5909}" type="presParOf" srcId="{9F3D5220-616A-40C8-BB47-729C3D2BF9C5}" destId="{DBF737D8-5388-4E78-891F-4AE2C8CA62FE}" srcOrd="0" destOrd="0" presId="urn:microsoft.com/office/officeart/2005/8/layout/vList5"/>
    <dgm:cxn modelId="{0AEE1C8B-A5D3-4258-A02C-485F534CE7D5}" type="presParOf" srcId="{DF716C47-9F9D-4B44-BED8-56EEEF22435F}" destId="{AC5F0533-40AE-4DB7-A024-FCDE3D89CDBC}" srcOrd="1" destOrd="0" presId="urn:microsoft.com/office/officeart/2005/8/layout/vList5"/>
    <dgm:cxn modelId="{EB4DE7A5-732A-482A-A859-3BD4763CCC27}" type="presParOf" srcId="{DF716C47-9F9D-4B44-BED8-56EEEF22435F}" destId="{FEE71693-B236-4476-9B6F-FD35A2D4E7F0}" srcOrd="2" destOrd="0" presId="urn:microsoft.com/office/officeart/2005/8/layout/vList5"/>
    <dgm:cxn modelId="{A2204E62-ECFA-4691-907A-BC23AFE0ADCB}" type="presParOf" srcId="{FEE71693-B236-4476-9B6F-FD35A2D4E7F0}" destId="{4A732CBE-F3DF-46B7-BF57-E16E0F7246E1}" srcOrd="0" destOrd="0" presId="urn:microsoft.com/office/officeart/2005/8/layout/vList5"/>
    <dgm:cxn modelId="{6F9E57C2-5FAC-4DAE-9F56-9BBA9BC06B40}" type="presParOf" srcId="{DF716C47-9F9D-4B44-BED8-56EEEF22435F}" destId="{F8C0AFFC-56CB-4F32-BE8E-43340B7B7917}" srcOrd="3" destOrd="0" presId="urn:microsoft.com/office/officeart/2005/8/layout/vList5"/>
    <dgm:cxn modelId="{6BC0DEA7-7180-4209-BDA4-3B8066D66CC4}" type="presParOf" srcId="{DF716C47-9F9D-4B44-BED8-56EEEF22435F}" destId="{90DD453C-6284-4451-8A3E-537FF64D23AC}" srcOrd="4" destOrd="0" presId="urn:microsoft.com/office/officeart/2005/8/layout/vList5"/>
    <dgm:cxn modelId="{7B056B4D-0F30-4DBF-BF16-BD98C8BE1397}" type="presParOf" srcId="{90DD453C-6284-4451-8A3E-537FF64D23AC}" destId="{F4E9B654-FDC5-4D47-8B4E-45D2BC7928E0}" srcOrd="0" destOrd="0" presId="urn:microsoft.com/office/officeart/2005/8/layout/vList5"/>
    <dgm:cxn modelId="{9A1A6D0D-818A-45B0-8D81-F6522B8EFF08}" type="presParOf" srcId="{DF716C47-9F9D-4B44-BED8-56EEEF22435F}" destId="{2678A41D-3385-415A-82BA-656D966AF5F1}" srcOrd="5" destOrd="0" presId="urn:microsoft.com/office/officeart/2005/8/layout/vList5"/>
    <dgm:cxn modelId="{767EE29B-62C3-4F91-8C22-F21D23F41194}" type="presParOf" srcId="{DF716C47-9F9D-4B44-BED8-56EEEF22435F}" destId="{FD901147-5FDA-4920-9CBB-80A219BDD00C}" srcOrd="6" destOrd="0" presId="urn:microsoft.com/office/officeart/2005/8/layout/vList5"/>
    <dgm:cxn modelId="{DEA7CD4C-677F-4495-81B3-2F23BA2E15CE}" type="presParOf" srcId="{FD901147-5FDA-4920-9CBB-80A219BDD00C}" destId="{2EE33D9B-F2AD-4644-8D62-9C182C65521C}" srcOrd="0" destOrd="0" presId="urn:microsoft.com/office/officeart/2005/8/layout/vList5"/>
    <dgm:cxn modelId="{134D8373-1460-43B6-9997-D1B4050709B5}" type="presParOf" srcId="{DF716C47-9F9D-4B44-BED8-56EEEF22435F}" destId="{0CFB9650-87C0-438C-9C1E-4C01691E148C}" srcOrd="7" destOrd="0" presId="urn:microsoft.com/office/officeart/2005/8/layout/vList5"/>
    <dgm:cxn modelId="{5AC912C6-38DB-4B54-A67D-1D985EA97F13}" type="presParOf" srcId="{DF716C47-9F9D-4B44-BED8-56EEEF22435F}" destId="{BB616542-C14C-4932-8181-9932F3D0F5B2}" srcOrd="8" destOrd="0" presId="urn:microsoft.com/office/officeart/2005/8/layout/vList5"/>
    <dgm:cxn modelId="{7163012B-D077-4619-8AE9-FD9DB5532117}" type="presParOf" srcId="{BB616542-C14C-4932-8181-9932F3D0F5B2}" destId="{3681D789-2D14-49A2-83B7-7063B1CF13F3}" srcOrd="0" destOrd="0" presId="urn:microsoft.com/office/officeart/2005/8/layout/vList5"/>
  </dgm:cxnLst>
  <dgm:bg/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4DF762-164B-4AE1-9193-97746447546F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3" csCatId="colorful" phldr="1"/>
      <dgm:spPr/>
    </dgm:pt>
    <dgm:pt modelId="{03B265C6-2DC2-4782-A505-9D519D6EB36B}">
      <dgm:prSet phldrT="[文本]" custT="1"/>
      <dgm:spPr>
        <a:xfrm>
          <a:off x="83324" y="74723"/>
          <a:ext cx="1113269" cy="1113269"/>
        </a:xfrm>
        <a:prstGeom prst="ellipse">
          <a:avLst/>
        </a:prstGeom>
        <a:solidFill>
          <a:srgbClr val="E7BC2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CN" altLang="en-US" sz="1400" b="1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跟踪</a:t>
          </a:r>
          <a:endParaRPr lang="en-US" altLang="zh-CN" sz="1400" b="1" dirty="0" smtClean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r>
            <a:rPr lang="zh-CN" altLang="en-US" sz="1400" b="1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支架</a:t>
          </a:r>
          <a:endParaRPr lang="zh-CN" altLang="en-US" sz="1400" b="1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62062CC6-5D62-436E-86EC-65D75C38BF6C}" type="parTrans" cxnId="{36C967DE-B700-41C9-BAF9-5B568A2D516E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EEFABEF-2323-4370-9A03-9966D1AAED29}" type="sibTrans" cxnId="{36C967DE-B700-41C9-BAF9-5B568A2D516E}">
      <dgm:prSet custT="1"/>
      <dgm:spPr>
        <a:xfrm>
          <a:off x="281042" y="1278390"/>
          <a:ext cx="645696" cy="645696"/>
        </a:xfrm>
        <a:prstGeom prst="mathPlus">
          <a:avLst/>
        </a:prstGeom>
        <a:solidFill>
          <a:srgbClr val="E7BC2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 sz="1400" b="1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83F8D9E-D548-41A1-A7A3-682478BB2B95}">
      <dgm:prSet phldrT="[文本]" custT="1"/>
      <dgm:spPr>
        <a:xfrm>
          <a:off x="83324" y="2014484"/>
          <a:ext cx="1113269" cy="1113269"/>
        </a:xfrm>
        <a:prstGeom prst="ellipse">
          <a:avLst/>
        </a:prstGeom>
        <a:solidFill>
          <a:srgbClr val="E7BC29">
            <a:hueOff val="8797670"/>
            <a:satOff val="-20044"/>
            <a:lumOff val="804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CN" altLang="en-US" sz="1400" b="1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组件</a:t>
          </a:r>
          <a:endParaRPr lang="zh-CN" altLang="en-US" sz="1400" b="1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CE9C2AE6-4D34-464E-82F4-F25678B5A1F2}" type="parTrans" cxnId="{FF74A51D-F5B5-40AE-8DE4-CDF69B72F03D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5475983-E7A6-4974-94F2-62869FACA730}" type="sibTrans" cxnId="{FF74A51D-F5B5-40AE-8DE4-CDF69B72F03D}">
      <dgm:prSet custT="1"/>
      <dgm:spPr>
        <a:xfrm>
          <a:off x="1344321" y="1394170"/>
          <a:ext cx="313181" cy="414136"/>
        </a:xfrm>
        <a:prstGeom prst="rightArrow">
          <a:avLst>
            <a:gd name="adj1" fmla="val 60000"/>
            <a:gd name="adj2" fmla="val 50000"/>
          </a:avLst>
        </a:prstGeom>
        <a:solidFill>
          <a:srgbClr val="E7BC29">
            <a:hueOff val="17595341"/>
            <a:satOff val="-40088"/>
            <a:lumOff val="1608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 sz="1400" b="1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320B838-0DE4-4F7D-8E27-463DB36D4DB5}">
      <dgm:prSet phldrT="[文本]" custT="1"/>
      <dgm:spPr>
        <a:xfrm>
          <a:off x="1787502" y="487969"/>
          <a:ext cx="2226538" cy="2226538"/>
        </a:xfrm>
        <a:prstGeom prst="ellipse">
          <a:avLst/>
        </a:prstGeom>
        <a:solidFill>
          <a:srgbClr val="E7BC29">
            <a:hueOff val="17595341"/>
            <a:satOff val="-40088"/>
            <a:lumOff val="1608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 sz="1400" b="1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8D32E1E-B6A7-47B7-A119-2DC413E8D1A2}" type="parTrans" cxnId="{6538D109-29AC-4E7B-91B3-C8C611F21C33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19DC8A-C763-475D-A5EB-3057FD44AFAA}" type="sibTrans" cxnId="{6538D109-29AC-4E7B-91B3-C8C611F21C33}">
      <dgm:prSet/>
      <dgm:spPr/>
      <dgm:t>
        <a:bodyPr/>
        <a:lstStyle/>
        <a:p>
          <a:endParaRPr lang="zh-CN" altLang="en-US" sz="1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C05816-370B-45C4-B046-BD41FC4C547F}" type="pres">
      <dgm:prSet presAssocID="{5F4DF762-164B-4AE1-9193-97746447546F}" presName="Name0" presStyleCnt="0">
        <dgm:presLayoutVars>
          <dgm:dir/>
          <dgm:resizeHandles val="exact"/>
        </dgm:presLayoutVars>
      </dgm:prSet>
      <dgm:spPr/>
    </dgm:pt>
    <dgm:pt modelId="{EE7E4536-CAF3-4DA3-B4BE-4959E9F8E4F9}" type="pres">
      <dgm:prSet presAssocID="{5F4DF762-164B-4AE1-9193-97746447546F}" presName="vNodes" presStyleCnt="0"/>
      <dgm:spPr/>
    </dgm:pt>
    <dgm:pt modelId="{907D0876-A566-405D-9E50-9D46ADDAD04A}" type="pres">
      <dgm:prSet presAssocID="{03B265C6-2DC2-4782-A505-9D519D6EB36B}" presName="node" presStyleLbl="node1" presStyleIdx="0" presStyleCnt="3" custLinFactNeighborX="72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D65333-D3E9-40BC-B90A-7120981AF964}" type="pres">
      <dgm:prSet presAssocID="{7EEFABEF-2323-4370-9A03-9966D1AAED29}" presName="spacerT" presStyleCnt="0"/>
      <dgm:spPr/>
    </dgm:pt>
    <dgm:pt modelId="{266B4A53-A8BF-4613-AE8E-DC5286146F1D}" type="pres">
      <dgm:prSet presAssocID="{7EEFABEF-2323-4370-9A03-9966D1AAED29}" presName="sibTrans" presStyleLbl="sibTrans2D1" presStyleIdx="0" presStyleCnt="2" custLinFactNeighborX="6833"/>
      <dgm:spPr/>
      <dgm:t>
        <a:bodyPr/>
        <a:lstStyle/>
        <a:p>
          <a:endParaRPr lang="zh-CN" altLang="en-US"/>
        </a:p>
      </dgm:t>
    </dgm:pt>
    <dgm:pt modelId="{9B3F401D-592C-414C-A50D-FC81871CF65D}" type="pres">
      <dgm:prSet presAssocID="{7EEFABEF-2323-4370-9A03-9966D1AAED29}" presName="spacerB" presStyleCnt="0"/>
      <dgm:spPr/>
    </dgm:pt>
    <dgm:pt modelId="{320A9C6D-E62F-4A78-AC4E-DCF70926BB65}" type="pres">
      <dgm:prSet presAssocID="{483F8D9E-D548-41A1-A7A3-682478BB2B95}" presName="node" presStyleLbl="node1" presStyleIdx="1" presStyleCnt="3" custLinFactNeighborX="72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7F6797-A96B-4109-A502-E7A85C563399}" type="pres">
      <dgm:prSet presAssocID="{5F4DF762-164B-4AE1-9193-97746447546F}" presName="sibTransLast" presStyleLbl="sibTrans2D1" presStyleIdx="1" presStyleCnt="2"/>
      <dgm:spPr/>
      <dgm:t>
        <a:bodyPr/>
        <a:lstStyle/>
        <a:p>
          <a:endParaRPr lang="zh-CN" altLang="en-US"/>
        </a:p>
      </dgm:t>
    </dgm:pt>
    <dgm:pt modelId="{6D093D1C-6574-42DF-AB88-B32A42B06A3E}" type="pres">
      <dgm:prSet presAssocID="{5F4DF762-164B-4AE1-9193-97746447546F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DECF0F28-A2A0-46FC-8D59-C932883DD0DD}" type="pres">
      <dgm:prSet presAssocID="{5F4DF762-164B-4AE1-9193-97746447546F}" presName="lastNode" presStyleLbl="node1" presStyleIdx="2" presStyleCnt="3" custLinFactNeighborX="79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F920259-E139-4AB3-9EF4-FB39BF519DB2}" type="presOf" srcId="{483F8D9E-D548-41A1-A7A3-682478BB2B95}" destId="{320A9C6D-E62F-4A78-AC4E-DCF70926BB65}" srcOrd="0" destOrd="0" presId="urn:microsoft.com/office/officeart/2005/8/layout/equation2"/>
    <dgm:cxn modelId="{6538D109-29AC-4E7B-91B3-C8C611F21C33}" srcId="{5F4DF762-164B-4AE1-9193-97746447546F}" destId="{4320B838-0DE4-4F7D-8E27-463DB36D4DB5}" srcOrd="2" destOrd="0" parTransId="{48D32E1E-B6A7-47B7-A119-2DC413E8D1A2}" sibTransId="{B319DC8A-C763-475D-A5EB-3057FD44AFAA}"/>
    <dgm:cxn modelId="{B6244F44-0D78-4722-824A-AB52D3346C25}" type="presOf" srcId="{4320B838-0DE4-4F7D-8E27-463DB36D4DB5}" destId="{DECF0F28-A2A0-46FC-8D59-C932883DD0DD}" srcOrd="0" destOrd="0" presId="urn:microsoft.com/office/officeart/2005/8/layout/equation2"/>
    <dgm:cxn modelId="{839F8F84-D1A2-4882-9DF5-6C4C3289732F}" type="presOf" srcId="{5F4DF762-164B-4AE1-9193-97746447546F}" destId="{F3C05816-370B-45C4-B046-BD41FC4C547F}" srcOrd="0" destOrd="0" presId="urn:microsoft.com/office/officeart/2005/8/layout/equation2"/>
    <dgm:cxn modelId="{2521A862-5A35-495B-8256-38D35355A281}" type="presOf" srcId="{A5475983-E7A6-4974-94F2-62869FACA730}" destId="{6D093D1C-6574-42DF-AB88-B32A42B06A3E}" srcOrd="1" destOrd="0" presId="urn:microsoft.com/office/officeart/2005/8/layout/equation2"/>
    <dgm:cxn modelId="{FF74A51D-F5B5-40AE-8DE4-CDF69B72F03D}" srcId="{5F4DF762-164B-4AE1-9193-97746447546F}" destId="{483F8D9E-D548-41A1-A7A3-682478BB2B95}" srcOrd="1" destOrd="0" parTransId="{CE9C2AE6-4D34-464E-82F4-F25678B5A1F2}" sibTransId="{A5475983-E7A6-4974-94F2-62869FACA730}"/>
    <dgm:cxn modelId="{36C967DE-B700-41C9-BAF9-5B568A2D516E}" srcId="{5F4DF762-164B-4AE1-9193-97746447546F}" destId="{03B265C6-2DC2-4782-A505-9D519D6EB36B}" srcOrd="0" destOrd="0" parTransId="{62062CC6-5D62-436E-86EC-65D75C38BF6C}" sibTransId="{7EEFABEF-2323-4370-9A03-9966D1AAED29}"/>
    <dgm:cxn modelId="{A2B54050-2B1E-47C7-B1FE-6DDD4BAC4541}" type="presOf" srcId="{A5475983-E7A6-4974-94F2-62869FACA730}" destId="{7F7F6797-A96B-4109-A502-E7A85C563399}" srcOrd="0" destOrd="0" presId="urn:microsoft.com/office/officeart/2005/8/layout/equation2"/>
    <dgm:cxn modelId="{2BF17AD0-802A-4420-A4CA-633E8BD11CB9}" type="presOf" srcId="{7EEFABEF-2323-4370-9A03-9966D1AAED29}" destId="{266B4A53-A8BF-4613-AE8E-DC5286146F1D}" srcOrd="0" destOrd="0" presId="urn:microsoft.com/office/officeart/2005/8/layout/equation2"/>
    <dgm:cxn modelId="{B4E49223-D502-46B6-8656-C8DF0971CC93}" type="presOf" srcId="{03B265C6-2DC2-4782-A505-9D519D6EB36B}" destId="{907D0876-A566-405D-9E50-9D46ADDAD04A}" srcOrd="0" destOrd="0" presId="urn:microsoft.com/office/officeart/2005/8/layout/equation2"/>
    <dgm:cxn modelId="{6FA71605-3DF0-4F1D-B997-42009B04A03F}" type="presParOf" srcId="{F3C05816-370B-45C4-B046-BD41FC4C547F}" destId="{EE7E4536-CAF3-4DA3-B4BE-4959E9F8E4F9}" srcOrd="0" destOrd="0" presId="urn:microsoft.com/office/officeart/2005/8/layout/equation2"/>
    <dgm:cxn modelId="{CDC8AC0B-9AB1-4490-995C-F9DB5CA695A4}" type="presParOf" srcId="{EE7E4536-CAF3-4DA3-B4BE-4959E9F8E4F9}" destId="{907D0876-A566-405D-9E50-9D46ADDAD04A}" srcOrd="0" destOrd="0" presId="urn:microsoft.com/office/officeart/2005/8/layout/equation2"/>
    <dgm:cxn modelId="{15657AEB-4EEF-47A4-9A75-20990C775041}" type="presParOf" srcId="{EE7E4536-CAF3-4DA3-B4BE-4959E9F8E4F9}" destId="{F7D65333-D3E9-40BC-B90A-7120981AF964}" srcOrd="1" destOrd="0" presId="urn:microsoft.com/office/officeart/2005/8/layout/equation2"/>
    <dgm:cxn modelId="{78650645-CE9F-4B1E-9F64-9DA106963965}" type="presParOf" srcId="{EE7E4536-CAF3-4DA3-B4BE-4959E9F8E4F9}" destId="{266B4A53-A8BF-4613-AE8E-DC5286146F1D}" srcOrd="2" destOrd="0" presId="urn:microsoft.com/office/officeart/2005/8/layout/equation2"/>
    <dgm:cxn modelId="{48211E51-1B5F-46F7-9CE0-F9A6AC8CDFAF}" type="presParOf" srcId="{EE7E4536-CAF3-4DA3-B4BE-4959E9F8E4F9}" destId="{9B3F401D-592C-414C-A50D-FC81871CF65D}" srcOrd="3" destOrd="0" presId="urn:microsoft.com/office/officeart/2005/8/layout/equation2"/>
    <dgm:cxn modelId="{0BDD3B2C-E574-4B58-BAB4-550A3AAA24E8}" type="presParOf" srcId="{EE7E4536-CAF3-4DA3-B4BE-4959E9F8E4F9}" destId="{320A9C6D-E62F-4A78-AC4E-DCF70926BB65}" srcOrd="4" destOrd="0" presId="urn:microsoft.com/office/officeart/2005/8/layout/equation2"/>
    <dgm:cxn modelId="{F3A025DB-5BAA-4A68-B1C3-FC7DA7FA4B7F}" type="presParOf" srcId="{F3C05816-370B-45C4-B046-BD41FC4C547F}" destId="{7F7F6797-A96B-4109-A502-E7A85C563399}" srcOrd="1" destOrd="0" presId="urn:microsoft.com/office/officeart/2005/8/layout/equation2"/>
    <dgm:cxn modelId="{A87FFACE-C39D-4442-B47D-ADE6F591719E}" type="presParOf" srcId="{7F7F6797-A96B-4109-A502-E7A85C563399}" destId="{6D093D1C-6574-42DF-AB88-B32A42B06A3E}" srcOrd="0" destOrd="0" presId="urn:microsoft.com/office/officeart/2005/8/layout/equation2"/>
    <dgm:cxn modelId="{0BA26FCD-F80E-4034-8C5A-F864D02314DA}" type="presParOf" srcId="{F3C05816-370B-45C4-B046-BD41FC4C547F}" destId="{DECF0F28-A2A0-46FC-8D59-C932883DD0D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B05343-C3F8-4AB0-AA16-EC6E6DCB1542}" type="doc">
      <dgm:prSet loTypeId="urn:microsoft.com/office/officeart/2008/layout/VerticalCurvedList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229E81B1-DB74-4EF1-81CC-D214BC2AD91F}">
      <dgm:prSet phldrT="[文本]" custT="1"/>
      <dgm:spPr>
        <a:xfrm>
          <a:off x="554913" y="400465"/>
          <a:ext cx="6181795" cy="935270"/>
        </a:xfrm>
        <a:prstGeom prst="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CN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- </a:t>
          </a:r>
          <a:r>
            <a:rPr lang="zh-CN" altLang="en-US" sz="1600" b="1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双立柱结构：</a:t>
          </a:r>
          <a:r>
            <a:rPr lang="zh-CN" altLang="en-US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抗地面沉降，满足南北地面坡度</a:t>
          </a:r>
          <a:r>
            <a:rPr lang="en-US" altLang="zh-CN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±15°</a:t>
          </a:r>
          <a:r>
            <a:rPr lang="zh-CN" altLang="en-US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的地形的安全运行</a:t>
          </a:r>
          <a:endParaRPr lang="en-US" altLang="zh-CN" sz="160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CN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- </a:t>
          </a:r>
          <a:r>
            <a:rPr lang="zh-CN" altLang="en-US" sz="1600" b="1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伸缩连杆结构：</a:t>
          </a:r>
          <a:r>
            <a:rPr lang="zh-CN" altLang="en-US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支架可伸缩调节，满足东西地面坡度</a:t>
          </a:r>
          <a:r>
            <a:rPr lang="en-US" altLang="zh-CN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±15°</a:t>
          </a:r>
          <a:r>
            <a:rPr lang="zh-CN" altLang="en-US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的地形的安全运行</a:t>
          </a:r>
          <a:endParaRPr lang="en-US" altLang="zh-CN" sz="160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398387CA-1D5D-4892-80EF-BA274AD36412}" type="parTrans" cxnId="{A71A0534-C436-4062-86EF-C6A42B1514E7}">
      <dgm:prSet/>
      <dgm:spPr/>
      <dgm:t>
        <a:bodyPr/>
        <a:lstStyle/>
        <a:p>
          <a:endParaRPr lang="zh-CN" altLang="en-US"/>
        </a:p>
      </dgm:t>
    </dgm:pt>
    <dgm:pt modelId="{B9FA0630-E24A-4F35-B235-9E822CD7969D}" type="sibTrans" cxnId="{A71A0534-C436-4062-86EF-C6A42B1514E7}">
      <dgm:prSet/>
      <dgm:spPr>
        <a:xfrm>
          <a:off x="-4860469" y="-741267"/>
          <a:ext cx="5760835" cy="5760835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25400" cap="flat" cmpd="sng" algn="ctr">
          <a:solidFill>
            <a:srgbClr val="809EC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CC38A7F2-EDB6-46AB-8E82-C4D36519A3D7}">
      <dgm:prSet phldrT="[文本]" custT="1"/>
      <dgm:spPr>
        <a:xfrm>
          <a:off x="877030" y="1671514"/>
          <a:ext cx="5852984" cy="935270"/>
        </a:xfrm>
        <a:prstGeom prst="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CN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- </a:t>
          </a:r>
          <a:r>
            <a:rPr lang="zh-CN" altLang="en-US" sz="1600" b="1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主轴为整体结构：</a:t>
          </a:r>
          <a:r>
            <a:rPr lang="en-US" altLang="zh-CN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Q345</a:t>
          </a:r>
          <a:r>
            <a:rPr lang="zh-CN" altLang="en-US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高强度钢，结构强度高</a:t>
          </a:r>
          <a:endParaRPr lang="en-US" altLang="zh-CN" sz="160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CN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- </a:t>
          </a:r>
          <a:r>
            <a:rPr lang="zh-CN" altLang="en-US" sz="1600" b="1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一体式双立柱结构</a:t>
          </a:r>
          <a:r>
            <a:rPr lang="zh-CN" altLang="en-US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：</a:t>
          </a:r>
          <a:r>
            <a:rPr lang="en-US" altLang="zh-CN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Q345</a:t>
          </a:r>
          <a:r>
            <a:rPr lang="zh-CN" altLang="en-US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高强度钢，结构强度高</a:t>
          </a:r>
          <a:endParaRPr lang="zh-CN" altLang="en-US" sz="1600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FBAF052-B68F-4D83-8855-84CAD043960F}" type="parTrans" cxnId="{900C47C9-6521-43B2-BF39-8C6FA56EDDDB}">
      <dgm:prSet/>
      <dgm:spPr/>
      <dgm:t>
        <a:bodyPr/>
        <a:lstStyle/>
        <a:p>
          <a:endParaRPr lang="zh-CN" altLang="en-US"/>
        </a:p>
      </dgm:t>
    </dgm:pt>
    <dgm:pt modelId="{942FD676-6794-4A54-A180-38D47DA6B4EF}" type="sibTrans" cxnId="{900C47C9-6521-43B2-BF39-8C6FA56EDDDB}">
      <dgm:prSet/>
      <dgm:spPr/>
      <dgm:t>
        <a:bodyPr/>
        <a:lstStyle/>
        <a:p>
          <a:endParaRPr lang="zh-CN" altLang="en-US"/>
        </a:p>
      </dgm:t>
    </dgm:pt>
    <dgm:pt modelId="{1C2D3F99-557A-40E7-96F7-37DE63E97D70}">
      <dgm:prSet phldrT="[文本]" custT="1"/>
      <dgm:spPr>
        <a:xfrm>
          <a:off x="754844" y="2955004"/>
          <a:ext cx="5972217" cy="935270"/>
        </a:xfrm>
        <a:prstGeom prst="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432000"/>
        <a:lstStyle/>
        <a:p>
          <a:r>
            <a:rPr lang="en-US" altLang="zh-CN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- 32~80Kw</a:t>
          </a:r>
          <a:r>
            <a:rPr lang="zh-CN" altLang="en-US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小阵列，占地小，灵活的</a:t>
          </a:r>
          <a:r>
            <a:rPr lang="en-US" altLang="zh-CN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Layout</a:t>
          </a:r>
          <a:r>
            <a:rPr lang="zh-CN" altLang="en-US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排布，能有效利用项目地土地资源</a:t>
          </a:r>
          <a:endParaRPr lang="zh-CN" altLang="en-US" sz="1600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71D88F8E-0D8A-4462-998C-4493C2864CC3}" type="parTrans" cxnId="{3A49F941-A035-4E61-9250-5930BEE3D9D4}">
      <dgm:prSet/>
      <dgm:spPr/>
      <dgm:t>
        <a:bodyPr/>
        <a:lstStyle/>
        <a:p>
          <a:endParaRPr lang="zh-CN" altLang="en-US"/>
        </a:p>
      </dgm:t>
    </dgm:pt>
    <dgm:pt modelId="{72D40561-AD4C-47DC-9AE1-EDE66D3015F0}" type="sibTrans" cxnId="{3A49F941-A035-4E61-9250-5930BEE3D9D4}">
      <dgm:prSet/>
      <dgm:spPr/>
      <dgm:t>
        <a:bodyPr/>
        <a:lstStyle/>
        <a:p>
          <a:endParaRPr lang="zh-CN" altLang="en-US"/>
        </a:p>
      </dgm:t>
    </dgm:pt>
    <dgm:pt modelId="{7472768D-AAA4-43C0-8131-EC7840E78309}" type="pres">
      <dgm:prSet presAssocID="{21B05343-C3F8-4AB0-AA16-EC6E6DCB15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D846061A-C8FC-4E60-A7DF-20E6FFD2B74A}" type="pres">
      <dgm:prSet presAssocID="{21B05343-C3F8-4AB0-AA16-EC6E6DCB1542}" presName="Name1" presStyleCnt="0"/>
      <dgm:spPr/>
      <dgm:t>
        <a:bodyPr/>
        <a:lstStyle/>
        <a:p>
          <a:endParaRPr lang="zh-CN" altLang="en-US"/>
        </a:p>
      </dgm:t>
    </dgm:pt>
    <dgm:pt modelId="{EC1977E3-A616-4DB2-B3C6-6DA2D1D5491A}" type="pres">
      <dgm:prSet presAssocID="{21B05343-C3F8-4AB0-AA16-EC6E6DCB1542}" presName="cycle" presStyleCnt="0"/>
      <dgm:spPr/>
      <dgm:t>
        <a:bodyPr/>
        <a:lstStyle/>
        <a:p>
          <a:endParaRPr lang="zh-CN" altLang="en-US"/>
        </a:p>
      </dgm:t>
    </dgm:pt>
    <dgm:pt modelId="{C8A6B58F-E58B-44E7-90C1-95B7B543F83E}" type="pres">
      <dgm:prSet presAssocID="{21B05343-C3F8-4AB0-AA16-EC6E6DCB1542}" presName="srcNode" presStyleLbl="node1" presStyleIdx="0" presStyleCnt="3"/>
      <dgm:spPr/>
      <dgm:t>
        <a:bodyPr/>
        <a:lstStyle/>
        <a:p>
          <a:endParaRPr lang="zh-CN" altLang="en-US"/>
        </a:p>
      </dgm:t>
    </dgm:pt>
    <dgm:pt modelId="{A3B8D7ED-1ECC-4592-9822-6CFC215505A3}" type="pres">
      <dgm:prSet presAssocID="{21B05343-C3F8-4AB0-AA16-EC6E6DCB1542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38787D44-3AA5-4441-BBA5-2D8A51225F9E}" type="pres">
      <dgm:prSet presAssocID="{21B05343-C3F8-4AB0-AA16-EC6E6DCB1542}" presName="extraNode" presStyleLbl="node1" presStyleIdx="0" presStyleCnt="3"/>
      <dgm:spPr/>
      <dgm:t>
        <a:bodyPr/>
        <a:lstStyle/>
        <a:p>
          <a:endParaRPr lang="zh-CN" altLang="en-US"/>
        </a:p>
      </dgm:t>
    </dgm:pt>
    <dgm:pt modelId="{D3382B95-929E-4CFF-840A-08B5E0087137}" type="pres">
      <dgm:prSet presAssocID="{21B05343-C3F8-4AB0-AA16-EC6E6DCB1542}" presName="dstNode" presStyleLbl="node1" presStyleIdx="0" presStyleCnt="3"/>
      <dgm:spPr/>
      <dgm:t>
        <a:bodyPr/>
        <a:lstStyle/>
        <a:p>
          <a:endParaRPr lang="zh-CN" altLang="en-US"/>
        </a:p>
      </dgm:t>
    </dgm:pt>
    <dgm:pt modelId="{D9EBAF7E-2B7F-4709-BA3F-BBD217946B3B}" type="pres">
      <dgm:prSet presAssocID="{229E81B1-DB74-4EF1-81CC-D214BC2AD91F}" presName="text_1" presStyleLbl="node1" presStyleIdx="0" presStyleCnt="3" custScaleX="101556" custScaleY="109304" custLinFactNeighborX="520" custLinFactNeighborY="145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66720E-CB89-4B6C-A05B-69B2FDF172E9}" type="pres">
      <dgm:prSet presAssocID="{229E81B1-DB74-4EF1-81CC-D214BC2AD91F}" presName="accent_1" presStyleCnt="0"/>
      <dgm:spPr/>
      <dgm:t>
        <a:bodyPr/>
        <a:lstStyle/>
        <a:p>
          <a:endParaRPr lang="zh-CN" altLang="en-US"/>
        </a:p>
      </dgm:t>
    </dgm:pt>
    <dgm:pt modelId="{9FA6038C-8DBF-4AE8-8D73-65FBC661E818}" type="pres">
      <dgm:prSet presAssocID="{229E81B1-DB74-4EF1-81CC-D214BC2AD91F}" presName="accentRepeatNode" presStyleLbl="solidFgAcc1" presStyleIdx="0" presStyleCnt="3" custScaleX="96188" custScaleY="96188" custLinFactNeighborX="-3353" custLinFactNeighborY="1250"/>
      <dgm:spPr>
        <a:xfrm>
          <a:off x="20354" y="354628"/>
          <a:ext cx="1028802" cy="1028802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809EC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17568778-09E9-4228-913D-EBC16E93C861}" type="pres">
      <dgm:prSet presAssocID="{CC38A7F2-EDB6-46AB-8E82-C4D36519A3D7}" presName="text_2" presStyleLbl="node1" presStyleIdx="1" presStyleCnt="3" custScaleX="101332" custScaleY="109304" custLinFactNeighborX="5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CAD9D9-19BF-486C-BAE8-3FA576C63F27}" type="pres">
      <dgm:prSet presAssocID="{CC38A7F2-EDB6-46AB-8E82-C4D36519A3D7}" presName="accent_2" presStyleCnt="0"/>
      <dgm:spPr/>
      <dgm:t>
        <a:bodyPr/>
        <a:lstStyle/>
        <a:p>
          <a:endParaRPr lang="zh-CN" altLang="en-US"/>
        </a:p>
      </dgm:t>
    </dgm:pt>
    <dgm:pt modelId="{0C86DFCB-683B-461E-B32F-AEEF2F62F791}" type="pres">
      <dgm:prSet presAssocID="{CC38A7F2-EDB6-46AB-8E82-C4D36519A3D7}" presName="accentRepeatNode" presStyleLbl="solidFgAcc1" presStyleIdx="1" presStyleCnt="3" custScaleX="96188" custScaleY="96188" custLinFactNeighborX="-6942" custLinFactNeighborY="-809"/>
      <dgm:spPr>
        <a:xfrm>
          <a:off x="292999" y="1616095"/>
          <a:ext cx="1028802" cy="1028802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809EC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820AC8BA-C2F9-40C9-AF57-D4E4E72D159F}" type="pres">
      <dgm:prSet presAssocID="{1C2D3F99-557A-40E7-96F7-37DE63E97D70}" presName="text_3" presStyleLbl="node1" presStyleIdx="2" presStyleCnt="3" custScaleX="98113" custScaleY="109304" custLinFactNeighborX="208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AB8D50-438D-4D0E-8013-8A998F1CA715}" type="pres">
      <dgm:prSet presAssocID="{1C2D3F99-557A-40E7-96F7-37DE63E97D70}" presName="accent_3" presStyleCnt="0"/>
      <dgm:spPr/>
      <dgm:t>
        <a:bodyPr/>
        <a:lstStyle/>
        <a:p>
          <a:endParaRPr lang="zh-CN" altLang="en-US"/>
        </a:p>
      </dgm:t>
    </dgm:pt>
    <dgm:pt modelId="{9A086072-09C8-4FFC-932C-3F4708D14C36}" type="pres">
      <dgm:prSet presAssocID="{1C2D3F99-557A-40E7-96F7-37DE63E97D70}" presName="accentRepeatNode" presStyleLbl="solidFgAcc1" presStyleIdx="2" presStyleCnt="3" custScaleX="96188" custScaleY="96188"/>
      <dgm:spPr>
        <a:xfrm>
          <a:off x="56217" y="2908238"/>
          <a:ext cx="1028802" cy="1028802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809EC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</dgm:ptLst>
  <dgm:cxnLst>
    <dgm:cxn modelId="{8E01CD56-11B7-4A28-A92B-CA77B5CF785A}" type="presOf" srcId="{1C2D3F99-557A-40E7-96F7-37DE63E97D70}" destId="{820AC8BA-C2F9-40C9-AF57-D4E4E72D159F}" srcOrd="0" destOrd="0" presId="urn:microsoft.com/office/officeart/2008/layout/VerticalCurvedList"/>
    <dgm:cxn modelId="{A71A0534-C436-4062-86EF-C6A42B1514E7}" srcId="{21B05343-C3F8-4AB0-AA16-EC6E6DCB1542}" destId="{229E81B1-DB74-4EF1-81CC-D214BC2AD91F}" srcOrd="0" destOrd="0" parTransId="{398387CA-1D5D-4892-80EF-BA274AD36412}" sibTransId="{B9FA0630-E24A-4F35-B235-9E822CD7969D}"/>
    <dgm:cxn modelId="{E4E80CFB-C254-4C6A-A80B-479A91DEC590}" type="presOf" srcId="{229E81B1-DB74-4EF1-81CC-D214BC2AD91F}" destId="{D9EBAF7E-2B7F-4709-BA3F-BBD217946B3B}" srcOrd="0" destOrd="0" presId="urn:microsoft.com/office/officeart/2008/layout/VerticalCurvedList"/>
    <dgm:cxn modelId="{E1E85A01-0C26-4F84-8650-1B438B443765}" type="presOf" srcId="{21B05343-C3F8-4AB0-AA16-EC6E6DCB1542}" destId="{7472768D-AAA4-43C0-8131-EC7840E78309}" srcOrd="0" destOrd="0" presId="urn:microsoft.com/office/officeart/2008/layout/VerticalCurvedList"/>
    <dgm:cxn modelId="{900C47C9-6521-43B2-BF39-8C6FA56EDDDB}" srcId="{21B05343-C3F8-4AB0-AA16-EC6E6DCB1542}" destId="{CC38A7F2-EDB6-46AB-8E82-C4D36519A3D7}" srcOrd="1" destOrd="0" parTransId="{1FBAF052-B68F-4D83-8855-84CAD043960F}" sibTransId="{942FD676-6794-4A54-A180-38D47DA6B4EF}"/>
    <dgm:cxn modelId="{2245FC3D-E92F-49CA-A0BD-4CD79604791B}" type="presOf" srcId="{CC38A7F2-EDB6-46AB-8E82-C4D36519A3D7}" destId="{17568778-09E9-4228-913D-EBC16E93C861}" srcOrd="0" destOrd="0" presId="urn:microsoft.com/office/officeart/2008/layout/VerticalCurvedList"/>
    <dgm:cxn modelId="{E4854B91-D366-441E-BCC5-3DC0115DD650}" type="presOf" srcId="{B9FA0630-E24A-4F35-B235-9E822CD7969D}" destId="{A3B8D7ED-1ECC-4592-9822-6CFC215505A3}" srcOrd="0" destOrd="0" presId="urn:microsoft.com/office/officeart/2008/layout/VerticalCurvedList"/>
    <dgm:cxn modelId="{3A49F941-A035-4E61-9250-5930BEE3D9D4}" srcId="{21B05343-C3F8-4AB0-AA16-EC6E6DCB1542}" destId="{1C2D3F99-557A-40E7-96F7-37DE63E97D70}" srcOrd="2" destOrd="0" parTransId="{71D88F8E-0D8A-4462-998C-4493C2864CC3}" sibTransId="{72D40561-AD4C-47DC-9AE1-EDE66D3015F0}"/>
    <dgm:cxn modelId="{1EADCDB4-C412-48C6-B80A-2D147C1537CE}" type="presParOf" srcId="{7472768D-AAA4-43C0-8131-EC7840E78309}" destId="{D846061A-C8FC-4E60-A7DF-20E6FFD2B74A}" srcOrd="0" destOrd="0" presId="urn:microsoft.com/office/officeart/2008/layout/VerticalCurvedList"/>
    <dgm:cxn modelId="{75CF4BED-69E7-4794-A010-CE327242235E}" type="presParOf" srcId="{D846061A-C8FC-4E60-A7DF-20E6FFD2B74A}" destId="{EC1977E3-A616-4DB2-B3C6-6DA2D1D5491A}" srcOrd="0" destOrd="0" presId="urn:microsoft.com/office/officeart/2008/layout/VerticalCurvedList"/>
    <dgm:cxn modelId="{21CEC5CC-CA9F-4A98-9DA4-6EA3E1FEF784}" type="presParOf" srcId="{EC1977E3-A616-4DB2-B3C6-6DA2D1D5491A}" destId="{C8A6B58F-E58B-44E7-90C1-95B7B543F83E}" srcOrd="0" destOrd="0" presId="urn:microsoft.com/office/officeart/2008/layout/VerticalCurvedList"/>
    <dgm:cxn modelId="{1163FED3-FDDD-4B72-9D61-51C4A4D818E6}" type="presParOf" srcId="{EC1977E3-A616-4DB2-B3C6-6DA2D1D5491A}" destId="{A3B8D7ED-1ECC-4592-9822-6CFC215505A3}" srcOrd="1" destOrd="0" presId="urn:microsoft.com/office/officeart/2008/layout/VerticalCurvedList"/>
    <dgm:cxn modelId="{91BCB7B0-E5AD-49E2-A7BB-9BA060B6896E}" type="presParOf" srcId="{EC1977E3-A616-4DB2-B3C6-6DA2D1D5491A}" destId="{38787D44-3AA5-4441-BBA5-2D8A51225F9E}" srcOrd="2" destOrd="0" presId="urn:microsoft.com/office/officeart/2008/layout/VerticalCurvedList"/>
    <dgm:cxn modelId="{2C2EB84A-523C-423C-BB2C-B37CD7DDA8B0}" type="presParOf" srcId="{EC1977E3-A616-4DB2-B3C6-6DA2D1D5491A}" destId="{D3382B95-929E-4CFF-840A-08B5E0087137}" srcOrd="3" destOrd="0" presId="urn:microsoft.com/office/officeart/2008/layout/VerticalCurvedList"/>
    <dgm:cxn modelId="{4C6C558A-7EE0-453B-AD8E-7271405D8ADD}" type="presParOf" srcId="{D846061A-C8FC-4E60-A7DF-20E6FFD2B74A}" destId="{D9EBAF7E-2B7F-4709-BA3F-BBD217946B3B}" srcOrd="1" destOrd="0" presId="urn:microsoft.com/office/officeart/2008/layout/VerticalCurvedList"/>
    <dgm:cxn modelId="{32FE6E29-468F-4E32-9E71-E087369D65D6}" type="presParOf" srcId="{D846061A-C8FC-4E60-A7DF-20E6FFD2B74A}" destId="{3A66720E-CB89-4B6C-A05B-69B2FDF172E9}" srcOrd="2" destOrd="0" presId="urn:microsoft.com/office/officeart/2008/layout/VerticalCurvedList"/>
    <dgm:cxn modelId="{ACDAC4EA-071D-46C8-B0AE-2959266BDEC4}" type="presParOf" srcId="{3A66720E-CB89-4B6C-A05B-69B2FDF172E9}" destId="{9FA6038C-8DBF-4AE8-8D73-65FBC661E818}" srcOrd="0" destOrd="0" presId="urn:microsoft.com/office/officeart/2008/layout/VerticalCurvedList"/>
    <dgm:cxn modelId="{1EEAA3C9-F620-485E-A262-3D0C25A48A01}" type="presParOf" srcId="{D846061A-C8FC-4E60-A7DF-20E6FFD2B74A}" destId="{17568778-09E9-4228-913D-EBC16E93C861}" srcOrd="3" destOrd="0" presId="urn:microsoft.com/office/officeart/2008/layout/VerticalCurvedList"/>
    <dgm:cxn modelId="{7165F15B-9EA9-4508-B16D-CA651DCDF334}" type="presParOf" srcId="{D846061A-C8FC-4E60-A7DF-20E6FFD2B74A}" destId="{59CAD9D9-19BF-486C-BAE8-3FA576C63F27}" srcOrd="4" destOrd="0" presId="urn:microsoft.com/office/officeart/2008/layout/VerticalCurvedList"/>
    <dgm:cxn modelId="{E580A8F5-F160-4EFC-9ABD-E6285599CBB7}" type="presParOf" srcId="{59CAD9D9-19BF-486C-BAE8-3FA576C63F27}" destId="{0C86DFCB-683B-461E-B32F-AEEF2F62F791}" srcOrd="0" destOrd="0" presId="urn:microsoft.com/office/officeart/2008/layout/VerticalCurvedList"/>
    <dgm:cxn modelId="{71A1F53B-A175-4618-B030-8EF308DE73F1}" type="presParOf" srcId="{D846061A-C8FC-4E60-A7DF-20E6FFD2B74A}" destId="{820AC8BA-C2F9-40C9-AF57-D4E4E72D159F}" srcOrd="5" destOrd="0" presId="urn:microsoft.com/office/officeart/2008/layout/VerticalCurvedList"/>
    <dgm:cxn modelId="{CBAE8EAB-8599-43C5-994F-27E146F2B050}" type="presParOf" srcId="{D846061A-C8FC-4E60-A7DF-20E6FFD2B74A}" destId="{16AB8D50-438D-4D0E-8013-8A998F1CA715}" srcOrd="6" destOrd="0" presId="urn:microsoft.com/office/officeart/2008/layout/VerticalCurvedList"/>
    <dgm:cxn modelId="{38103C19-4DB4-4031-8543-0078205398EB}" type="presParOf" srcId="{16AB8D50-438D-4D0E-8013-8A998F1CA715}" destId="{9A086072-09C8-4FFC-932C-3F4708D14C36}" srcOrd="0" destOrd="0" presId="urn:microsoft.com/office/officeart/2008/layout/VerticalCurvedList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C010DD-E20A-4F12-848F-B42871711BD2}" type="doc">
      <dgm:prSet loTypeId="urn:microsoft.com/office/officeart/2005/8/layout/cycle4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12E40D1-B696-4428-BD0C-461026AF8C73}">
      <dgm:prSet phldrT="[文本]" custT="1"/>
      <dgm:spPr>
        <a:xfrm>
          <a:off x="614092" y="616105"/>
          <a:ext cx="1284550" cy="1284550"/>
        </a:xfrm>
        <a:prstGeom prst="pieWedg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zh-CN" altLang="en-US" sz="1600" b="1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卓越的耐候性</a:t>
          </a:r>
          <a:endParaRPr lang="zh-CN" altLang="en-US" sz="1600" b="1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A118D237-B06E-4761-8443-70757FD9FCCF}" type="parTrans" cxnId="{4A9C422E-1235-4E29-A9B4-3C70383E56D9}">
      <dgm:prSet/>
      <dgm:spPr/>
      <dgm:t>
        <a:bodyPr/>
        <a:lstStyle/>
        <a:p>
          <a:endParaRPr lang="zh-CN" altLang="en-US" sz="1600" b="1"/>
        </a:p>
      </dgm:t>
    </dgm:pt>
    <dgm:pt modelId="{199EE95E-622B-4D5A-8B63-1916288F4EB2}" type="sibTrans" cxnId="{4A9C422E-1235-4E29-A9B4-3C70383E56D9}">
      <dgm:prSet/>
      <dgm:spPr/>
      <dgm:t>
        <a:bodyPr/>
        <a:lstStyle/>
        <a:p>
          <a:endParaRPr lang="zh-CN" altLang="en-US" sz="1600" b="1"/>
        </a:p>
      </dgm:t>
    </dgm:pt>
    <dgm:pt modelId="{73EECF13-C60A-43C4-9EEB-59A7A0B5B4B8}">
      <dgm:prSet phldrT="[文本]" custT="1"/>
      <dgm:spPr>
        <a:xfrm rot="5400000">
          <a:off x="1957975" y="616105"/>
          <a:ext cx="1284550" cy="1284550"/>
        </a:xfrm>
        <a:prstGeom prst="pieWedg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zh-CN" altLang="en-US" sz="1600" b="1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可靠的安全性</a:t>
          </a:r>
          <a:endParaRPr lang="zh-CN" altLang="en-US" sz="1600" b="1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63A4EE9D-9E8F-49EA-9548-1E4F3D0A54E8}" type="parTrans" cxnId="{63521DB5-DC3A-42E3-B3FD-ACB2EBCEBE64}">
      <dgm:prSet/>
      <dgm:spPr/>
      <dgm:t>
        <a:bodyPr/>
        <a:lstStyle/>
        <a:p>
          <a:endParaRPr lang="zh-CN" altLang="en-US" sz="1600" b="1"/>
        </a:p>
      </dgm:t>
    </dgm:pt>
    <dgm:pt modelId="{F87002B0-8AC0-4A95-A7BD-DA441FF2ED12}" type="sibTrans" cxnId="{63521DB5-DC3A-42E3-B3FD-ACB2EBCEBE64}">
      <dgm:prSet/>
      <dgm:spPr/>
      <dgm:t>
        <a:bodyPr/>
        <a:lstStyle/>
        <a:p>
          <a:endParaRPr lang="zh-CN" altLang="en-US" sz="1600" b="1"/>
        </a:p>
      </dgm:t>
    </dgm:pt>
    <dgm:pt modelId="{06FED6EF-5D8A-4309-8C47-8D2521257894}">
      <dgm:prSet phldrT="[文本]" custT="1"/>
      <dgm:spPr>
        <a:xfrm rot="10800000">
          <a:off x="1957975" y="1959988"/>
          <a:ext cx="1284550" cy="1284550"/>
        </a:xfrm>
        <a:prstGeom prst="pieWedge">
          <a:avLst/>
        </a:prstGeom>
        <a:solidFill>
          <a:srgbClr val="99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zh-CN" altLang="en-US" sz="1600" b="1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便捷的安装性</a:t>
          </a:r>
          <a:endParaRPr lang="zh-CN" altLang="en-US" sz="1600" b="1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20DB2829-A7FD-4666-BFEA-88DE9F4433D9}" type="parTrans" cxnId="{E1E4BAF8-7256-4E9A-A1D2-414213F817DE}">
      <dgm:prSet/>
      <dgm:spPr/>
      <dgm:t>
        <a:bodyPr/>
        <a:lstStyle/>
        <a:p>
          <a:endParaRPr lang="zh-CN" altLang="en-US" sz="1600" b="1"/>
        </a:p>
      </dgm:t>
    </dgm:pt>
    <dgm:pt modelId="{EBB237EA-A1D8-41F9-96E9-ED4D170606F0}" type="sibTrans" cxnId="{E1E4BAF8-7256-4E9A-A1D2-414213F817DE}">
      <dgm:prSet/>
      <dgm:spPr/>
      <dgm:t>
        <a:bodyPr/>
        <a:lstStyle/>
        <a:p>
          <a:endParaRPr lang="zh-CN" altLang="en-US" sz="1600" b="1"/>
        </a:p>
      </dgm:t>
    </dgm:pt>
    <dgm:pt modelId="{B340AAA2-4A8F-4420-B933-D9DF9808F95D}">
      <dgm:prSet phldrT="[文本]" custT="1"/>
      <dgm:spPr>
        <a:xfrm rot="16200000">
          <a:off x="614092" y="1959988"/>
          <a:ext cx="1284550" cy="1284550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zh-CN" altLang="en-US" sz="1600" b="1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优良的可靠性</a:t>
          </a:r>
          <a:endParaRPr lang="zh-CN" altLang="en-US" sz="1600" b="1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7A037639-4E14-42F1-AAE8-750AAE8A3686}" type="parTrans" cxnId="{1502B286-BF17-4645-8FB3-B0A6CF8C4599}">
      <dgm:prSet/>
      <dgm:spPr/>
      <dgm:t>
        <a:bodyPr/>
        <a:lstStyle/>
        <a:p>
          <a:endParaRPr lang="zh-CN" altLang="en-US" sz="1600" b="1"/>
        </a:p>
      </dgm:t>
    </dgm:pt>
    <dgm:pt modelId="{8DE8A480-D6E5-4206-9041-25CEF18E672B}" type="sibTrans" cxnId="{1502B286-BF17-4645-8FB3-B0A6CF8C4599}">
      <dgm:prSet/>
      <dgm:spPr/>
      <dgm:t>
        <a:bodyPr/>
        <a:lstStyle/>
        <a:p>
          <a:endParaRPr lang="zh-CN" altLang="en-US" sz="1600" b="1"/>
        </a:p>
      </dgm:t>
    </dgm:pt>
    <dgm:pt modelId="{2804EDD9-BDFE-4B7C-90ED-6FD95C5F9317}" type="pres">
      <dgm:prSet presAssocID="{37C010DD-E20A-4F12-848F-B42871711BD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F231128-F603-4A36-9EA0-FA058180954A}" type="pres">
      <dgm:prSet presAssocID="{37C010DD-E20A-4F12-848F-B42871711BD2}" presName="children" presStyleCnt="0"/>
      <dgm:spPr/>
    </dgm:pt>
    <dgm:pt modelId="{50DE0725-0C97-41BD-9932-00C227F7E98E}" type="pres">
      <dgm:prSet presAssocID="{37C010DD-E20A-4F12-848F-B42871711BD2}" presName="childPlaceholder" presStyleCnt="0"/>
      <dgm:spPr/>
    </dgm:pt>
    <dgm:pt modelId="{FAB3A26F-0AE5-42F3-AA65-32E4A26C3C9D}" type="pres">
      <dgm:prSet presAssocID="{37C010DD-E20A-4F12-848F-B42871711BD2}" presName="circle" presStyleCnt="0"/>
      <dgm:spPr/>
    </dgm:pt>
    <dgm:pt modelId="{6585550B-4C29-4D61-9F1E-CB1B1C8DC0E8}" type="pres">
      <dgm:prSet presAssocID="{37C010DD-E20A-4F12-848F-B42871711BD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CB3AB2-425D-4743-A654-7CDF70F5F6FC}" type="pres">
      <dgm:prSet presAssocID="{37C010DD-E20A-4F12-848F-B42871711BD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91C977-CAC6-4ADF-9CCA-E4207D1C323B}" type="pres">
      <dgm:prSet presAssocID="{37C010DD-E20A-4F12-848F-B42871711BD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9BE724-A8D5-426E-B5D8-DCC1C0DC072F}" type="pres">
      <dgm:prSet presAssocID="{37C010DD-E20A-4F12-848F-B42871711BD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CBB308-DDB8-48B2-BDB2-25C10B53E4C2}" type="pres">
      <dgm:prSet presAssocID="{37C010DD-E20A-4F12-848F-B42871711BD2}" presName="quadrantPlaceholder" presStyleCnt="0"/>
      <dgm:spPr/>
    </dgm:pt>
    <dgm:pt modelId="{EA666C9E-6F6E-466F-9DC1-43C1749380BD}" type="pres">
      <dgm:prSet presAssocID="{37C010DD-E20A-4F12-848F-B42871711BD2}" presName="center1" presStyleLbl="fgShp" presStyleIdx="0" presStyleCnt="2"/>
      <dgm:spPr>
        <a:xfrm>
          <a:off x="1706553" y="1663325"/>
          <a:ext cx="443511" cy="385661"/>
        </a:xfrm>
        <a:prstGeom prst="circularArrow">
          <a:avLst/>
        </a:prstGeom>
        <a:gradFill rotWithShape="0">
          <a:gsLst>
            <a:gs pos="0">
              <a:srgbClr val="A5B59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A5B59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A5B59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zh-CN" altLang="en-US"/>
        </a:p>
      </dgm:t>
    </dgm:pt>
    <dgm:pt modelId="{CEE81E7F-BFBC-4AEB-8DE4-A86AC606C990}" type="pres">
      <dgm:prSet presAssocID="{37C010DD-E20A-4F12-848F-B42871711BD2}" presName="center2" presStyleLbl="fgShp" presStyleIdx="1" presStyleCnt="2"/>
      <dgm:spPr>
        <a:xfrm rot="10800000">
          <a:off x="1706553" y="1811657"/>
          <a:ext cx="443511" cy="385661"/>
        </a:xfrm>
        <a:prstGeom prst="circularArrow">
          <a:avLst/>
        </a:prstGeom>
        <a:gradFill rotWithShape="0">
          <a:gsLst>
            <a:gs pos="0">
              <a:srgbClr val="A5B59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A5B59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A5B59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zh-CN" altLang="en-US"/>
        </a:p>
      </dgm:t>
    </dgm:pt>
  </dgm:ptLst>
  <dgm:cxnLst>
    <dgm:cxn modelId="{693C8D43-9741-4441-A721-084320D93FD6}" type="presOf" srcId="{B340AAA2-4A8F-4420-B933-D9DF9808F95D}" destId="{E59BE724-A8D5-426E-B5D8-DCC1C0DC072F}" srcOrd="0" destOrd="0" presId="urn:microsoft.com/office/officeart/2005/8/layout/cycle4"/>
    <dgm:cxn modelId="{63521DB5-DC3A-42E3-B3FD-ACB2EBCEBE64}" srcId="{37C010DD-E20A-4F12-848F-B42871711BD2}" destId="{73EECF13-C60A-43C4-9EEB-59A7A0B5B4B8}" srcOrd="1" destOrd="0" parTransId="{63A4EE9D-9E8F-49EA-9548-1E4F3D0A54E8}" sibTransId="{F87002B0-8AC0-4A95-A7BD-DA441FF2ED12}"/>
    <dgm:cxn modelId="{1502B286-BF17-4645-8FB3-B0A6CF8C4599}" srcId="{37C010DD-E20A-4F12-848F-B42871711BD2}" destId="{B340AAA2-4A8F-4420-B933-D9DF9808F95D}" srcOrd="3" destOrd="0" parTransId="{7A037639-4E14-42F1-AAE8-750AAE8A3686}" sibTransId="{8DE8A480-D6E5-4206-9041-25CEF18E672B}"/>
    <dgm:cxn modelId="{71F3487D-4799-4C84-9438-0C78680AC73D}" type="presOf" srcId="{612E40D1-B696-4428-BD0C-461026AF8C73}" destId="{6585550B-4C29-4D61-9F1E-CB1B1C8DC0E8}" srcOrd="0" destOrd="0" presId="urn:microsoft.com/office/officeart/2005/8/layout/cycle4"/>
    <dgm:cxn modelId="{E1E4BAF8-7256-4E9A-A1D2-414213F817DE}" srcId="{37C010DD-E20A-4F12-848F-B42871711BD2}" destId="{06FED6EF-5D8A-4309-8C47-8D2521257894}" srcOrd="2" destOrd="0" parTransId="{20DB2829-A7FD-4666-BFEA-88DE9F4433D9}" sibTransId="{EBB237EA-A1D8-41F9-96E9-ED4D170606F0}"/>
    <dgm:cxn modelId="{F8127AC7-4D50-4F93-BA7D-871998320BA6}" type="presOf" srcId="{06FED6EF-5D8A-4309-8C47-8D2521257894}" destId="{A191C977-CAC6-4ADF-9CCA-E4207D1C323B}" srcOrd="0" destOrd="0" presId="urn:microsoft.com/office/officeart/2005/8/layout/cycle4"/>
    <dgm:cxn modelId="{5EFF5EF8-6A57-4DC6-AA27-3FC949EB7DD9}" type="presOf" srcId="{37C010DD-E20A-4F12-848F-B42871711BD2}" destId="{2804EDD9-BDFE-4B7C-90ED-6FD95C5F9317}" srcOrd="0" destOrd="0" presId="urn:microsoft.com/office/officeart/2005/8/layout/cycle4"/>
    <dgm:cxn modelId="{FDE26615-031A-4AD4-B22F-D8656C447A2B}" type="presOf" srcId="{73EECF13-C60A-43C4-9EEB-59A7A0B5B4B8}" destId="{16CB3AB2-425D-4743-A654-7CDF70F5F6FC}" srcOrd="0" destOrd="0" presId="urn:microsoft.com/office/officeart/2005/8/layout/cycle4"/>
    <dgm:cxn modelId="{4A9C422E-1235-4E29-A9B4-3C70383E56D9}" srcId="{37C010DD-E20A-4F12-848F-B42871711BD2}" destId="{612E40D1-B696-4428-BD0C-461026AF8C73}" srcOrd="0" destOrd="0" parTransId="{A118D237-B06E-4761-8443-70757FD9FCCF}" sibTransId="{199EE95E-622B-4D5A-8B63-1916288F4EB2}"/>
    <dgm:cxn modelId="{4697E616-7399-45D5-8B99-24CE6BEBC221}" type="presParOf" srcId="{2804EDD9-BDFE-4B7C-90ED-6FD95C5F9317}" destId="{6F231128-F603-4A36-9EA0-FA058180954A}" srcOrd="0" destOrd="0" presId="urn:microsoft.com/office/officeart/2005/8/layout/cycle4"/>
    <dgm:cxn modelId="{851CC5E9-C6BF-4851-B4A9-FB5EDA2F0DDE}" type="presParOf" srcId="{6F231128-F603-4A36-9EA0-FA058180954A}" destId="{50DE0725-0C97-41BD-9932-00C227F7E98E}" srcOrd="0" destOrd="0" presId="urn:microsoft.com/office/officeart/2005/8/layout/cycle4"/>
    <dgm:cxn modelId="{E9FED623-A970-4414-B98F-0F1466FA4C77}" type="presParOf" srcId="{2804EDD9-BDFE-4B7C-90ED-6FD95C5F9317}" destId="{FAB3A26F-0AE5-42F3-AA65-32E4A26C3C9D}" srcOrd="1" destOrd="0" presId="urn:microsoft.com/office/officeart/2005/8/layout/cycle4"/>
    <dgm:cxn modelId="{E4E1C820-B6F2-44DA-B57C-838D798C513F}" type="presParOf" srcId="{FAB3A26F-0AE5-42F3-AA65-32E4A26C3C9D}" destId="{6585550B-4C29-4D61-9F1E-CB1B1C8DC0E8}" srcOrd="0" destOrd="0" presId="urn:microsoft.com/office/officeart/2005/8/layout/cycle4"/>
    <dgm:cxn modelId="{CB80DAD6-3209-46C7-BC40-90CE934ABE73}" type="presParOf" srcId="{FAB3A26F-0AE5-42F3-AA65-32E4A26C3C9D}" destId="{16CB3AB2-425D-4743-A654-7CDF70F5F6FC}" srcOrd="1" destOrd="0" presId="urn:microsoft.com/office/officeart/2005/8/layout/cycle4"/>
    <dgm:cxn modelId="{AD6D58DE-5835-40DD-A204-62D080826843}" type="presParOf" srcId="{FAB3A26F-0AE5-42F3-AA65-32E4A26C3C9D}" destId="{A191C977-CAC6-4ADF-9CCA-E4207D1C323B}" srcOrd="2" destOrd="0" presId="urn:microsoft.com/office/officeart/2005/8/layout/cycle4"/>
    <dgm:cxn modelId="{D763BD25-1B12-4726-8986-B3C4B9CAA721}" type="presParOf" srcId="{FAB3A26F-0AE5-42F3-AA65-32E4A26C3C9D}" destId="{E59BE724-A8D5-426E-B5D8-DCC1C0DC072F}" srcOrd="3" destOrd="0" presId="urn:microsoft.com/office/officeart/2005/8/layout/cycle4"/>
    <dgm:cxn modelId="{E3AD011A-E6C8-4344-9D36-08AE4B0BA6CB}" type="presParOf" srcId="{FAB3A26F-0AE5-42F3-AA65-32E4A26C3C9D}" destId="{A4CBB308-DDB8-48B2-BDB2-25C10B53E4C2}" srcOrd="4" destOrd="0" presId="urn:microsoft.com/office/officeart/2005/8/layout/cycle4"/>
    <dgm:cxn modelId="{12EAAAE0-C93E-459C-92D3-01326F7A8F51}" type="presParOf" srcId="{2804EDD9-BDFE-4B7C-90ED-6FD95C5F9317}" destId="{EA666C9E-6F6E-466F-9DC1-43C1749380BD}" srcOrd="2" destOrd="0" presId="urn:microsoft.com/office/officeart/2005/8/layout/cycle4"/>
    <dgm:cxn modelId="{D7B1B199-DCFC-467D-9062-10DF4BF90D73}" type="presParOf" srcId="{2804EDD9-BDFE-4B7C-90ED-6FD95C5F9317}" destId="{CEE81E7F-BFBC-4AEB-8DE4-A86AC606C99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A490-6F50-49A0-BBA4-F84D050AE3FA}">
      <dsp:nvSpPr>
        <dsp:cNvPr id="0" name=""/>
        <dsp:cNvSpPr/>
      </dsp:nvSpPr>
      <dsp:spPr>
        <a:xfrm>
          <a:off x="600318" y="510292"/>
          <a:ext cx="3407875" cy="3407875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rgbClr val="9C85C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4927C7-9DC8-4CF5-8C5A-5FD22DABFA72}">
      <dsp:nvSpPr>
        <dsp:cNvPr id="0" name=""/>
        <dsp:cNvSpPr/>
      </dsp:nvSpPr>
      <dsp:spPr>
        <a:xfrm>
          <a:off x="600318" y="510292"/>
          <a:ext cx="3407875" cy="3407875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rgbClr val="D092A7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BAF1B6-0B56-47E1-9CB3-1EC94FEC9113}">
      <dsp:nvSpPr>
        <dsp:cNvPr id="0" name=""/>
        <dsp:cNvSpPr/>
      </dsp:nvSpPr>
      <dsp:spPr>
        <a:xfrm>
          <a:off x="600318" y="510292"/>
          <a:ext cx="3407875" cy="3407875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rgbClr val="E7BC2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E89595-9E03-4A8E-91CB-D0077F627873}">
      <dsp:nvSpPr>
        <dsp:cNvPr id="0" name=""/>
        <dsp:cNvSpPr/>
      </dsp:nvSpPr>
      <dsp:spPr>
        <a:xfrm>
          <a:off x="600318" y="510292"/>
          <a:ext cx="3407875" cy="3407875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rgbClr val="F3A447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59587E-5485-4ABC-902A-F1043123315A}">
      <dsp:nvSpPr>
        <dsp:cNvPr id="0" name=""/>
        <dsp:cNvSpPr/>
      </dsp:nvSpPr>
      <dsp:spPr>
        <a:xfrm>
          <a:off x="1520043" y="1430018"/>
          <a:ext cx="1568424" cy="1568424"/>
        </a:xfrm>
        <a:prstGeom prst="ellipse">
          <a:avLst/>
        </a:prstGeom>
        <a:solidFill>
          <a:srgbClr val="A5B59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天合整合各资源解决可靠性</a:t>
          </a:r>
          <a:endParaRPr lang="zh-CN" altLang="en-US" sz="1800" b="1" kern="120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749733" y="1659708"/>
        <a:ext cx="1109044" cy="1109044"/>
      </dsp:txXfrm>
    </dsp:sp>
    <dsp:sp modelId="{29A66A27-C98B-45E2-BF55-33EB8061CBC2}">
      <dsp:nvSpPr>
        <dsp:cNvPr id="0" name=""/>
        <dsp:cNvSpPr/>
      </dsp:nvSpPr>
      <dsp:spPr>
        <a:xfrm>
          <a:off x="1755307" y="868"/>
          <a:ext cx="1097896" cy="1097896"/>
        </a:xfrm>
        <a:prstGeom prst="ellipse">
          <a:avLst/>
        </a:prstGeom>
        <a:solidFill>
          <a:srgbClr val="F3A447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组件</a:t>
          </a:r>
          <a:endParaRPr lang="en-US" altLang="zh-CN" sz="1600" b="1" kern="1200" smtClean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厂家</a:t>
          </a:r>
          <a:endParaRPr lang="zh-CN" altLang="en-US" sz="1600" b="1" kern="120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916090" y="161651"/>
        <a:ext cx="776330" cy="776330"/>
      </dsp:txXfrm>
    </dsp:sp>
    <dsp:sp modelId="{AA897160-B46A-42D9-AB6F-54901D45C906}">
      <dsp:nvSpPr>
        <dsp:cNvPr id="0" name=""/>
        <dsp:cNvSpPr/>
      </dsp:nvSpPr>
      <dsp:spPr>
        <a:xfrm>
          <a:off x="3419721" y="1665282"/>
          <a:ext cx="1097896" cy="1097896"/>
        </a:xfrm>
        <a:prstGeom prst="ellipse">
          <a:avLst/>
        </a:prstGeom>
        <a:solidFill>
          <a:srgbClr val="E7BC2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组件</a:t>
          </a:r>
          <a:r>
            <a:rPr lang="en-US" altLang="zh-CN" sz="1400" b="1" kern="120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&amp;</a:t>
          </a:r>
          <a:r>
            <a:rPr lang="zh-CN" altLang="en-US" sz="1400" b="1" kern="120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支架搭配安装</a:t>
          </a:r>
          <a:endParaRPr lang="zh-CN" altLang="en-US" sz="1400" b="1" kern="120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3580504" y="1826065"/>
        <a:ext cx="776330" cy="776330"/>
      </dsp:txXfrm>
    </dsp:sp>
    <dsp:sp modelId="{781EE373-36AB-4E73-A244-DB76145D2C7B}">
      <dsp:nvSpPr>
        <dsp:cNvPr id="0" name=""/>
        <dsp:cNvSpPr/>
      </dsp:nvSpPr>
      <dsp:spPr>
        <a:xfrm>
          <a:off x="1755307" y="3329695"/>
          <a:ext cx="1097896" cy="1097896"/>
        </a:xfrm>
        <a:prstGeom prst="ellipse">
          <a:avLst/>
        </a:prstGeom>
        <a:solidFill>
          <a:srgbClr val="D092A7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支架核心零部件可靠性失效</a:t>
          </a:r>
          <a:endParaRPr lang="zh-CN" altLang="en-US" sz="1300" b="1" kern="120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916090" y="3490478"/>
        <a:ext cx="776330" cy="776330"/>
      </dsp:txXfrm>
    </dsp:sp>
    <dsp:sp modelId="{EEDD9090-C3F1-4CDC-B7DC-62794C2E0A35}">
      <dsp:nvSpPr>
        <dsp:cNvPr id="0" name=""/>
        <dsp:cNvSpPr/>
      </dsp:nvSpPr>
      <dsp:spPr>
        <a:xfrm>
          <a:off x="90893" y="1665282"/>
          <a:ext cx="1097896" cy="1097896"/>
        </a:xfrm>
        <a:prstGeom prst="ellipse">
          <a:avLst/>
        </a:prstGeom>
        <a:solidFill>
          <a:srgbClr val="9C85C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支架</a:t>
          </a:r>
          <a:endParaRPr lang="en-US" altLang="zh-CN" sz="1600" b="1" kern="1200" smtClean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厂家</a:t>
          </a:r>
          <a:endParaRPr lang="zh-CN" altLang="en-US" sz="1600" b="1" kern="120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51676" y="1826065"/>
        <a:ext cx="776330" cy="776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F91F2-012D-49A4-9149-FFFA2F3A0375}">
      <dsp:nvSpPr>
        <dsp:cNvPr id="0" name=""/>
        <dsp:cNvSpPr/>
      </dsp:nvSpPr>
      <dsp:spPr>
        <a:xfrm>
          <a:off x="552769" y="873431"/>
          <a:ext cx="2020036" cy="701532"/>
        </a:xfrm>
        <a:prstGeom prst="ellipse">
          <a:avLst/>
        </a:prstGeom>
        <a:solidFill>
          <a:srgbClr val="00B0F0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19434-6BC3-4592-98C6-4CB3A0769CD9}">
      <dsp:nvSpPr>
        <dsp:cNvPr id="0" name=""/>
        <dsp:cNvSpPr/>
      </dsp:nvSpPr>
      <dsp:spPr>
        <a:xfrm>
          <a:off x="1269665" y="2367544"/>
          <a:ext cx="522848" cy="465088"/>
        </a:xfrm>
        <a:prstGeom prst="downArrow">
          <a:avLst/>
        </a:prstGeom>
        <a:solidFill>
          <a:srgbClr val="00B0F0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1ED64-082C-42D7-8FA7-1E50A392E526}">
      <dsp:nvSpPr>
        <dsp:cNvPr id="0" name=""/>
        <dsp:cNvSpPr/>
      </dsp:nvSpPr>
      <dsp:spPr>
        <a:xfrm>
          <a:off x="285902" y="3128379"/>
          <a:ext cx="2666429" cy="613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全面质量管控：</a:t>
          </a:r>
          <a:endParaRPr lang="en-US" altLang="zh-CN" sz="1200" b="1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 algn="ctr" defTabSz="5334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核心零部件质量把控加严可靠性测试、及选配优质高效组件</a:t>
          </a:r>
          <a:r>
            <a:rPr lang="en-US" altLang="zh-CN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&amp;</a:t>
          </a:r>
          <a:r>
            <a:rPr lang="zh-CN" alt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支架安装匹配等</a:t>
          </a:r>
          <a:endParaRPr lang="zh-CN" alt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85902" y="3128379"/>
        <a:ext cx="2666429" cy="613860"/>
      </dsp:txXfrm>
    </dsp:sp>
    <dsp:sp modelId="{C18B8630-CB11-4C33-8438-758E0FF642AC}">
      <dsp:nvSpPr>
        <dsp:cNvPr id="0" name=""/>
        <dsp:cNvSpPr/>
      </dsp:nvSpPr>
      <dsp:spPr>
        <a:xfrm>
          <a:off x="1287186" y="1608180"/>
          <a:ext cx="704664" cy="704664"/>
        </a:xfrm>
        <a:prstGeom prst="ellipse">
          <a:avLst/>
        </a:prstGeom>
        <a:solidFill>
          <a:srgbClr val="00B0F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solidFill>
                <a:srgbClr val="FFFFFF"/>
              </a:solidFill>
              <a:latin typeface="Calibri"/>
              <a:ea typeface="宋体" panose="02010600030101010101" pitchFamily="2" charset="-122"/>
              <a:cs typeface="+mn-cs"/>
            </a:rPr>
            <a:t>Good</a:t>
          </a:r>
          <a:endParaRPr lang="zh-CN" altLang="en-US" sz="1200" kern="1200" dirty="0">
            <a:solidFill>
              <a:srgbClr val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1390382" y="1711376"/>
        <a:ext cx="498272" cy="498272"/>
      </dsp:txXfrm>
    </dsp:sp>
    <dsp:sp modelId="{2B771CBA-17EF-4EDD-89F2-243F6E0449CC}">
      <dsp:nvSpPr>
        <dsp:cNvPr id="0" name=""/>
        <dsp:cNvSpPr/>
      </dsp:nvSpPr>
      <dsp:spPr>
        <a:xfrm>
          <a:off x="780585" y="1100489"/>
          <a:ext cx="704664" cy="704664"/>
        </a:xfrm>
        <a:prstGeom prst="ellipse">
          <a:avLst/>
        </a:prstGeom>
        <a:solidFill>
          <a:srgbClr val="00B0F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solidFill>
                <a:srgbClr val="FFFFFF"/>
              </a:solidFill>
              <a:latin typeface="Calibri"/>
              <a:ea typeface="宋体" panose="02010600030101010101" pitchFamily="2" charset="-122"/>
              <a:cs typeface="+mn-cs"/>
            </a:rPr>
            <a:t>Normal</a:t>
          </a:r>
          <a:endParaRPr lang="zh-CN" altLang="en-US" sz="1200" kern="1200" dirty="0">
            <a:solidFill>
              <a:srgbClr val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883781" y="1203685"/>
        <a:ext cx="498272" cy="498272"/>
      </dsp:txXfrm>
    </dsp:sp>
    <dsp:sp modelId="{AAB5B7E4-498C-4B05-9F74-9C386D8749E2}">
      <dsp:nvSpPr>
        <dsp:cNvPr id="0" name=""/>
        <dsp:cNvSpPr/>
      </dsp:nvSpPr>
      <dsp:spPr>
        <a:xfrm>
          <a:off x="1503283" y="942801"/>
          <a:ext cx="704664" cy="704664"/>
        </a:xfrm>
        <a:prstGeom prst="ellipse">
          <a:avLst/>
        </a:prstGeom>
        <a:solidFill>
          <a:srgbClr val="00B0F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solidFill>
                <a:srgbClr val="FFFFFF"/>
              </a:solidFill>
              <a:latin typeface="Calibri"/>
              <a:ea typeface="宋体" panose="02010600030101010101" pitchFamily="2" charset="-122"/>
              <a:cs typeface="+mn-cs"/>
            </a:rPr>
            <a:t>Bad</a:t>
          </a:r>
          <a:endParaRPr lang="zh-CN" altLang="en-US" sz="1200" kern="1200" dirty="0">
            <a:solidFill>
              <a:srgbClr val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1606479" y="1045997"/>
        <a:ext cx="498272" cy="498272"/>
      </dsp:txXfrm>
    </dsp:sp>
    <dsp:sp modelId="{C173BD26-E0F4-40FD-9470-85E8BAF46FE8}">
      <dsp:nvSpPr>
        <dsp:cNvPr id="0" name=""/>
        <dsp:cNvSpPr/>
      </dsp:nvSpPr>
      <dsp:spPr>
        <a:xfrm>
          <a:off x="343116" y="528049"/>
          <a:ext cx="2365500" cy="2016536"/>
        </a:xfrm>
        <a:prstGeom prst="funnel">
          <a:avLst/>
        </a:prstGeom>
        <a:solidFill>
          <a:srgbClr val="FFFFFF">
            <a:alpha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B0F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737D8-5388-4E78-891F-4AE2C8CA62FE}">
      <dsp:nvSpPr>
        <dsp:cNvPr id="0" name=""/>
        <dsp:cNvSpPr/>
      </dsp:nvSpPr>
      <dsp:spPr>
        <a:xfrm>
          <a:off x="1180498" y="2220"/>
          <a:ext cx="1328061" cy="1068212"/>
        </a:xfrm>
        <a:prstGeom prst="round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支架</a:t>
          </a:r>
          <a:endParaRPr lang="zh-CN" altLang="en-US" sz="1600" b="1" kern="120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232644" y="54366"/>
        <a:ext cx="1223769" cy="963920"/>
      </dsp:txXfrm>
    </dsp:sp>
    <dsp:sp modelId="{4A732CBE-F3DF-46B7-BF57-E16E0F7246E1}">
      <dsp:nvSpPr>
        <dsp:cNvPr id="0" name=""/>
        <dsp:cNvSpPr/>
      </dsp:nvSpPr>
      <dsp:spPr>
        <a:xfrm>
          <a:off x="1180498" y="1123844"/>
          <a:ext cx="1328061" cy="1068212"/>
        </a:xfrm>
        <a:prstGeom prst="round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轴承</a:t>
          </a:r>
          <a:r>
            <a:rPr lang="en-US" altLang="zh-CN" sz="1600" b="1" kern="120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(UPE)</a:t>
          </a:r>
          <a:endParaRPr lang="zh-CN" altLang="en-US" sz="1600" b="1" kern="120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232644" y="1175990"/>
        <a:ext cx="1223769" cy="963920"/>
      </dsp:txXfrm>
    </dsp:sp>
    <dsp:sp modelId="{F4E9B654-FDC5-4D47-8B4E-45D2BC7928E0}">
      <dsp:nvSpPr>
        <dsp:cNvPr id="0" name=""/>
        <dsp:cNvSpPr/>
      </dsp:nvSpPr>
      <dsp:spPr>
        <a:xfrm>
          <a:off x="1180498" y="2245467"/>
          <a:ext cx="1328061" cy="1068212"/>
        </a:xfrm>
        <a:prstGeom prst="round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b="1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电机</a:t>
          </a:r>
          <a:r>
            <a:rPr lang="en-US" altLang="zh-CN" sz="1600" b="1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&amp;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600" b="1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减速器</a:t>
          </a:r>
          <a:endParaRPr lang="zh-CN" altLang="en-US" sz="1600" b="1" kern="1200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232644" y="2297613"/>
        <a:ext cx="1223769" cy="963920"/>
      </dsp:txXfrm>
    </dsp:sp>
    <dsp:sp modelId="{2EE33D9B-F2AD-4644-8D62-9C182C65521C}">
      <dsp:nvSpPr>
        <dsp:cNvPr id="0" name=""/>
        <dsp:cNvSpPr/>
      </dsp:nvSpPr>
      <dsp:spPr>
        <a:xfrm>
          <a:off x="1180498" y="3367091"/>
          <a:ext cx="1328061" cy="1068212"/>
        </a:xfrm>
        <a:prstGeom prst="round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控制器</a:t>
          </a:r>
          <a:endParaRPr lang="zh-CN" altLang="en-US" sz="1600" b="1" kern="120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232644" y="3419237"/>
        <a:ext cx="1223769" cy="963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D0876-A566-405D-9E50-9D46ADDAD04A}">
      <dsp:nvSpPr>
        <dsp:cNvPr id="0" name=""/>
        <dsp:cNvSpPr/>
      </dsp:nvSpPr>
      <dsp:spPr>
        <a:xfrm>
          <a:off x="83324" y="74723"/>
          <a:ext cx="1113269" cy="1113269"/>
        </a:xfrm>
        <a:prstGeom prst="ellipse">
          <a:avLst/>
        </a:prstGeom>
        <a:solidFill>
          <a:srgbClr val="E7BC2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跟踪</a:t>
          </a:r>
          <a:endParaRPr lang="en-US" altLang="zh-CN" sz="1400" b="1" kern="1200" dirty="0" smtClean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支架</a:t>
          </a:r>
          <a:endParaRPr lang="zh-CN" altLang="en-US" sz="1400" b="1" kern="1200" dirty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46358" y="237757"/>
        <a:ext cx="787201" cy="787201"/>
      </dsp:txXfrm>
    </dsp:sp>
    <dsp:sp modelId="{266B4A53-A8BF-4613-AE8E-DC5286146F1D}">
      <dsp:nvSpPr>
        <dsp:cNvPr id="0" name=""/>
        <dsp:cNvSpPr/>
      </dsp:nvSpPr>
      <dsp:spPr>
        <a:xfrm>
          <a:off x="281042" y="1278390"/>
          <a:ext cx="645696" cy="645696"/>
        </a:xfrm>
        <a:prstGeom prst="mathPlus">
          <a:avLst/>
        </a:prstGeom>
        <a:solidFill>
          <a:srgbClr val="E7BC2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366629" y="1525304"/>
        <a:ext cx="474522" cy="151868"/>
      </dsp:txXfrm>
    </dsp:sp>
    <dsp:sp modelId="{320A9C6D-E62F-4A78-AC4E-DCF70926BB65}">
      <dsp:nvSpPr>
        <dsp:cNvPr id="0" name=""/>
        <dsp:cNvSpPr/>
      </dsp:nvSpPr>
      <dsp:spPr>
        <a:xfrm>
          <a:off x="83324" y="2014484"/>
          <a:ext cx="1113269" cy="1113269"/>
        </a:xfrm>
        <a:prstGeom prst="ellipse">
          <a:avLst/>
        </a:prstGeom>
        <a:solidFill>
          <a:srgbClr val="E7BC29">
            <a:hueOff val="8797670"/>
            <a:satOff val="-20044"/>
            <a:lumOff val="804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smtClea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组件</a:t>
          </a:r>
          <a:endParaRPr lang="zh-CN" altLang="en-US" sz="1400" b="1" kern="120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46358" y="2177518"/>
        <a:ext cx="787201" cy="787201"/>
      </dsp:txXfrm>
    </dsp:sp>
    <dsp:sp modelId="{7F7F6797-A96B-4109-A502-E7A85C563399}">
      <dsp:nvSpPr>
        <dsp:cNvPr id="0" name=""/>
        <dsp:cNvSpPr/>
      </dsp:nvSpPr>
      <dsp:spPr>
        <a:xfrm>
          <a:off x="1344321" y="1394170"/>
          <a:ext cx="313181" cy="414136"/>
        </a:xfrm>
        <a:prstGeom prst="rightArrow">
          <a:avLst>
            <a:gd name="adj1" fmla="val 60000"/>
            <a:gd name="adj2" fmla="val 50000"/>
          </a:avLst>
        </a:prstGeom>
        <a:solidFill>
          <a:srgbClr val="E7BC29">
            <a:hueOff val="17595341"/>
            <a:satOff val="-40088"/>
            <a:lumOff val="1608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344321" y="1476997"/>
        <a:ext cx="219227" cy="248482"/>
      </dsp:txXfrm>
    </dsp:sp>
    <dsp:sp modelId="{DECF0F28-A2A0-46FC-8D59-C932883DD0DD}">
      <dsp:nvSpPr>
        <dsp:cNvPr id="0" name=""/>
        <dsp:cNvSpPr/>
      </dsp:nvSpPr>
      <dsp:spPr>
        <a:xfrm>
          <a:off x="1787502" y="487969"/>
          <a:ext cx="2226538" cy="2226538"/>
        </a:xfrm>
        <a:prstGeom prst="ellipse">
          <a:avLst/>
        </a:prstGeom>
        <a:solidFill>
          <a:srgbClr val="E7BC29">
            <a:hueOff val="17595341"/>
            <a:satOff val="-40088"/>
            <a:lumOff val="1608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b="1" kern="120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113571" y="814038"/>
        <a:ext cx="1574400" cy="1574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8D7ED-1ECC-4592-9822-6CFC215505A3}">
      <dsp:nvSpPr>
        <dsp:cNvPr id="0" name=""/>
        <dsp:cNvSpPr/>
      </dsp:nvSpPr>
      <dsp:spPr>
        <a:xfrm>
          <a:off x="-4866603" y="-741267"/>
          <a:ext cx="5760835" cy="5760835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25400" cap="flat" cmpd="sng" algn="ctr">
          <a:solidFill>
            <a:srgbClr val="809EC2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BAF7E-2B7F-4709-BA3F-BBD217946B3B}">
      <dsp:nvSpPr>
        <dsp:cNvPr id="0" name=""/>
        <dsp:cNvSpPr/>
      </dsp:nvSpPr>
      <dsp:spPr>
        <a:xfrm>
          <a:off x="533616" y="400465"/>
          <a:ext cx="7783247" cy="935270"/>
        </a:xfrm>
        <a:prstGeom prst="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918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- </a:t>
          </a:r>
          <a:r>
            <a:rPr lang="zh-CN" altLang="en-US" sz="1600" b="1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双立柱结构：</a:t>
          </a:r>
          <a:r>
            <a:rPr lang="zh-CN" altLang="en-US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抗地面沉降，满足南北地面坡度</a:t>
          </a:r>
          <a:r>
            <a:rPr lang="en-US" altLang="zh-CN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±15°</a:t>
          </a:r>
          <a:r>
            <a:rPr lang="zh-CN" altLang="en-US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的地形的安全运行</a:t>
          </a:r>
          <a:endParaRPr lang="en-US" altLang="zh-CN" sz="1600" kern="120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- </a:t>
          </a:r>
          <a:r>
            <a:rPr lang="zh-CN" altLang="en-US" sz="1600" b="1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伸缩连杆结构：</a:t>
          </a:r>
          <a:r>
            <a:rPr lang="zh-CN" altLang="en-US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支架可伸缩调节，满足东西地面坡度</a:t>
          </a:r>
          <a:r>
            <a:rPr lang="en-US" altLang="zh-CN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±15°</a:t>
          </a:r>
          <a:r>
            <a:rPr lang="zh-CN" altLang="en-US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的地形的安全运行</a:t>
          </a:r>
          <a:endParaRPr lang="en-US" altLang="zh-CN" sz="1600" kern="120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533616" y="400465"/>
        <a:ext cx="7783247" cy="935270"/>
      </dsp:txXfrm>
    </dsp:sp>
    <dsp:sp modelId="{9FA6038C-8DBF-4AE8-8D73-65FBC661E818}">
      <dsp:nvSpPr>
        <dsp:cNvPr id="0" name=""/>
        <dsp:cNvSpPr/>
      </dsp:nvSpPr>
      <dsp:spPr>
        <a:xfrm>
          <a:off x="14220" y="354628"/>
          <a:ext cx="1028802" cy="1028802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809EC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7568778-09E9-4228-913D-EBC16E93C861}">
      <dsp:nvSpPr>
        <dsp:cNvPr id="0" name=""/>
        <dsp:cNvSpPr/>
      </dsp:nvSpPr>
      <dsp:spPr>
        <a:xfrm>
          <a:off x="865959" y="1671514"/>
          <a:ext cx="7450904" cy="935270"/>
        </a:xfrm>
        <a:prstGeom prst="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918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- </a:t>
          </a:r>
          <a:r>
            <a:rPr lang="zh-CN" altLang="en-US" sz="1600" b="1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主轴为整体结构：</a:t>
          </a:r>
          <a:r>
            <a:rPr lang="en-US" altLang="zh-CN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Q345</a:t>
          </a:r>
          <a:r>
            <a:rPr lang="zh-CN" altLang="en-US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高强度钢，结构强度高</a:t>
          </a:r>
          <a:endParaRPr lang="en-US" altLang="zh-CN" sz="1600" kern="120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- </a:t>
          </a:r>
          <a:r>
            <a:rPr lang="zh-CN" altLang="en-US" sz="1600" b="1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一体式双立柱结构</a:t>
          </a:r>
          <a:r>
            <a:rPr lang="zh-CN" altLang="en-US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：</a:t>
          </a:r>
          <a:r>
            <a:rPr lang="en-US" altLang="zh-CN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Q345</a:t>
          </a:r>
          <a:r>
            <a:rPr lang="zh-CN" altLang="en-US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高强度钢，结构强度高</a:t>
          </a:r>
          <a:endParaRPr lang="zh-CN" altLang="en-US" sz="1600" kern="1200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865959" y="1671514"/>
        <a:ext cx="7450904" cy="935270"/>
      </dsp:txXfrm>
    </dsp:sp>
    <dsp:sp modelId="{0C86DFCB-683B-461E-B32F-AEEF2F62F791}">
      <dsp:nvSpPr>
        <dsp:cNvPr id="0" name=""/>
        <dsp:cNvSpPr/>
      </dsp:nvSpPr>
      <dsp:spPr>
        <a:xfrm>
          <a:off x="286865" y="1616095"/>
          <a:ext cx="1028802" cy="1028802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809EC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20AC8BA-C2F9-40C9-AF57-D4E4E72D159F}">
      <dsp:nvSpPr>
        <dsp:cNvPr id="0" name=""/>
        <dsp:cNvSpPr/>
      </dsp:nvSpPr>
      <dsp:spPr>
        <a:xfrm>
          <a:off x="796435" y="2955004"/>
          <a:ext cx="7519375" cy="935270"/>
        </a:xfrm>
        <a:prstGeom prst="rect">
          <a:avLst/>
        </a:prstGeom>
        <a:gradFill rotWithShape="0">
          <a:gsLst>
            <a:gs pos="0">
              <a:srgbClr val="809EC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9EC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9EC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20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- 32~80Kw</a:t>
          </a:r>
          <a:r>
            <a:rPr lang="zh-CN" altLang="en-US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小阵列，占地小，灵活的</a:t>
          </a:r>
          <a:r>
            <a:rPr lang="en-US" altLang="zh-CN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Layout</a:t>
          </a:r>
          <a:r>
            <a:rPr lang="zh-CN" altLang="en-US" sz="1600" kern="12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排布，能有效利用项目地土地资源</a:t>
          </a:r>
          <a:endParaRPr lang="zh-CN" altLang="en-US" sz="1600" kern="1200" dirty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796435" y="2955004"/>
        <a:ext cx="7519375" cy="935270"/>
      </dsp:txXfrm>
    </dsp:sp>
    <dsp:sp modelId="{9A086072-09C8-4FFC-932C-3F4708D14C36}">
      <dsp:nvSpPr>
        <dsp:cNvPr id="0" name=""/>
        <dsp:cNvSpPr/>
      </dsp:nvSpPr>
      <dsp:spPr>
        <a:xfrm>
          <a:off x="50083" y="2908238"/>
          <a:ext cx="1028802" cy="1028802"/>
        </a:xfrm>
        <a:prstGeom prst="ellips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50000"/>
                <a:satMod val="300000"/>
              </a:sysClr>
            </a:gs>
            <a:gs pos="35000">
              <a:sysClr val="window" lastClr="FFFFFF">
                <a:hueOff val="0"/>
                <a:satOff val="0"/>
                <a:lumOff val="0"/>
                <a:alphaOff val="0"/>
                <a:tint val="37000"/>
                <a:satMod val="3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rgbClr val="809EC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491DF-3884-4E39-865F-29B3E248D16F}" type="datetimeFigureOut">
              <a:rPr lang="zh-CN" altLang="en-US" smtClean="0"/>
              <a:t>2016/9/8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AD3BC-3EAF-4C71-9C3E-0D05C2ED39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21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EDCB-01FD-447C-9875-5B6CBCE168C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69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EDCB-01FD-447C-9875-5B6CBCE168C5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05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38EB-8055-40C7-9379-2471A530B31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EDCB-01FD-447C-9875-5B6CBCE168C5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0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EDCB-01FD-447C-9875-5B6CBCE168C5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0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9489-E637-48DC-8D56-B16BC0A45EA9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9489-E637-48DC-8D56-B16BC0A45EA9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1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EDCB-01FD-447C-9875-5B6CBCE168C5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05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EDCB-01FD-447C-9875-5B6CBCE168C5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05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9489-E637-48DC-8D56-B16BC0A45EA9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1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研发与创新图后续给到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EDCB-01FD-447C-9875-5B6CBCE168C5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3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09582" y="299548"/>
            <a:ext cx="2744787" cy="931022"/>
          </a:xfrm>
          <a:prstGeom prst="rect">
            <a:avLst/>
          </a:prstGeom>
          <a:solidFill>
            <a:schemeClr val="bg1"/>
          </a:solidFill>
        </p:spPr>
        <p:txBody>
          <a:bodyPr wrap="square" lIns="68579" tIns="34289" rIns="68579" bIns="34289" rtlCol="0">
            <a:spAutoFit/>
          </a:bodyPr>
          <a:lstStyle/>
          <a:p>
            <a:pPr defTabSz="685285"/>
            <a:endParaRPr lang="en-US" altLang="zh-CN" sz="1400" dirty="0" smtClean="0">
              <a:solidFill>
                <a:srgbClr val="000000"/>
              </a:solidFill>
            </a:endParaRPr>
          </a:p>
          <a:p>
            <a:pPr defTabSz="685285"/>
            <a:endParaRPr lang="en-US" altLang="zh-CN" sz="1400" dirty="0" smtClean="0">
              <a:solidFill>
                <a:srgbClr val="000000"/>
              </a:solidFill>
            </a:endParaRPr>
          </a:p>
          <a:p>
            <a:pPr defTabSz="685285"/>
            <a:endParaRPr lang="en-US" altLang="zh-CN" sz="1400" dirty="0" smtClean="0">
              <a:solidFill>
                <a:srgbClr val="000000"/>
              </a:solidFill>
            </a:endParaRPr>
          </a:p>
          <a:p>
            <a:pPr defTabSz="685285"/>
            <a:endParaRPr lang="en-US" altLang="zh-CN" sz="1400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409578" y="2946403"/>
            <a:ext cx="54895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pic>
        <p:nvPicPr>
          <p:cNvPr id="1026" name="Picture 2" descr="E:\Team3\资料\logo\天合logo\Trinasolar logo with slogan-2012_EN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80293"/>
            <a:ext cx="2448272" cy="10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3122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456684" y="6170708"/>
            <a:ext cx="650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3BDFE-C6C0-42FB-95EE-0B3C04E80E22}" type="slidenum">
              <a:rPr lang="zh-CN" altLang="en-US">
                <a:solidFill>
                  <a:srgbClr val="3F3F3F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3F3F3F"/>
              </a:solidFill>
            </a:endParaRP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457201" y="6356444"/>
            <a:ext cx="2133600" cy="365125"/>
          </a:xfrm>
          <a:prstGeom prst="rect">
            <a:avLst/>
          </a:prstGeom>
        </p:spPr>
        <p:txBody>
          <a:bodyPr lIns="68528" tIns="34265" rIns="68528" bIns="34265"/>
          <a:lstStyle>
            <a:lvl1pPr>
              <a:defRPr/>
            </a:lvl1pPr>
          </a:lstStyle>
          <a:p>
            <a:pPr defTabSz="685285" fontAlgn="base">
              <a:spcBef>
                <a:spcPct val="0"/>
              </a:spcBef>
              <a:spcAft>
                <a:spcPct val="0"/>
              </a:spcAft>
              <a:defRPr/>
            </a:pPr>
            <a:fld id="{0BCF04B8-4445-475B-A4C1-CCD6819BC1B2}" type="datetimeFigureOut">
              <a:rPr kumimoji="1" lang="en-US" sz="140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defTabSz="685285" fontAlgn="base">
                <a:spcBef>
                  <a:spcPct val="0"/>
                </a:spcBef>
                <a:spcAft>
                  <a:spcPct val="0"/>
                </a:spcAft>
                <a:defRPr/>
              </a:pPr>
              <a:t>9/8/2016</a:t>
            </a:fld>
            <a:endParaRPr kumimoji="1" lang="en-US" sz="800" dirty="0">
              <a:solidFill>
                <a:srgbClr val="3F3F3F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r">
              <a:defRPr kumimoji="0" sz="800">
                <a:solidFill>
                  <a:schemeClr val="tx2"/>
                </a:solidFill>
              </a:defRPr>
            </a:lvl1pPr>
          </a:lstStyle>
          <a:p>
            <a:pPr defTabSz="6852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F3F3F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0881361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112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38595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9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9" y="6356444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4" y="6356444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44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  <a:ea typeface="新細明體" pitchFamily="18" charset="-120"/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30790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4885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fld id="{7CBF49D8-5A9F-4B51-9950-E91C6B6D14F7}" type="slidenum">
              <a:rPr lang="zh-CN" altLang="en-US" smtClean="0"/>
              <a:pPr/>
              <a:t>‹#›</a:t>
            </a:fld>
            <a:r>
              <a:rPr lang="en-US" altLang="zh-CN" dirty="0" smtClean="0"/>
              <a:t>/54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92" y="6221101"/>
            <a:ext cx="1227790" cy="464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955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88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9301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8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6" y="6356420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1" y="6356420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20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970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6940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54" y="274645"/>
            <a:ext cx="2057401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5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456684" y="6180232"/>
            <a:ext cx="650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9ABD-3D05-40D4-9EBC-C45B22607E13}" type="slidenum">
              <a:rPr lang="zh-CN" altLang="en-US">
                <a:solidFill>
                  <a:srgbClr val="3F3F3F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3F3F3F"/>
              </a:solidFill>
            </a:endParaRP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457201" y="6356444"/>
            <a:ext cx="2133600" cy="365125"/>
          </a:xfrm>
          <a:prstGeom prst="rect">
            <a:avLst/>
          </a:prstGeom>
        </p:spPr>
        <p:txBody>
          <a:bodyPr lIns="68528" tIns="34265" rIns="68528" bIns="34265"/>
          <a:lstStyle>
            <a:lvl1pPr>
              <a:defRPr/>
            </a:lvl1pPr>
          </a:lstStyle>
          <a:p>
            <a:pPr defTabSz="685285" fontAlgn="base">
              <a:spcBef>
                <a:spcPct val="0"/>
              </a:spcBef>
              <a:spcAft>
                <a:spcPct val="0"/>
              </a:spcAft>
              <a:defRPr/>
            </a:pPr>
            <a:fld id="{C3984F46-DD4A-44C8-A8D0-7C9BC20D4145}" type="datetimeFigureOut">
              <a:rPr kumimoji="1" lang="en-US" sz="140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defTabSz="685285" fontAlgn="base">
                <a:spcBef>
                  <a:spcPct val="0"/>
                </a:spcBef>
                <a:spcAft>
                  <a:spcPct val="0"/>
                </a:spcAft>
                <a:defRPr/>
              </a:pPr>
              <a:t>9/8/2016</a:t>
            </a:fld>
            <a:endParaRPr kumimoji="1" lang="en-US" sz="800" dirty="0">
              <a:solidFill>
                <a:srgbClr val="3F3F3F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r">
              <a:defRPr kumimoji="0" sz="800">
                <a:solidFill>
                  <a:schemeClr val="tx2"/>
                </a:solidFill>
              </a:defRPr>
            </a:lvl1pPr>
          </a:lstStyle>
          <a:p>
            <a:pPr defTabSz="6852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F3F3F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28930"/>
      </p:ext>
    </p:extLst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63477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8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6" y="6356412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1" y="6356412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12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262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4197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15" y="3602037"/>
            <a:ext cx="6858001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43" indent="0" algn="ctr">
              <a:buNone/>
              <a:defRPr sz="1500"/>
            </a:lvl2pPr>
            <a:lvl3pPr marL="685285" indent="0" algn="ctr">
              <a:buNone/>
              <a:defRPr sz="1400"/>
            </a:lvl3pPr>
            <a:lvl4pPr marL="1027925" indent="0" algn="ctr">
              <a:buNone/>
              <a:defRPr sz="1200"/>
            </a:lvl4pPr>
            <a:lvl5pPr marL="1370567" indent="0" algn="ctr">
              <a:buNone/>
              <a:defRPr sz="1200"/>
            </a:lvl5pPr>
            <a:lvl6pPr marL="1713209" indent="0" algn="ctr">
              <a:buNone/>
              <a:defRPr sz="1200"/>
            </a:lvl6pPr>
            <a:lvl7pPr marL="2055851" indent="0" algn="ctr">
              <a:buNone/>
              <a:defRPr sz="1200"/>
            </a:lvl7pPr>
            <a:lvl8pPr marL="2398493" indent="0" algn="ctr">
              <a:buNone/>
              <a:defRPr sz="1200"/>
            </a:lvl8pPr>
            <a:lvl9pPr marL="27411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82" y="6356528"/>
            <a:ext cx="2057401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zh-CN" alt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29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82" y="6356528"/>
            <a:ext cx="2057401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zh-CN" altLang="en-US" sz="140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2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fld id="{7CBF49D8-5A9F-4B51-9950-E91C6B6D14F7}" type="slidenum">
              <a:rPr lang="zh-CN" altLang="en-US" smtClean="0"/>
              <a:pPr/>
              <a:t>‹#›</a:t>
            </a:fld>
            <a:r>
              <a:rPr lang="en-US" altLang="zh-CN" dirty="0" smtClean="0"/>
              <a:t>/54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92" y="6221101"/>
            <a:ext cx="1227790" cy="464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8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8089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88" indent="-1588" algn="ctr">
              <a:lnSpc>
                <a:spcPts val="1400"/>
              </a:lnSpc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7133"/>
            <a:ext cx="5486400" cy="679451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5511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204277"/>
            <a:ext cx="6273800" cy="4525963"/>
          </a:xfrm>
        </p:spPr>
        <p:txBody>
          <a:bodyPr>
            <a:normAutofit/>
          </a:bodyPr>
          <a:lstStyle>
            <a:lvl1pPr marL="456845" indent="-456845">
              <a:lnSpc>
                <a:spcPct val="200000"/>
              </a:lnSpc>
              <a:buFont typeface="+mj-lt"/>
              <a:buAutoNum type="arabicPeriod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45812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9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8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9" y="6356532"/>
            <a:ext cx="1382944" cy="365125"/>
          </a:xfrm>
          <a:prstGeom prst="rect">
            <a:avLst/>
          </a:prstGeom>
        </p:spPr>
        <p:txBody>
          <a:bodyPr lIns="91370" tIns="45685" rIns="91370" bIns="45685"/>
          <a:lstStyle/>
          <a:p>
            <a:pPr defTabSz="91368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4" y="6356532"/>
            <a:ext cx="1868696" cy="365125"/>
          </a:xfrm>
          <a:prstGeom prst="rect">
            <a:avLst/>
          </a:prstGeom>
        </p:spPr>
        <p:txBody>
          <a:bodyPr lIns="91370" tIns="45685" rIns="91370" bIns="45685"/>
          <a:lstStyle/>
          <a:p>
            <a:pPr defTabSz="91368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532"/>
            <a:ext cx="541152" cy="365125"/>
          </a:xfrm>
          <a:prstGeom prst="rect">
            <a:avLst/>
          </a:prstGeom>
        </p:spPr>
        <p:txBody>
          <a:bodyPr lIns="91370" tIns="45685" rIns="91370" bIns="45685" anchor="t"/>
          <a:lstStyle/>
          <a:p>
            <a:pPr defTabSz="913689">
              <a:defRPr/>
            </a:pPr>
            <a:fld id="{1CC10921-8088-4FB7-80C0-D6C0B1CC9FEA}" type="slidenum">
              <a:rPr lang="en-US" sz="14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3689">
                <a:defRPr/>
              </a:pPr>
              <a:t>‹#›</a:t>
            </a:fld>
            <a:endParaRPr lang="en-US" sz="14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882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164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9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9" y="6356444"/>
            <a:ext cx="1382944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4" y="6356444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44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  <a:ea typeface="新細明體" pitchFamily="18" charset="-120"/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06396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91370" tIns="45685" rIns="91370" bIns="4568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pPr defTabSz="913689"/>
            <a:fld id="{7CBF49D8-5A9F-4B51-9950-E91C6B6D14F7}" type="slidenum">
              <a:rPr lang="zh-CN" altLang="en-US" sz="1800" smtClean="0"/>
              <a:pPr defTabSz="913689"/>
              <a:t>‹#›</a:t>
            </a:fld>
            <a:r>
              <a:rPr lang="en-US" altLang="zh-CN" sz="1800" smtClean="0"/>
              <a:t>/55</a:t>
            </a:r>
            <a:endParaRPr lang="zh-CN" alt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19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apositive de titre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 baseline="0">
                <a:solidFill>
                  <a:schemeClr val="accent1"/>
                </a:solidFill>
                <a:latin typeface="Century Gothic" pitchFamily="34" charset="0"/>
                <a:ea typeface="微软雅黑" pitchFamily="34" charset="-122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2914" y="4691697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zh-CN" altLang="en-US" dirty="0" smtClean="0"/>
              <a:t>单击此处添加时间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18491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et contenu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074753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05202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de section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799" y="111132"/>
            <a:ext cx="7772400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8201" y="6172292"/>
            <a:ext cx="685800" cy="365125"/>
          </a:xfrm>
          <a:prstGeom prst="rect">
            <a:avLst/>
          </a:prstGeom>
        </p:spPr>
        <p:txBody>
          <a:bodyPr lIns="68528" tIns="34265" rIns="68528" bIns="34265" anchor="t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C10921-8088-4FB7-80C0-D6C0B1CC9FEA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500" baseline="0"/>
            </a:lvl2pPr>
            <a:lvl3pPr>
              <a:defRPr sz="14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043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eux contenus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6259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8862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85092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9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9" y="6356444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4" y="6356444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44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  <a:ea typeface="新細明體" pitchFamily="18" charset="-120"/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16736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7452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fld id="{7CBF49D8-5A9F-4B51-9950-E91C6B6D14F7}" type="slidenum">
              <a:rPr lang="zh-CN" altLang="en-US" smtClean="0"/>
              <a:pPr/>
              <a:t>‹#›</a:t>
            </a:fld>
            <a:r>
              <a:rPr lang="en-US" altLang="zh-CN" dirty="0" smtClean="0"/>
              <a:t>/54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92" y="6221101"/>
            <a:ext cx="1227790" cy="464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909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15" y="3602037"/>
            <a:ext cx="6858001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43" indent="0" algn="ctr">
              <a:buNone/>
              <a:defRPr sz="1500"/>
            </a:lvl2pPr>
            <a:lvl3pPr marL="685285" indent="0" algn="ctr">
              <a:buNone/>
              <a:defRPr sz="1400"/>
            </a:lvl3pPr>
            <a:lvl4pPr marL="1027925" indent="0" algn="ctr">
              <a:buNone/>
              <a:defRPr sz="1200"/>
            </a:lvl4pPr>
            <a:lvl5pPr marL="1370567" indent="0" algn="ctr">
              <a:buNone/>
              <a:defRPr sz="1200"/>
            </a:lvl5pPr>
            <a:lvl6pPr marL="1713209" indent="0" algn="ctr">
              <a:buNone/>
              <a:defRPr sz="1200"/>
            </a:lvl6pPr>
            <a:lvl7pPr marL="2055851" indent="0" algn="ctr">
              <a:buNone/>
              <a:defRPr sz="1200"/>
            </a:lvl7pPr>
            <a:lvl8pPr marL="2398493" indent="0" algn="ctr">
              <a:buNone/>
              <a:defRPr sz="1200"/>
            </a:lvl8pPr>
            <a:lvl9pPr marL="27411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82" y="6356528"/>
            <a:ext cx="2057401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zh-CN" alt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3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398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87288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8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6" y="6356420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1" y="6356420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20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095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4654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4210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89512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8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6" y="6356412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1" y="6356412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12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654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5389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15" y="3602037"/>
            <a:ext cx="6858001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43" indent="0" algn="ctr">
              <a:buNone/>
              <a:defRPr sz="1500"/>
            </a:lvl2pPr>
            <a:lvl3pPr marL="685285" indent="0" algn="ctr">
              <a:buNone/>
              <a:defRPr sz="1400"/>
            </a:lvl3pPr>
            <a:lvl4pPr marL="1027925" indent="0" algn="ctr">
              <a:buNone/>
              <a:defRPr sz="1200"/>
            </a:lvl4pPr>
            <a:lvl5pPr marL="1370567" indent="0" algn="ctr">
              <a:buNone/>
              <a:defRPr sz="1200"/>
            </a:lvl5pPr>
            <a:lvl6pPr marL="1713209" indent="0" algn="ctr">
              <a:buNone/>
              <a:defRPr sz="1200"/>
            </a:lvl6pPr>
            <a:lvl7pPr marL="2055851" indent="0" algn="ctr">
              <a:buNone/>
              <a:defRPr sz="1200"/>
            </a:lvl7pPr>
            <a:lvl8pPr marL="2398493" indent="0" algn="ctr">
              <a:buNone/>
              <a:defRPr sz="1200"/>
            </a:lvl8pPr>
            <a:lvl9pPr marL="27411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82" y="6356528"/>
            <a:ext cx="2057401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zh-CN" alt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88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82" y="6356528"/>
            <a:ext cx="2057401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zh-CN" altLang="en-US" sz="140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82" y="6356528"/>
            <a:ext cx="2057401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zh-CN" altLang="en-US" sz="140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19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fld id="{7CBF49D8-5A9F-4B51-9950-E91C6B6D14F7}" type="slidenum">
              <a:rPr lang="zh-CN" altLang="en-US" smtClean="0"/>
              <a:pPr/>
              <a:t>‹#›</a:t>
            </a:fld>
            <a:r>
              <a:rPr lang="en-US" altLang="zh-CN" dirty="0" smtClean="0"/>
              <a:t>/54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92" y="6221101"/>
            <a:ext cx="1227790" cy="464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33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8089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88" indent="-1588" algn="ctr">
              <a:lnSpc>
                <a:spcPts val="1400"/>
              </a:lnSpc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7133"/>
            <a:ext cx="5486400" cy="679451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944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204277"/>
            <a:ext cx="6273800" cy="4525963"/>
          </a:xfrm>
        </p:spPr>
        <p:txBody>
          <a:bodyPr>
            <a:normAutofit/>
          </a:bodyPr>
          <a:lstStyle>
            <a:lvl1pPr marL="456845" indent="-456845">
              <a:lnSpc>
                <a:spcPct val="200000"/>
              </a:lnSpc>
              <a:buFont typeface="+mj-lt"/>
              <a:buAutoNum type="arabicPeriod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41765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9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8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9" y="6356532"/>
            <a:ext cx="1382944" cy="365125"/>
          </a:xfrm>
          <a:prstGeom prst="rect">
            <a:avLst/>
          </a:prstGeom>
        </p:spPr>
        <p:txBody>
          <a:bodyPr lIns="91370" tIns="45685" rIns="91370" bIns="45685"/>
          <a:lstStyle/>
          <a:p>
            <a:pPr defTabSz="91368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4" y="6356532"/>
            <a:ext cx="1868696" cy="365125"/>
          </a:xfrm>
          <a:prstGeom prst="rect">
            <a:avLst/>
          </a:prstGeom>
        </p:spPr>
        <p:txBody>
          <a:bodyPr lIns="91370" tIns="45685" rIns="91370" bIns="45685"/>
          <a:lstStyle/>
          <a:p>
            <a:pPr defTabSz="91368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532"/>
            <a:ext cx="541152" cy="365125"/>
          </a:xfrm>
          <a:prstGeom prst="rect">
            <a:avLst/>
          </a:prstGeom>
        </p:spPr>
        <p:txBody>
          <a:bodyPr lIns="91370" tIns="45685" rIns="91370" bIns="45685" anchor="t"/>
          <a:lstStyle/>
          <a:p>
            <a:pPr defTabSz="913689">
              <a:defRPr/>
            </a:pPr>
            <a:fld id="{1CC10921-8088-4FB7-80C0-D6C0B1CC9FEA}" type="slidenum">
              <a:rPr lang="en-US" sz="14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3689">
                <a:defRPr/>
              </a:pPr>
              <a:t>‹#›</a:t>
            </a:fld>
            <a:endParaRPr lang="en-US" sz="14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93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263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91370" tIns="45685" rIns="91370" bIns="4568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pPr defTabSz="913689"/>
            <a:fld id="{7CBF49D8-5A9F-4B51-9950-E91C6B6D14F7}" type="slidenum">
              <a:rPr lang="zh-CN" altLang="en-US" sz="1800" smtClean="0"/>
              <a:pPr defTabSz="913689"/>
              <a:t>‹#›</a:t>
            </a:fld>
            <a:r>
              <a:rPr lang="en-US" altLang="zh-CN" sz="1800" smtClean="0"/>
              <a:t>/55</a:t>
            </a:r>
            <a:endParaRPr lang="zh-CN" alt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58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apositive de titre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 baseline="0">
                <a:solidFill>
                  <a:schemeClr val="accent1"/>
                </a:solidFill>
                <a:latin typeface="Century Gothic" pitchFamily="34" charset="0"/>
                <a:ea typeface="微软雅黑" pitchFamily="34" charset="-122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2914" y="4691697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zh-CN" altLang="en-US" dirty="0" smtClean="0"/>
              <a:t>单击此处添加时间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83261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et contenu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074753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17110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re de section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799" y="111132"/>
            <a:ext cx="7772400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8201" y="6172292"/>
            <a:ext cx="685800" cy="365125"/>
          </a:xfrm>
          <a:prstGeom prst="rect">
            <a:avLst/>
          </a:prstGeom>
        </p:spPr>
        <p:txBody>
          <a:bodyPr lIns="68528" tIns="34265" rIns="68528" bIns="34265" anchor="t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C10921-8088-4FB7-80C0-D6C0B1CC9FEA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500" baseline="0"/>
            </a:lvl2pPr>
            <a:lvl3pPr>
              <a:defRPr sz="14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359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eux contenus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459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fld id="{7CBF49D8-5A9F-4B51-9950-E91C6B6D14F7}" type="slidenum">
              <a:rPr lang="zh-CN" altLang="en-US" smtClean="0"/>
              <a:pPr/>
              <a:t>‹#›</a:t>
            </a:fld>
            <a:r>
              <a:rPr lang="en-US" altLang="zh-CN" dirty="0" smtClean="0"/>
              <a:t>/54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92" y="6221101"/>
            <a:ext cx="1227790" cy="464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702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79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413480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9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9" y="6356444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4" y="6356444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44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  <a:ea typeface="新細明體" pitchFamily="18" charset="-120"/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61266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5598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fld id="{7CBF49D8-5A9F-4B51-9950-E91C6B6D14F7}" type="slidenum">
              <a:rPr lang="zh-CN" altLang="en-US" smtClean="0"/>
              <a:pPr/>
              <a:t>‹#›</a:t>
            </a:fld>
            <a:r>
              <a:rPr lang="en-US" altLang="zh-CN" dirty="0" smtClean="0"/>
              <a:t>/54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92" y="6221101"/>
            <a:ext cx="1227790" cy="464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27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7459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85906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8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6" y="6356420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1" y="6356420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20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9424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310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19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8089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88" indent="-1588" algn="ctr">
              <a:lnSpc>
                <a:spcPts val="1400"/>
              </a:lnSpc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7133"/>
            <a:ext cx="5486400" cy="679451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75554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743748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8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6" y="6356412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1" y="6356412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12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709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89058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2" y="3057905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88" indent="-1588" algn="ctr">
              <a:lnSpc>
                <a:spcPts val="1400"/>
              </a:lnSpc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49"/>
            <a:ext cx="5486400" cy="679451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5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204265"/>
            <a:ext cx="6273800" cy="4525963"/>
          </a:xfrm>
        </p:spPr>
        <p:txBody>
          <a:bodyPr>
            <a:normAutofit/>
          </a:bodyPr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541678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8" y="131285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00"/>
            <a:ext cx="8324850" cy="50069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fld id="{1CC10921-8088-4FB7-80C0-D6C0B1CC9FEA}" type="slidenum">
              <a:rPr lang="en-US" sz="14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7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0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/>
          <a:lstStyle/>
          <a:p>
            <a:fld id="{1CC10921-8088-4FB7-80C0-D6C0B1CC9F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2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/>
          <a:lstStyle/>
          <a:p>
            <a:fld id="{1CC10921-8088-4FB7-80C0-D6C0B1CC9F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/>
          <a:lstStyle/>
          <a:p>
            <a:fld id="{1CC10921-8088-4FB7-80C0-D6C0B1CC9F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1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204277"/>
            <a:ext cx="6273800" cy="4525963"/>
          </a:xfrm>
        </p:spPr>
        <p:txBody>
          <a:bodyPr>
            <a:normAutofit/>
          </a:bodyPr>
          <a:lstStyle>
            <a:lvl1pPr marL="456845" indent="-456845">
              <a:lnSpc>
                <a:spcPct val="200000"/>
              </a:lnSpc>
              <a:buFont typeface="+mj-lt"/>
              <a:buAutoNum type="arabicPeriod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435526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108400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84009"/>
            <a:ext cx="5111750" cy="50421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2286568"/>
            <a:ext cx="3008313" cy="38395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/>
          <a:lstStyle/>
          <a:p>
            <a:fld id="{1CC10921-8088-4FB7-80C0-D6C0B1CC9F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0411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84016"/>
            <a:ext cx="5486400" cy="3643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5269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/>
          <a:lstStyle/>
          <a:p>
            <a:fld id="{1CC10921-8088-4FB7-80C0-D6C0B1CC9F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4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/>
          <a:lstStyle/>
          <a:p>
            <a:fld id="{1CC10921-8088-4FB7-80C0-D6C0B1CC9F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0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023894"/>
            <a:ext cx="2057400" cy="4750113"/>
          </a:xfrm>
        </p:spPr>
        <p:txBody>
          <a:bodyPr vert="eaVert"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23168" y="1023894"/>
            <a:ext cx="6053832" cy="4750113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/>
          <a:lstStyle/>
          <a:p>
            <a:fld id="{1CC10921-8088-4FB7-80C0-D6C0B1CC9F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5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16431" y="6236736"/>
            <a:ext cx="921233" cy="365125"/>
          </a:xfrm>
          <a:prstGeom prst="rect">
            <a:avLst/>
          </a:prstGeom>
        </p:spPr>
        <p:txBody>
          <a:bodyPr lIns="91372" tIns="45688" rIns="91372" bIns="45688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pPr defTabSz="913736"/>
            <a:fld id="{7CBF49D8-5A9F-4B51-9950-E91C6B6D14F7}" type="slidenum">
              <a:rPr lang="zh-CN" altLang="en-US" smtClean="0"/>
              <a:pPr defTabSz="913736"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1520" y="5877272"/>
            <a:ext cx="22322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050" name="Picture 2" descr="E:\Team3\资料\logo\天合logo\Trinasolar logo with slogan-2012_EN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25220"/>
            <a:ext cx="1839652" cy="7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300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799" y="111126"/>
            <a:ext cx="7772400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8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8201" y="6172272"/>
            <a:ext cx="685800" cy="365125"/>
          </a:xfrm>
          <a:prstGeom prst="rect">
            <a:avLst/>
          </a:prstGeom>
        </p:spPr>
        <p:txBody>
          <a:bodyPr lIns="91372" tIns="45688" rIns="91372" bIns="45688" anchor="t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3736"/>
            <a:fld id="{1CC10921-8088-4FB7-80C0-D6C0B1CC9FEA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3736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08"/>
            <a:ext cx="8324850" cy="5006975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0581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95536" y="253653"/>
            <a:ext cx="8443664" cy="727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fr-FR" dirty="0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/>
          <a:lstStyle>
            <a:lvl1pPr algn="l">
              <a:defRPr sz="14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F77FE69-DCEA-41D8-8BAD-62FFD392FB02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5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409575" y="2946403"/>
            <a:ext cx="54895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2" y="3057905"/>
            <a:ext cx="4102100" cy="60325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88" indent="-1588" algn="ctr">
              <a:lnSpc>
                <a:spcPts val="1400"/>
              </a:lnSpc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49"/>
            <a:ext cx="5486400" cy="679451"/>
          </a:xfrm>
        </p:spPr>
        <p:txBody>
          <a:bodyPr>
            <a:noAutofit/>
          </a:bodyPr>
          <a:lstStyle>
            <a:lvl1pPr algn="just">
              <a:defRPr sz="24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9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7EB677-8F09-40FC-8DEE-7BA5FD3D62B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sz="half" idx="1"/>
          </p:nvPr>
        </p:nvSpPr>
        <p:spPr>
          <a:xfrm>
            <a:off x="457200" y="980729"/>
            <a:ext cx="4038600" cy="51454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3"/>
          <p:cNvSpPr>
            <a:spLocks noGrp="1"/>
          </p:cNvSpPr>
          <p:nvPr>
            <p:ph sz="half" idx="2"/>
          </p:nvPr>
        </p:nvSpPr>
        <p:spPr>
          <a:xfrm>
            <a:off x="4648200" y="980729"/>
            <a:ext cx="4038600" cy="51454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23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074737"/>
            <a:ext cx="6273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  <a:lvl2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en-US" dirty="0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7EB677-8F09-40FC-8DEE-7BA5FD3D62B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8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9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8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9" y="6356532"/>
            <a:ext cx="1382944" cy="365125"/>
          </a:xfrm>
          <a:prstGeom prst="rect">
            <a:avLst/>
          </a:prstGeom>
        </p:spPr>
        <p:txBody>
          <a:bodyPr lIns="91370" tIns="45685" rIns="91370" bIns="45685"/>
          <a:lstStyle/>
          <a:p>
            <a:pPr defTabSz="91368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4" y="6356532"/>
            <a:ext cx="1868696" cy="365125"/>
          </a:xfrm>
          <a:prstGeom prst="rect">
            <a:avLst/>
          </a:prstGeom>
        </p:spPr>
        <p:txBody>
          <a:bodyPr lIns="91370" tIns="45685" rIns="91370" bIns="45685"/>
          <a:lstStyle/>
          <a:p>
            <a:pPr defTabSz="91368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532"/>
            <a:ext cx="541152" cy="365125"/>
          </a:xfrm>
          <a:prstGeom prst="rect">
            <a:avLst/>
          </a:prstGeom>
        </p:spPr>
        <p:txBody>
          <a:bodyPr lIns="91370" tIns="45685" rIns="91370" bIns="45685" anchor="t"/>
          <a:lstStyle/>
          <a:p>
            <a:pPr defTabSz="913689">
              <a:defRPr/>
            </a:pPr>
            <a:fld id="{1CC10921-8088-4FB7-80C0-D6C0B1CC9FEA}" type="slidenum">
              <a:rPr lang="en-US" sz="14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3689">
                <a:defRPr/>
              </a:pPr>
              <a:t>‹#›</a:t>
            </a:fld>
            <a:endParaRPr lang="en-US" sz="14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030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7EB677-8F09-40FC-8DEE-7BA5FD3D62B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980727"/>
            <a:ext cx="8363272" cy="504056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103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7EB677-8F09-40FC-8DEE-7BA5FD3D62B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432048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3"/>
          <p:cNvSpPr>
            <a:spLocks noGrp="1"/>
          </p:cNvSpPr>
          <p:nvPr>
            <p:ph sz="half" idx="2"/>
          </p:nvPr>
        </p:nvSpPr>
        <p:spPr>
          <a:xfrm>
            <a:off x="457200" y="142729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980728"/>
            <a:ext cx="4041775" cy="432048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42729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52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7EB677-8F09-40FC-8DEE-7BA5FD3D62B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 userDrawn="1"/>
        </p:nvSpPr>
        <p:spPr bwMode="auto">
          <a:xfrm>
            <a:off x="457202" y="908720"/>
            <a:ext cx="30083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zh-CN" altLang="en-US" sz="1800" b="0" dirty="0" smtClean="0"/>
              <a:t>单击此处编辑母版标题样式</a:t>
            </a:r>
            <a:endParaRPr lang="zh-CN" altLang="en-US" sz="1800" b="0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51125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772819"/>
            <a:ext cx="3008313" cy="4248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2752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7EB677-8F09-40FC-8DEE-7BA5FD3D62B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4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7EB677-8F09-40FC-8DEE-7BA5FD3D62B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 userDrawn="1"/>
        </p:nvSpPr>
        <p:spPr bwMode="auto">
          <a:xfrm>
            <a:off x="1792288" y="5081736"/>
            <a:ext cx="5486400" cy="43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zh-CN" altLang="en-US" sz="1800" dirty="0" smtClean="0"/>
              <a:t>单击此处编辑母版标题样式</a:t>
            </a:r>
            <a:endParaRPr lang="zh-CN" altLang="en-US" sz="1800" dirty="0"/>
          </a:p>
        </p:txBody>
      </p:sp>
      <p:sp>
        <p:nvSpPr>
          <p:cNvPr id="5" name="图片占位符 2"/>
          <p:cNvSpPr>
            <a:spLocks noGrp="1"/>
          </p:cNvSpPr>
          <p:nvPr>
            <p:ph type="pic" idx="1"/>
          </p:nvPr>
        </p:nvSpPr>
        <p:spPr>
          <a:xfrm>
            <a:off x="1792288" y="980732"/>
            <a:ext cx="5486400" cy="40279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5892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5589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29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800" y="111125"/>
            <a:ext cx="7772400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00"/>
            <a:ext cx="8324850" cy="50069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D2149DB2-9118-45B2-A68A-669864BD56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235982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16416" y="6304236"/>
            <a:ext cx="5760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404040"/>
                </a:solidFill>
              </a:defRPr>
            </a:lvl1pPr>
          </a:lstStyle>
          <a:p>
            <a:fld id="{7CBF49D8-5A9F-4B51-9950-E91C6B6D14F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026" name="Picture 2" descr="E:\Team3\资料\logo\天合logo\Trinasolar logo with slogan-2012_EN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6" y="6093301"/>
            <a:ext cx="1573172" cy="6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016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2" y="3057905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88" indent="-1588" algn="ctr">
              <a:lnSpc>
                <a:spcPts val="1400"/>
              </a:lnSpc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49"/>
            <a:ext cx="5486400" cy="679451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5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3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204265"/>
            <a:ext cx="6273800" cy="4525963"/>
          </a:xfrm>
        </p:spPr>
        <p:txBody>
          <a:bodyPr>
            <a:normAutofit/>
          </a:bodyPr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84236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63325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8" y="131285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00"/>
            <a:ext cx="8324850" cy="50069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fld id="{1CC10921-8088-4FB7-80C0-D6C0B1CC9FEA}" type="slidenum">
              <a:rPr lang="en-US" sz="14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6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60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51" y="19"/>
            <a:ext cx="921233" cy="365125"/>
          </a:xfrm>
          <a:prstGeom prst="rect">
            <a:avLst/>
          </a:prstGeom>
        </p:spPr>
        <p:txBody>
          <a:bodyPr lIns="91372" tIns="45688" rIns="91372" bIns="45688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pPr defTabSz="913736"/>
            <a:fld id="{7CBF49D8-5A9F-4B51-9950-E91C6B6D14F7}" type="slidenum">
              <a:rPr lang="zh-CN" altLang="en-US" smtClean="0"/>
              <a:pPr defTabSz="913736"/>
              <a:t>‹#›</a:t>
            </a:fld>
            <a:r>
              <a:rPr lang="en-US" altLang="zh-CN" dirty="0" smtClean="0"/>
              <a:t>/54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92" y="6221081"/>
            <a:ext cx="1227790" cy="464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605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de section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799" y="111126"/>
            <a:ext cx="7772400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8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8201" y="6172272"/>
            <a:ext cx="685800" cy="365125"/>
          </a:xfrm>
          <a:prstGeom prst="rect">
            <a:avLst/>
          </a:prstGeom>
        </p:spPr>
        <p:txBody>
          <a:bodyPr lIns="91372" tIns="45688" rIns="91372" bIns="45688" anchor="t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3736"/>
            <a:fld id="{1CC10921-8088-4FB7-80C0-D6C0B1CC9FEA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3736"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08"/>
            <a:ext cx="8324850" cy="5006975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8803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95536" y="253653"/>
            <a:ext cx="8443664" cy="727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fr-FR" dirty="0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/>
          <a:lstStyle>
            <a:lvl1pPr algn="l">
              <a:defRPr sz="14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F77FE69-DCEA-41D8-8BAD-62FFD392FB02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8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409575" y="2946403"/>
            <a:ext cx="54895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2" y="3057905"/>
            <a:ext cx="4102100" cy="60325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88" indent="-1588" algn="ctr">
              <a:lnSpc>
                <a:spcPts val="1400"/>
              </a:lnSpc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49"/>
            <a:ext cx="5486400" cy="679451"/>
          </a:xfrm>
        </p:spPr>
        <p:txBody>
          <a:bodyPr>
            <a:noAutofit/>
          </a:bodyPr>
          <a:lstStyle>
            <a:lvl1pPr algn="just">
              <a:defRPr sz="24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5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7EB677-8F09-40FC-8DEE-7BA5FD3D62B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sz="half" idx="1"/>
          </p:nvPr>
        </p:nvSpPr>
        <p:spPr>
          <a:xfrm>
            <a:off x="457200" y="980729"/>
            <a:ext cx="4038600" cy="51454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3"/>
          <p:cNvSpPr>
            <a:spLocks noGrp="1"/>
          </p:cNvSpPr>
          <p:nvPr>
            <p:ph sz="half" idx="2"/>
          </p:nvPr>
        </p:nvSpPr>
        <p:spPr>
          <a:xfrm>
            <a:off x="4648200" y="980729"/>
            <a:ext cx="4038600" cy="51454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35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074737"/>
            <a:ext cx="6273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  <a:lvl2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en-US" dirty="0" smtClean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7EB677-8F09-40FC-8DEE-7BA5FD3D62B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7EB677-8F09-40FC-8DEE-7BA5FD3D62B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23528" y="980727"/>
            <a:ext cx="8363272" cy="504056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945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7EB677-8F09-40FC-8DEE-7BA5FD3D62B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432048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3"/>
          <p:cNvSpPr>
            <a:spLocks noGrp="1"/>
          </p:cNvSpPr>
          <p:nvPr>
            <p:ph sz="half" idx="2"/>
          </p:nvPr>
        </p:nvSpPr>
        <p:spPr>
          <a:xfrm>
            <a:off x="457200" y="142729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980728"/>
            <a:ext cx="4041775" cy="432048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内容占位符 5"/>
          <p:cNvSpPr>
            <a:spLocks noGrp="1"/>
          </p:cNvSpPr>
          <p:nvPr>
            <p:ph sz="quarter" idx="4"/>
          </p:nvPr>
        </p:nvSpPr>
        <p:spPr>
          <a:xfrm>
            <a:off x="4645031" y="142729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415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1853" y="1074753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5932684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91370" tIns="45685" rIns="91370" bIns="4568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pPr defTabSz="913689"/>
            <a:fld id="{7CBF49D8-5A9F-4B51-9950-E91C6B6D14F7}" type="slidenum">
              <a:rPr lang="zh-CN" altLang="en-US" sz="1800" smtClean="0"/>
              <a:pPr defTabSz="913689"/>
              <a:t>‹#›</a:t>
            </a:fld>
            <a:r>
              <a:rPr lang="en-US" altLang="zh-CN" sz="1800" smtClean="0"/>
              <a:t>/55</a:t>
            </a:r>
            <a:endParaRPr lang="zh-CN" alt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8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7EB677-8F09-40FC-8DEE-7BA5FD3D62B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 userDrawn="1"/>
        </p:nvSpPr>
        <p:spPr bwMode="auto">
          <a:xfrm>
            <a:off x="457202" y="908720"/>
            <a:ext cx="30083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zh-CN" altLang="en-US" sz="1800" b="0" dirty="0" smtClean="0"/>
              <a:t>单击此处编辑母版标题样式</a:t>
            </a:r>
            <a:endParaRPr lang="zh-CN" altLang="en-US" sz="1800" b="0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51125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772819"/>
            <a:ext cx="3008313" cy="4248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0626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7EB677-8F09-40FC-8DEE-7BA5FD3D62B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0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7EB677-8F09-40FC-8DEE-7BA5FD3D62B4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 userDrawn="1"/>
        </p:nvSpPr>
        <p:spPr bwMode="auto">
          <a:xfrm>
            <a:off x="1792288" y="5081736"/>
            <a:ext cx="5486400" cy="43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r>
              <a:rPr lang="zh-CN" altLang="en-US" sz="1800" dirty="0" smtClean="0"/>
              <a:t>单击此处编辑母版标题样式</a:t>
            </a:r>
            <a:endParaRPr lang="zh-CN" altLang="en-US" sz="1800" dirty="0"/>
          </a:p>
        </p:txBody>
      </p:sp>
      <p:sp>
        <p:nvSpPr>
          <p:cNvPr id="5" name="图片占位符 2"/>
          <p:cNvSpPr>
            <a:spLocks noGrp="1"/>
          </p:cNvSpPr>
          <p:nvPr>
            <p:ph type="pic" idx="1"/>
          </p:nvPr>
        </p:nvSpPr>
        <p:spPr>
          <a:xfrm>
            <a:off x="1792288" y="980731"/>
            <a:ext cx="5486400" cy="40279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5892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6592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46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800" y="111125"/>
            <a:ext cx="7772400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00"/>
            <a:ext cx="8324850" cy="50069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8458200" y="6492876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D2149DB2-9118-45B2-A68A-669864BD56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605433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2" y="3057905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88" indent="-1588" algn="ctr">
              <a:lnSpc>
                <a:spcPts val="1400"/>
              </a:lnSpc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49"/>
            <a:ext cx="5486400" cy="679451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409575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"/>
          <p:cNvCxnSpPr/>
          <p:nvPr userDrawn="1"/>
        </p:nvCxnSpPr>
        <p:spPr>
          <a:xfrm rot="10800000">
            <a:off x="409575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62317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074737"/>
            <a:ext cx="6273800" cy="4525963"/>
          </a:xfrm>
        </p:spPr>
        <p:txBody>
          <a:bodyPr>
            <a:normAutofit/>
          </a:bodyPr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1257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800" y="111125"/>
            <a:ext cx="7772400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685800" cy="365125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5825750-62F7-430C-806D-517277A5B0C1}" type="slidenum">
              <a:rPr lang="en-US" altLang="zh-C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00"/>
            <a:ext cx="8324850" cy="50069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363540" y="6134100"/>
            <a:ext cx="1622425" cy="48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074" name="Picture 2" descr="E:\Team3\资料\logo\天合logo\Trinasolar logo with slogan-2012_EN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0" y="6074718"/>
            <a:ext cx="1556048" cy="66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7507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41157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54644" y="6182488"/>
            <a:ext cx="689356" cy="365125"/>
          </a:xfrm>
          <a:prstGeom prst="rect">
            <a:avLst/>
          </a:prstGeom>
        </p:spPr>
        <p:txBody>
          <a:bodyPr/>
          <a:lstStyle/>
          <a:p>
            <a:fld id="{96A2C5D1-D6B3-4A0D-ACFB-252524CFFF09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60CE2F-C1D3-45B6-9C02-8D266E7C85D0}" type="datetimeFigureOut">
              <a:rPr lang="zh-CN" altLang="en-US" smtClean="0">
                <a:solidFill>
                  <a:srgbClr val="000000"/>
                </a:solidFill>
              </a:rPr>
              <a:pPr/>
              <a:t>2016/9/8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9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 baseline="0">
                <a:solidFill>
                  <a:schemeClr val="accent1"/>
                </a:solidFill>
                <a:latin typeface="Century Gothic" pitchFamily="34" charset="0"/>
                <a:ea typeface="微软雅黑" pitchFamily="34" charset="-122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2914" y="4691697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zh-CN" altLang="en-US" dirty="0" smtClean="0"/>
              <a:t>单击此处添加时间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399184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460232" y="6171060"/>
            <a:ext cx="603250" cy="365125"/>
          </a:xfrm>
          <a:prstGeom prst="rect">
            <a:avLst/>
          </a:prstGeom>
        </p:spPr>
        <p:txBody>
          <a:bodyPr/>
          <a:lstStyle/>
          <a:p>
            <a:fld id="{96A2C5D1-D6B3-4A0D-ACFB-252524CFFF09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60CE2F-C1D3-45B6-9C02-8D266E7C85D0}" type="datetimeFigureOut">
              <a:rPr lang="zh-CN" altLang="en-US" smtClean="0">
                <a:solidFill>
                  <a:srgbClr val="000000"/>
                </a:solidFill>
              </a:rPr>
              <a:pPr/>
              <a:t>2016/9/8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4749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56566" y="6180204"/>
            <a:ext cx="650875" cy="365125"/>
          </a:xfrm>
          <a:prstGeom prst="rect">
            <a:avLst/>
          </a:prstGeom>
        </p:spPr>
        <p:txBody>
          <a:bodyPr/>
          <a:lstStyle/>
          <a:p>
            <a:fld id="{96A2C5D1-D6B3-4A0D-ACFB-252524CFFF09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60CE2F-C1D3-45B6-9C02-8D266E7C85D0}" type="datetimeFigureOut">
              <a:rPr lang="zh-CN" altLang="en-US" smtClean="0">
                <a:solidFill>
                  <a:srgbClr val="000000"/>
                </a:solidFill>
              </a:rPr>
              <a:pPr/>
              <a:t>2016/9/8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8744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56566" y="6171060"/>
            <a:ext cx="650875" cy="365125"/>
          </a:xfrm>
          <a:prstGeom prst="rect">
            <a:avLst/>
          </a:prstGeom>
        </p:spPr>
        <p:txBody>
          <a:bodyPr/>
          <a:lstStyle/>
          <a:p>
            <a:fld id="{96A2C5D1-D6B3-4A0D-ACFB-252524CFFF09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60CE2F-C1D3-45B6-9C02-8D266E7C85D0}" type="datetimeFigureOut">
              <a:rPr lang="zh-CN" altLang="en-US" smtClean="0">
                <a:solidFill>
                  <a:srgbClr val="000000"/>
                </a:solidFill>
              </a:rPr>
              <a:pPr/>
              <a:t>2016/9/8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3926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60250" y="6171060"/>
            <a:ext cx="650875" cy="365125"/>
          </a:xfrm>
          <a:prstGeom prst="rect">
            <a:avLst/>
          </a:prstGeom>
        </p:spPr>
        <p:txBody>
          <a:bodyPr/>
          <a:lstStyle/>
          <a:p>
            <a:fld id="{96A2C5D1-D6B3-4A0D-ACFB-252524CFFF09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60CE2F-C1D3-45B6-9C02-8D266E7C85D0}" type="datetimeFigureOut">
              <a:rPr lang="zh-CN" altLang="en-US" smtClean="0">
                <a:solidFill>
                  <a:srgbClr val="000000"/>
                </a:solidFill>
              </a:rPr>
              <a:pPr/>
              <a:t>2016/9/8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3008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6566" y="6171060"/>
            <a:ext cx="650875" cy="365125"/>
          </a:xfrm>
          <a:prstGeom prst="rect">
            <a:avLst/>
          </a:prstGeom>
        </p:spPr>
        <p:txBody>
          <a:bodyPr/>
          <a:lstStyle/>
          <a:p>
            <a:fld id="{96A2C5D1-D6B3-4A0D-ACFB-252524CFFF09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60CE2F-C1D3-45B6-9C02-8D266E7C85D0}" type="datetimeFigureOut">
              <a:rPr lang="zh-CN" altLang="en-US" smtClean="0">
                <a:solidFill>
                  <a:srgbClr val="000000"/>
                </a:solidFill>
              </a:rPr>
              <a:pPr/>
              <a:t>2016/9/8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1165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6566" y="6180204"/>
            <a:ext cx="650875" cy="365125"/>
          </a:xfrm>
          <a:prstGeom prst="rect">
            <a:avLst/>
          </a:prstGeom>
        </p:spPr>
        <p:txBody>
          <a:bodyPr/>
          <a:lstStyle/>
          <a:p>
            <a:fld id="{96A2C5D1-D6B3-4A0D-ACFB-252524CFFF09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260CE2F-C1D3-45B6-9C02-8D266E7C85D0}" type="datetimeFigureOut">
              <a:rPr lang="zh-CN" altLang="en-US" smtClean="0">
                <a:solidFill>
                  <a:srgbClr val="000000"/>
                </a:solidFill>
              </a:rPr>
              <a:pPr/>
              <a:t>2016/9/8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6756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6415089"/>
            <a:ext cx="3200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4" y="2285993"/>
            <a:ext cx="7775575" cy="3741739"/>
          </a:xfrm>
        </p:spPr>
        <p:txBody>
          <a:bodyPr/>
          <a:lstStyle>
            <a:lvl2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lang="zh-CN" altLang="en-US" sz="1800" dirty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642910" y="1500176"/>
            <a:ext cx="7772400" cy="727071"/>
          </a:xfrm>
          <a:prstGeom prst="rect">
            <a:avLst/>
          </a:prstGeom>
        </p:spPr>
        <p:txBody>
          <a:bodyPr/>
          <a:lstStyle>
            <a:lvl1pPr>
              <a:defRPr lang="zh-CN" altLang="en-US" sz="2000" b="1" dirty="0" smtClean="0">
                <a:solidFill>
                  <a:srgbClr val="00AAF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2C5D1-D6B3-4A0D-ACFB-252524CFFF09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9634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3" y="19"/>
            <a:ext cx="921233" cy="365125"/>
          </a:xfrm>
          <a:prstGeom prst="rect">
            <a:avLst/>
          </a:prstGeom>
        </p:spPr>
        <p:txBody>
          <a:bodyPr lIns="91372" tIns="45688" rIns="91372" bIns="45688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pPr defTabSz="913736"/>
            <a:fld id="{7CBF49D8-5A9F-4B51-9950-E91C6B6D14F7}" type="slidenum">
              <a:rPr lang="zh-CN" altLang="en-US" smtClean="0"/>
              <a:pPr defTabSz="913736"/>
              <a:t>‹#›</a:t>
            </a:fld>
            <a:r>
              <a:rPr lang="en-US" altLang="zh-CN" dirty="0" smtClean="0"/>
              <a:t>/54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92" y="6221081"/>
            <a:ext cx="1227790" cy="464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80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2" y="3057905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88" indent="-1588" algn="ctr">
              <a:lnSpc>
                <a:spcPts val="1400"/>
              </a:lnSpc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49"/>
            <a:ext cx="5486400" cy="679451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5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4135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204265"/>
            <a:ext cx="6273800" cy="4525963"/>
          </a:xfrm>
        </p:spPr>
        <p:txBody>
          <a:bodyPr>
            <a:normAutofit/>
          </a:bodyPr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4995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074753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4717765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8" y="131285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00"/>
            <a:ext cx="8324850" cy="50069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 anchor="t"/>
          <a:lstStyle/>
          <a:p>
            <a:pPr>
              <a:defRPr/>
            </a:pPr>
            <a:fld id="{1CC10921-8088-4FB7-80C0-D6C0B1CC9FEA}" type="slidenum">
              <a:rPr lang="en-US" sz="14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6829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03339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/>
          <a:lstStyle/>
          <a:p>
            <a:fld id="{1CC10921-8088-4FB7-80C0-D6C0B1CC9F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5715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/>
          <a:lstStyle/>
          <a:p>
            <a:fld id="{1CC10921-8088-4FB7-80C0-D6C0B1CC9F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0542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/>
          <a:lstStyle/>
          <a:p>
            <a:fld id="{1CC10921-8088-4FB7-80C0-D6C0B1CC9F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024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108400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84009"/>
            <a:ext cx="5111750" cy="50421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2286568"/>
            <a:ext cx="3008313" cy="38395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/>
          <a:lstStyle/>
          <a:p>
            <a:fld id="{1CC10921-8088-4FB7-80C0-D6C0B1CC9F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5140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84014"/>
            <a:ext cx="5486400" cy="3643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5269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/>
          <a:lstStyle/>
          <a:p>
            <a:fld id="{1CC10921-8088-4FB7-80C0-D6C0B1CC9F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2636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/>
          <a:lstStyle/>
          <a:p>
            <a:fld id="{1CC10921-8088-4FB7-80C0-D6C0B1CC9F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9435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023885"/>
            <a:ext cx="2057400" cy="4750113"/>
          </a:xfrm>
        </p:spPr>
        <p:txBody>
          <a:bodyPr vert="eaVert"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23168" y="1023885"/>
            <a:ext cx="6053832" cy="4750113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2" y="6356352"/>
            <a:ext cx="138294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0" y="6356352"/>
            <a:ext cx="1868696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480320" y="6356352"/>
            <a:ext cx="541152" cy="365125"/>
          </a:xfrm>
          <a:prstGeom prst="rect">
            <a:avLst/>
          </a:prstGeom>
        </p:spPr>
        <p:txBody>
          <a:bodyPr/>
          <a:lstStyle/>
          <a:p>
            <a:fld id="{1CC10921-8088-4FB7-80C0-D6C0B1CC9FE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63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799" y="111132"/>
            <a:ext cx="7772400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8201" y="6172292"/>
            <a:ext cx="685800" cy="365125"/>
          </a:xfrm>
          <a:prstGeom prst="rect">
            <a:avLst/>
          </a:prstGeom>
        </p:spPr>
        <p:txBody>
          <a:bodyPr lIns="68528" tIns="34265" rIns="68528" bIns="34265" anchor="t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C10921-8088-4FB7-80C0-D6C0B1CC9FEA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500" baseline="0"/>
            </a:lvl2pPr>
            <a:lvl3pPr>
              <a:defRPr sz="14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26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71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136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7503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9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9" y="6356444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4" y="6356444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44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  <a:ea typeface="新細明體" pitchFamily="18" charset="-120"/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3119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01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fld id="{7CBF49D8-5A9F-4B51-9950-E91C6B6D14F7}" type="slidenum">
              <a:rPr lang="zh-CN" altLang="en-US" smtClean="0"/>
              <a:pPr/>
              <a:t>‹#›</a:t>
            </a:fld>
            <a:r>
              <a:rPr lang="en-US" altLang="zh-CN" dirty="0" smtClean="0"/>
              <a:t>/54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92" y="6221101"/>
            <a:ext cx="1227790" cy="464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8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799" y="111132"/>
            <a:ext cx="7772400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1C5B085-5A0D-497D-8023-43612EAF4446}" type="slidenum"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4398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04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7295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8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6" y="6356420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1" y="6356420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20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34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882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63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44331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8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6" y="6356412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1" y="6356412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12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6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195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15" y="3602037"/>
            <a:ext cx="6858001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43" indent="0" algn="ctr">
              <a:buNone/>
              <a:defRPr sz="1500"/>
            </a:lvl2pPr>
            <a:lvl3pPr marL="685285" indent="0" algn="ctr">
              <a:buNone/>
              <a:defRPr sz="1400"/>
            </a:lvl3pPr>
            <a:lvl4pPr marL="1027925" indent="0" algn="ctr">
              <a:buNone/>
              <a:defRPr sz="1200"/>
            </a:lvl4pPr>
            <a:lvl5pPr marL="1370567" indent="0" algn="ctr">
              <a:buNone/>
              <a:defRPr sz="1200"/>
            </a:lvl5pPr>
            <a:lvl6pPr marL="1713209" indent="0" algn="ctr">
              <a:buNone/>
              <a:defRPr sz="1200"/>
            </a:lvl6pPr>
            <a:lvl7pPr marL="2055851" indent="0" algn="ctr">
              <a:buNone/>
              <a:defRPr sz="1200"/>
            </a:lvl7pPr>
            <a:lvl8pPr marL="2398493" indent="0" algn="ctr">
              <a:buNone/>
              <a:defRPr sz="1200"/>
            </a:lvl8pPr>
            <a:lvl9pPr marL="27411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82" y="6356528"/>
            <a:ext cx="2057401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zh-CN" alt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42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82" y="6356528"/>
            <a:ext cx="2057401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zh-CN" altLang="en-US" sz="140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55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52000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fld id="{7CBF49D8-5A9F-4B51-9950-E91C6B6D14F7}" type="slidenum">
              <a:rPr lang="zh-CN" altLang="en-US" smtClean="0"/>
              <a:pPr/>
              <a:t>‹#›</a:t>
            </a:fld>
            <a:r>
              <a:rPr lang="en-US" altLang="zh-CN" dirty="0" smtClean="0"/>
              <a:t>/54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92" y="6221101"/>
            <a:ext cx="1227790" cy="464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429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8089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88" indent="-1588" algn="ctr">
              <a:lnSpc>
                <a:spcPts val="1400"/>
              </a:lnSpc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7133"/>
            <a:ext cx="5486400" cy="679451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95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204277"/>
            <a:ext cx="6273800" cy="4525963"/>
          </a:xfrm>
        </p:spPr>
        <p:txBody>
          <a:bodyPr>
            <a:normAutofit/>
          </a:bodyPr>
          <a:lstStyle>
            <a:lvl1pPr marL="456845" indent="-456845">
              <a:lnSpc>
                <a:spcPct val="200000"/>
              </a:lnSpc>
              <a:buFont typeface="+mj-lt"/>
              <a:buAutoNum type="arabicPeriod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7865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9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8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9" y="6356532"/>
            <a:ext cx="1382944" cy="365125"/>
          </a:xfrm>
          <a:prstGeom prst="rect">
            <a:avLst/>
          </a:prstGeom>
        </p:spPr>
        <p:txBody>
          <a:bodyPr lIns="91370" tIns="45685" rIns="91370" bIns="45685"/>
          <a:lstStyle/>
          <a:p>
            <a:pPr defTabSz="91368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4" y="6356532"/>
            <a:ext cx="1868696" cy="365125"/>
          </a:xfrm>
          <a:prstGeom prst="rect">
            <a:avLst/>
          </a:prstGeom>
        </p:spPr>
        <p:txBody>
          <a:bodyPr lIns="91370" tIns="45685" rIns="91370" bIns="45685"/>
          <a:lstStyle/>
          <a:p>
            <a:pPr defTabSz="91368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532"/>
            <a:ext cx="541152" cy="365125"/>
          </a:xfrm>
          <a:prstGeom prst="rect">
            <a:avLst/>
          </a:prstGeom>
        </p:spPr>
        <p:txBody>
          <a:bodyPr lIns="91370" tIns="45685" rIns="91370" bIns="45685" anchor="t"/>
          <a:lstStyle/>
          <a:p>
            <a:pPr defTabSz="913689">
              <a:defRPr/>
            </a:pPr>
            <a:fld id="{1CC10921-8088-4FB7-80C0-D6C0B1CC9FEA}" type="slidenum">
              <a:rPr lang="en-US" sz="14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3689">
                <a:defRPr/>
              </a:pPr>
              <a:t>‹#›</a:t>
            </a:fld>
            <a:endParaRPr lang="en-US" sz="14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00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475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91370" tIns="45685" rIns="91370" bIns="4568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pPr defTabSz="913689"/>
            <a:fld id="{7CBF49D8-5A9F-4B51-9950-E91C6B6D14F7}" type="slidenum">
              <a:rPr lang="zh-CN" altLang="en-US" sz="1800" smtClean="0"/>
              <a:pPr defTabSz="913689"/>
              <a:t>‹#›</a:t>
            </a:fld>
            <a:r>
              <a:rPr lang="en-US" altLang="zh-CN" sz="1800" smtClean="0"/>
              <a:t>/55</a:t>
            </a:r>
            <a:endParaRPr lang="zh-CN" alt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87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 baseline="0">
                <a:solidFill>
                  <a:schemeClr val="accent1"/>
                </a:solidFill>
                <a:latin typeface="Century Gothic" pitchFamily="34" charset="0"/>
                <a:ea typeface="微软雅黑" pitchFamily="34" charset="-122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2914" y="4691697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zh-CN" altLang="en-US" dirty="0" smtClean="0"/>
              <a:t>单击此处添加时间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618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074753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7380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799" y="111132"/>
            <a:ext cx="7772400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8201" y="6172292"/>
            <a:ext cx="685800" cy="365125"/>
          </a:xfrm>
          <a:prstGeom prst="rect">
            <a:avLst/>
          </a:prstGeom>
        </p:spPr>
        <p:txBody>
          <a:bodyPr lIns="68528" tIns="34265" rIns="68528" bIns="34265" anchor="t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C10921-8088-4FB7-80C0-D6C0B1CC9FEA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500" baseline="0"/>
            </a:lvl2pPr>
            <a:lvl3pPr>
              <a:defRPr sz="14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408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96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3" indent="0">
              <a:buNone/>
              <a:defRPr sz="1500" b="1"/>
            </a:lvl2pPr>
            <a:lvl3pPr marL="685285" indent="0">
              <a:buNone/>
              <a:defRPr sz="1400" b="1"/>
            </a:lvl3pPr>
            <a:lvl4pPr marL="1027925" indent="0">
              <a:buNone/>
              <a:defRPr sz="1200" b="1"/>
            </a:lvl4pPr>
            <a:lvl5pPr marL="1370567" indent="0">
              <a:buNone/>
              <a:defRPr sz="1200" b="1"/>
            </a:lvl5pPr>
            <a:lvl6pPr marL="1713209" indent="0">
              <a:buNone/>
              <a:defRPr sz="1200" b="1"/>
            </a:lvl6pPr>
            <a:lvl7pPr marL="2055851" indent="0">
              <a:buNone/>
              <a:defRPr sz="1200" b="1"/>
            </a:lvl7pPr>
            <a:lvl8pPr marL="2398493" indent="0">
              <a:buNone/>
              <a:defRPr sz="1200" b="1"/>
            </a:lvl8pPr>
            <a:lvl9pPr marL="27411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7"/>
            <a:ext cx="4041774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3" indent="0">
              <a:buNone/>
              <a:defRPr sz="1500" b="1"/>
            </a:lvl2pPr>
            <a:lvl3pPr marL="685285" indent="0">
              <a:buNone/>
              <a:defRPr sz="1400" b="1"/>
            </a:lvl3pPr>
            <a:lvl4pPr marL="1027925" indent="0">
              <a:buNone/>
              <a:defRPr sz="1200" b="1"/>
            </a:lvl4pPr>
            <a:lvl5pPr marL="1370567" indent="0">
              <a:buNone/>
              <a:defRPr sz="1200" b="1"/>
            </a:lvl5pPr>
            <a:lvl6pPr marL="1713209" indent="0">
              <a:buNone/>
              <a:defRPr sz="1200" b="1"/>
            </a:lvl6pPr>
            <a:lvl7pPr marL="2055851" indent="0">
              <a:buNone/>
              <a:defRPr sz="1200" b="1"/>
            </a:lvl7pPr>
            <a:lvl8pPr marL="2398493" indent="0">
              <a:buNone/>
              <a:defRPr sz="1200" b="1"/>
            </a:lvl8pPr>
            <a:lvl9pPr marL="27411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>
          <a:xfrm>
            <a:off x="8455030" y="6181816"/>
            <a:ext cx="68897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03DCD-37D7-4FB0-B1AD-02DF298FF50C}" type="slidenum">
              <a:rPr lang="zh-CN" altLang="en-US">
                <a:solidFill>
                  <a:srgbClr val="3F3F3F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3F3F3F"/>
              </a:solidFill>
            </a:endParaRPr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1"/>
          </p:nvPr>
        </p:nvSpPr>
        <p:spPr>
          <a:xfrm>
            <a:off x="457201" y="6356444"/>
            <a:ext cx="2133600" cy="365125"/>
          </a:xfrm>
          <a:prstGeom prst="rect">
            <a:avLst/>
          </a:prstGeom>
        </p:spPr>
        <p:txBody>
          <a:bodyPr lIns="68528" tIns="34265" rIns="68528" bIns="34265"/>
          <a:lstStyle>
            <a:lvl1pPr>
              <a:defRPr/>
            </a:lvl1pPr>
          </a:lstStyle>
          <a:p>
            <a:pPr defTabSz="685285" fontAlgn="base">
              <a:spcBef>
                <a:spcPct val="0"/>
              </a:spcBef>
              <a:spcAft>
                <a:spcPct val="0"/>
              </a:spcAft>
              <a:defRPr/>
            </a:pPr>
            <a:fld id="{26399D55-F513-4796-89A5-DC062B228A77}" type="datetimeFigureOut">
              <a:rPr kumimoji="1" lang="en-US" sz="140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defTabSz="685285" fontAlgn="base">
                <a:spcBef>
                  <a:spcPct val="0"/>
                </a:spcBef>
                <a:spcAft>
                  <a:spcPct val="0"/>
                </a:spcAft>
                <a:defRPr/>
              </a:pPr>
              <a:t>9/8/2016</a:t>
            </a:fld>
            <a:endParaRPr kumimoji="1" lang="en-US" sz="800" dirty="0">
              <a:solidFill>
                <a:srgbClr val="3F3F3F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r">
              <a:defRPr kumimoji="0" sz="800">
                <a:solidFill>
                  <a:schemeClr val="tx2"/>
                </a:solidFill>
              </a:defRPr>
            </a:lvl1pPr>
          </a:lstStyle>
          <a:p>
            <a:pPr defTabSz="6852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F3F3F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3657971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641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7590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9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9" y="6356444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4" y="6356444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44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  <a:ea typeface="新細明體" pitchFamily="18" charset="-120"/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7287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08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fld id="{7CBF49D8-5A9F-4B51-9950-E91C6B6D14F7}" type="slidenum">
              <a:rPr lang="zh-CN" altLang="en-US" smtClean="0"/>
              <a:pPr/>
              <a:t>‹#›</a:t>
            </a:fld>
            <a:r>
              <a:rPr lang="en-US" altLang="zh-CN" dirty="0" smtClean="0"/>
              <a:t>/54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92" y="6221101"/>
            <a:ext cx="1227790" cy="464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271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200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7228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8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6" y="6356420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1" y="6356420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20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76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36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11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59793" y="6170708"/>
            <a:ext cx="603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31227-2770-4206-B825-CD492AF484E1}" type="slidenum">
              <a:rPr lang="zh-CN" altLang="en-US">
                <a:solidFill>
                  <a:srgbClr val="3F3F3F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3F3F3F"/>
              </a:solidFill>
            </a:endParaRPr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1"/>
          </p:nvPr>
        </p:nvSpPr>
        <p:spPr>
          <a:xfrm>
            <a:off x="457201" y="6356444"/>
            <a:ext cx="2133600" cy="365125"/>
          </a:xfrm>
          <a:prstGeom prst="rect">
            <a:avLst/>
          </a:prstGeom>
        </p:spPr>
        <p:txBody>
          <a:bodyPr lIns="68528" tIns="34265" rIns="68528" bIns="34265"/>
          <a:lstStyle>
            <a:lvl1pPr>
              <a:defRPr/>
            </a:lvl1pPr>
          </a:lstStyle>
          <a:p>
            <a:pPr defTabSz="685285" fontAlgn="base">
              <a:spcBef>
                <a:spcPct val="0"/>
              </a:spcBef>
              <a:spcAft>
                <a:spcPct val="0"/>
              </a:spcAft>
              <a:defRPr/>
            </a:pPr>
            <a:fld id="{58431F8B-C8F1-47C8-B940-78EAB3E28262}" type="datetimeFigureOut">
              <a:rPr kumimoji="1" lang="en-US" sz="140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defTabSz="685285" fontAlgn="base">
                <a:spcBef>
                  <a:spcPct val="0"/>
                </a:spcBef>
                <a:spcAft>
                  <a:spcPct val="0"/>
                </a:spcAft>
                <a:defRPr/>
              </a:pPr>
              <a:t>9/8/2016</a:t>
            </a:fld>
            <a:endParaRPr kumimoji="1" lang="en-US" sz="800" dirty="0">
              <a:solidFill>
                <a:srgbClr val="3F3F3F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r">
              <a:defRPr kumimoji="0" sz="800">
                <a:solidFill>
                  <a:schemeClr val="tx2"/>
                </a:solidFill>
              </a:defRPr>
            </a:lvl1pPr>
          </a:lstStyle>
          <a:p>
            <a:pPr defTabSz="6852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F3F3F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6874965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483668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8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6" y="6356412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1" y="6356412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12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31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151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15" y="3602037"/>
            <a:ext cx="6858001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43" indent="0" algn="ctr">
              <a:buNone/>
              <a:defRPr sz="1500"/>
            </a:lvl2pPr>
            <a:lvl3pPr marL="685285" indent="0" algn="ctr">
              <a:buNone/>
              <a:defRPr sz="1400"/>
            </a:lvl3pPr>
            <a:lvl4pPr marL="1027925" indent="0" algn="ctr">
              <a:buNone/>
              <a:defRPr sz="1200"/>
            </a:lvl4pPr>
            <a:lvl5pPr marL="1370567" indent="0" algn="ctr">
              <a:buNone/>
              <a:defRPr sz="1200"/>
            </a:lvl5pPr>
            <a:lvl6pPr marL="1713209" indent="0" algn="ctr">
              <a:buNone/>
              <a:defRPr sz="1200"/>
            </a:lvl6pPr>
            <a:lvl7pPr marL="2055851" indent="0" algn="ctr">
              <a:buNone/>
              <a:defRPr sz="1200"/>
            </a:lvl7pPr>
            <a:lvl8pPr marL="2398493" indent="0" algn="ctr">
              <a:buNone/>
              <a:defRPr sz="1200"/>
            </a:lvl8pPr>
            <a:lvl9pPr marL="27411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82" y="6356528"/>
            <a:ext cx="2057401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zh-CN" alt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41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82" y="6356528"/>
            <a:ext cx="2057401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zh-CN" altLang="en-US" sz="140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83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fld id="{7CBF49D8-5A9F-4B51-9950-E91C6B6D14F7}" type="slidenum">
              <a:rPr lang="zh-CN" altLang="en-US" smtClean="0"/>
              <a:pPr/>
              <a:t>‹#›</a:t>
            </a:fld>
            <a:r>
              <a:rPr lang="en-US" altLang="zh-CN" dirty="0" smtClean="0"/>
              <a:t>/54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92" y="6221101"/>
            <a:ext cx="1227790" cy="464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000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8089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88" indent="-1588" algn="ctr">
              <a:lnSpc>
                <a:spcPts val="1400"/>
              </a:lnSpc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7133"/>
            <a:ext cx="5486400" cy="679451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8084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204277"/>
            <a:ext cx="6273800" cy="4525963"/>
          </a:xfrm>
        </p:spPr>
        <p:txBody>
          <a:bodyPr>
            <a:normAutofit/>
          </a:bodyPr>
          <a:lstStyle>
            <a:lvl1pPr marL="456845" indent="-456845">
              <a:lnSpc>
                <a:spcPct val="200000"/>
              </a:lnSpc>
              <a:buFont typeface="+mj-lt"/>
              <a:buAutoNum type="arabicPeriod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16470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9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8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9" y="6356532"/>
            <a:ext cx="1382944" cy="365125"/>
          </a:xfrm>
          <a:prstGeom prst="rect">
            <a:avLst/>
          </a:prstGeom>
        </p:spPr>
        <p:txBody>
          <a:bodyPr lIns="91370" tIns="45685" rIns="91370" bIns="45685"/>
          <a:lstStyle/>
          <a:p>
            <a:pPr defTabSz="91368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4" y="6356532"/>
            <a:ext cx="1868696" cy="365125"/>
          </a:xfrm>
          <a:prstGeom prst="rect">
            <a:avLst/>
          </a:prstGeom>
        </p:spPr>
        <p:txBody>
          <a:bodyPr lIns="91370" tIns="45685" rIns="91370" bIns="45685"/>
          <a:lstStyle/>
          <a:p>
            <a:pPr defTabSz="91368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532"/>
            <a:ext cx="541152" cy="365125"/>
          </a:xfrm>
          <a:prstGeom prst="rect">
            <a:avLst/>
          </a:prstGeom>
        </p:spPr>
        <p:txBody>
          <a:bodyPr lIns="91370" tIns="45685" rIns="91370" bIns="45685" anchor="t"/>
          <a:lstStyle/>
          <a:p>
            <a:pPr defTabSz="913689">
              <a:defRPr/>
            </a:pPr>
            <a:fld id="{1CC10921-8088-4FB7-80C0-D6C0B1CC9FEA}" type="slidenum">
              <a:rPr lang="en-US" sz="14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3689">
                <a:defRPr/>
              </a:pPr>
              <a:t>‹#›</a:t>
            </a:fld>
            <a:endParaRPr lang="en-US" sz="14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37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57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456684" y="6180232"/>
            <a:ext cx="650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78E72-BEF8-4E20-A78A-85F29DF201FE}" type="slidenum">
              <a:rPr lang="zh-CN" altLang="en-US">
                <a:solidFill>
                  <a:srgbClr val="3F3F3F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3F3F3F"/>
              </a:solidFill>
            </a:endParaRPr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1"/>
          </p:nvPr>
        </p:nvSpPr>
        <p:spPr>
          <a:xfrm>
            <a:off x="457201" y="6356444"/>
            <a:ext cx="2133600" cy="365125"/>
          </a:xfrm>
          <a:prstGeom prst="rect">
            <a:avLst/>
          </a:prstGeom>
        </p:spPr>
        <p:txBody>
          <a:bodyPr lIns="68528" tIns="34265" rIns="68528" bIns="34265"/>
          <a:lstStyle>
            <a:lvl1pPr>
              <a:defRPr/>
            </a:lvl1pPr>
          </a:lstStyle>
          <a:p>
            <a:pPr defTabSz="685285" fontAlgn="base">
              <a:spcBef>
                <a:spcPct val="0"/>
              </a:spcBef>
              <a:spcAft>
                <a:spcPct val="0"/>
              </a:spcAft>
              <a:defRPr/>
            </a:pPr>
            <a:fld id="{08932D0F-25AE-45D1-B005-A8507DFCD3A8}" type="datetimeFigureOut">
              <a:rPr kumimoji="1" lang="en-US" sz="140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defTabSz="685285" fontAlgn="base">
                <a:spcBef>
                  <a:spcPct val="0"/>
                </a:spcBef>
                <a:spcAft>
                  <a:spcPct val="0"/>
                </a:spcAft>
                <a:defRPr/>
              </a:pPr>
              <a:t>9/8/2016</a:t>
            </a:fld>
            <a:endParaRPr kumimoji="1" lang="en-US" sz="800" dirty="0">
              <a:solidFill>
                <a:srgbClr val="3F3F3F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r">
              <a:defRPr kumimoji="0" sz="800">
                <a:solidFill>
                  <a:schemeClr val="tx2"/>
                </a:solidFill>
              </a:defRPr>
            </a:lvl1pPr>
          </a:lstStyle>
          <a:p>
            <a:pPr defTabSz="6852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F3F3F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6874055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91370" tIns="45685" rIns="91370" bIns="4568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pPr defTabSz="913689"/>
            <a:fld id="{7CBF49D8-5A9F-4B51-9950-E91C6B6D14F7}" type="slidenum">
              <a:rPr lang="zh-CN" altLang="en-US" sz="1800" smtClean="0"/>
              <a:pPr defTabSz="913689"/>
              <a:t>‹#›</a:t>
            </a:fld>
            <a:r>
              <a:rPr lang="en-US" altLang="zh-CN" sz="1800" smtClean="0"/>
              <a:t>/55</a:t>
            </a:r>
            <a:endParaRPr lang="zh-CN" alt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17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e de titre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 baseline="0">
                <a:solidFill>
                  <a:schemeClr val="accent1"/>
                </a:solidFill>
                <a:latin typeface="Century Gothic" pitchFamily="34" charset="0"/>
                <a:ea typeface="微软雅黑" pitchFamily="34" charset="-122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2914" y="4691697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zh-CN" altLang="en-US" dirty="0" smtClean="0"/>
              <a:t>单击此处添加时间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99375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074753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045785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de section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799" y="111132"/>
            <a:ext cx="7772400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8201" y="6172292"/>
            <a:ext cx="685800" cy="365125"/>
          </a:xfrm>
          <a:prstGeom prst="rect">
            <a:avLst/>
          </a:prstGeom>
        </p:spPr>
        <p:txBody>
          <a:bodyPr lIns="68528" tIns="34265" rIns="68528" bIns="34265" anchor="t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C10921-8088-4FB7-80C0-D6C0B1CC9FEA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500" baseline="0"/>
            </a:lvl2pPr>
            <a:lvl3pPr>
              <a:defRPr sz="14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638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eux contenus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5759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111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109858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9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9" y="6356444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4" y="6356444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44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  <a:ea typeface="新細明體" pitchFamily="18" charset="-120"/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0385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7481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fld id="{7CBF49D8-5A9F-4B51-9950-E91C6B6D14F7}" type="slidenum">
              <a:rPr lang="zh-CN" altLang="en-US" smtClean="0"/>
              <a:pPr/>
              <a:t>‹#›</a:t>
            </a:fld>
            <a:r>
              <a:rPr lang="en-US" altLang="zh-CN" dirty="0" smtClean="0"/>
              <a:t>/54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92" y="6221101"/>
            <a:ext cx="1227790" cy="464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82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06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24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643" indent="0">
              <a:buNone/>
              <a:defRPr sz="900"/>
            </a:lvl2pPr>
            <a:lvl3pPr marL="685285" indent="0">
              <a:buNone/>
              <a:defRPr sz="800"/>
            </a:lvl3pPr>
            <a:lvl4pPr marL="1027925" indent="0">
              <a:buNone/>
              <a:defRPr sz="700"/>
            </a:lvl4pPr>
            <a:lvl5pPr marL="1370567" indent="0">
              <a:buNone/>
              <a:defRPr sz="700"/>
            </a:lvl5pPr>
            <a:lvl6pPr marL="1713209" indent="0">
              <a:buNone/>
              <a:defRPr sz="700"/>
            </a:lvl6pPr>
            <a:lvl7pPr marL="2055851" indent="0">
              <a:buNone/>
              <a:defRPr sz="700"/>
            </a:lvl7pPr>
            <a:lvl8pPr marL="2398493" indent="0">
              <a:buNone/>
              <a:defRPr sz="700"/>
            </a:lvl8pPr>
            <a:lvl9pPr marL="2741135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8456684" y="6170708"/>
            <a:ext cx="650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63910-51DA-49EC-88CD-03A4AA64DAC4}" type="slidenum">
              <a:rPr lang="zh-CN" altLang="en-US">
                <a:solidFill>
                  <a:srgbClr val="3F3F3F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3F3F3F"/>
              </a:solidFill>
            </a:endParaRP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457201" y="6356444"/>
            <a:ext cx="2133600" cy="365125"/>
          </a:xfrm>
          <a:prstGeom prst="rect">
            <a:avLst/>
          </a:prstGeom>
        </p:spPr>
        <p:txBody>
          <a:bodyPr lIns="68528" tIns="34265" rIns="68528" bIns="34265"/>
          <a:lstStyle>
            <a:lvl1pPr>
              <a:defRPr/>
            </a:lvl1pPr>
          </a:lstStyle>
          <a:p>
            <a:pPr defTabSz="685285" fontAlgn="base">
              <a:spcBef>
                <a:spcPct val="0"/>
              </a:spcBef>
              <a:spcAft>
                <a:spcPct val="0"/>
              </a:spcAft>
              <a:defRPr/>
            </a:pPr>
            <a:fld id="{504F0A33-2F24-4C5D-9663-F47ECB328FBA}" type="datetimeFigureOut">
              <a:rPr kumimoji="1" lang="en-US" sz="140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defTabSz="685285" fontAlgn="base">
                <a:spcBef>
                  <a:spcPct val="0"/>
                </a:spcBef>
                <a:spcAft>
                  <a:spcPct val="0"/>
                </a:spcAft>
                <a:defRPr/>
              </a:pPr>
              <a:t>9/8/2016</a:t>
            </a:fld>
            <a:endParaRPr kumimoji="1" lang="en-US" sz="800" dirty="0">
              <a:solidFill>
                <a:srgbClr val="3F3F3F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r">
              <a:defRPr kumimoji="0" sz="800">
                <a:solidFill>
                  <a:schemeClr val="tx2"/>
                </a:solidFill>
              </a:defRPr>
            </a:lvl1pPr>
          </a:lstStyle>
          <a:p>
            <a:pPr defTabSz="6852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F3F3F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5020779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782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749300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8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6" y="6356420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1" y="6356420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20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92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3612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5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0627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0" y="1204268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911671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8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6" y="6356412"/>
            <a:ext cx="1382944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1" y="6356412"/>
            <a:ext cx="1868696" cy="365125"/>
          </a:xfrm>
          <a:prstGeom prst="rect">
            <a:avLst/>
          </a:prstGeom>
        </p:spPr>
        <p:txBody>
          <a:bodyPr lIns="68528" tIns="34265" rIns="68528" bIns="34265"/>
          <a:lstStyle/>
          <a:p>
            <a:pPr defTabSz="685285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412"/>
            <a:ext cx="541152" cy="365125"/>
          </a:xfrm>
          <a:prstGeom prst="rect">
            <a:avLst/>
          </a:prstGeom>
        </p:spPr>
        <p:txBody>
          <a:bodyPr lIns="68528" tIns="34265" rIns="68528" bIns="34265" anchor="t"/>
          <a:lstStyle/>
          <a:p>
            <a:pPr defTabSz="685285">
              <a:defRPr/>
            </a:pPr>
            <a:fld id="{1CC10921-8088-4FB7-80C0-D6C0B1CC9FEA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685285">
                <a:defRPr/>
              </a:pPr>
              <a:t>‹#›</a:t>
            </a:fld>
            <a:endParaRPr lang="en-US" sz="11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37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0932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15" y="3602037"/>
            <a:ext cx="6858001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43" indent="0" algn="ctr">
              <a:buNone/>
              <a:defRPr sz="1500"/>
            </a:lvl2pPr>
            <a:lvl3pPr marL="685285" indent="0" algn="ctr">
              <a:buNone/>
              <a:defRPr sz="1400"/>
            </a:lvl3pPr>
            <a:lvl4pPr marL="1027925" indent="0" algn="ctr">
              <a:buNone/>
              <a:defRPr sz="1200"/>
            </a:lvl4pPr>
            <a:lvl5pPr marL="1370567" indent="0" algn="ctr">
              <a:buNone/>
              <a:defRPr sz="1200"/>
            </a:lvl5pPr>
            <a:lvl6pPr marL="1713209" indent="0" algn="ctr">
              <a:buNone/>
              <a:defRPr sz="1200"/>
            </a:lvl6pPr>
            <a:lvl7pPr marL="2055851" indent="0" algn="ctr">
              <a:buNone/>
              <a:defRPr sz="1200"/>
            </a:lvl7pPr>
            <a:lvl8pPr marL="2398493" indent="0" algn="ctr">
              <a:buNone/>
              <a:defRPr sz="1200"/>
            </a:lvl8pPr>
            <a:lvl9pPr marL="27411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82" y="6356528"/>
            <a:ext cx="2057401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zh-CN" alt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36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82" y="6356528"/>
            <a:ext cx="2057401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285"/>
            <a:endParaRPr lang="zh-CN" altLang="en-US" sz="140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03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9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643" indent="0">
              <a:buNone/>
              <a:defRPr sz="2100"/>
            </a:lvl2pPr>
            <a:lvl3pPr marL="685285" indent="0">
              <a:buNone/>
              <a:defRPr sz="1800"/>
            </a:lvl3pPr>
            <a:lvl4pPr marL="1027925" indent="0">
              <a:buNone/>
              <a:defRPr sz="1500"/>
            </a:lvl4pPr>
            <a:lvl5pPr marL="1370567" indent="0">
              <a:buNone/>
              <a:defRPr sz="1500"/>
            </a:lvl5pPr>
            <a:lvl6pPr marL="1713209" indent="0">
              <a:buNone/>
              <a:defRPr sz="1500"/>
            </a:lvl6pPr>
            <a:lvl7pPr marL="2055851" indent="0">
              <a:buNone/>
              <a:defRPr sz="1500"/>
            </a:lvl7pPr>
            <a:lvl8pPr marL="2398493" indent="0">
              <a:buNone/>
              <a:defRPr sz="1500"/>
            </a:lvl8pPr>
            <a:lvl9pPr marL="2741135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59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643" indent="0">
              <a:buNone/>
              <a:defRPr sz="900"/>
            </a:lvl2pPr>
            <a:lvl3pPr marL="685285" indent="0">
              <a:buNone/>
              <a:defRPr sz="800"/>
            </a:lvl3pPr>
            <a:lvl4pPr marL="1027925" indent="0">
              <a:buNone/>
              <a:defRPr sz="700"/>
            </a:lvl4pPr>
            <a:lvl5pPr marL="1370567" indent="0">
              <a:buNone/>
              <a:defRPr sz="700"/>
            </a:lvl5pPr>
            <a:lvl6pPr marL="1713209" indent="0">
              <a:buNone/>
              <a:defRPr sz="700"/>
            </a:lvl6pPr>
            <a:lvl7pPr marL="2055851" indent="0">
              <a:buNone/>
              <a:defRPr sz="700"/>
            </a:lvl7pPr>
            <a:lvl8pPr marL="2398493" indent="0">
              <a:buNone/>
              <a:defRPr sz="700"/>
            </a:lvl8pPr>
            <a:lvl9pPr marL="2741135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8459858" y="6170708"/>
            <a:ext cx="650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69617-C7BD-44C4-9F14-25A2BDE5EDB7}" type="slidenum">
              <a:rPr lang="zh-CN" altLang="en-US">
                <a:solidFill>
                  <a:srgbClr val="3F3F3F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3F3F3F"/>
              </a:solidFill>
            </a:endParaRP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457201" y="6356444"/>
            <a:ext cx="2133600" cy="365125"/>
          </a:xfrm>
          <a:prstGeom prst="rect">
            <a:avLst/>
          </a:prstGeom>
        </p:spPr>
        <p:txBody>
          <a:bodyPr lIns="68528" tIns="34265" rIns="68528" bIns="34265"/>
          <a:lstStyle>
            <a:lvl1pPr>
              <a:defRPr/>
            </a:lvl1pPr>
          </a:lstStyle>
          <a:p>
            <a:pPr defTabSz="685285" fontAlgn="base">
              <a:spcBef>
                <a:spcPct val="0"/>
              </a:spcBef>
              <a:spcAft>
                <a:spcPct val="0"/>
              </a:spcAft>
              <a:defRPr/>
            </a:pPr>
            <a:fld id="{978400E9-4860-482A-8AA4-3979DCCC437B}" type="datetimeFigureOut">
              <a:rPr kumimoji="1" lang="en-US" sz="140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pPr defTabSz="685285" fontAlgn="base">
                <a:spcBef>
                  <a:spcPct val="0"/>
                </a:spcBef>
                <a:spcAft>
                  <a:spcPct val="0"/>
                </a:spcAft>
                <a:defRPr/>
              </a:pPr>
              <a:t>9/8/2016</a:t>
            </a:fld>
            <a:endParaRPr kumimoji="1" lang="en-US" sz="800" dirty="0">
              <a:solidFill>
                <a:srgbClr val="3F3F3F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r">
              <a:defRPr kumimoji="0" sz="800">
                <a:solidFill>
                  <a:schemeClr val="tx2"/>
                </a:solidFill>
              </a:defRPr>
            </a:lvl1pPr>
          </a:lstStyle>
          <a:p>
            <a:pPr defTabSz="6852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F3F3F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5733936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68528" tIns="34265" rIns="68528" bIns="3426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fld id="{7CBF49D8-5A9F-4B51-9950-E91C6B6D14F7}" type="slidenum">
              <a:rPr lang="zh-CN" altLang="en-US" smtClean="0"/>
              <a:pPr/>
              <a:t>‹#›</a:t>
            </a:fld>
            <a:r>
              <a:rPr lang="en-US" altLang="zh-CN" dirty="0" smtClean="0"/>
              <a:t>/54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92" y="6221101"/>
            <a:ext cx="1227790" cy="464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539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8089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400"/>
              </a:lnSpc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588" indent="-1588" algn="ctr">
              <a:lnSpc>
                <a:spcPts val="1400"/>
              </a:lnSpc>
              <a:buNone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7133"/>
            <a:ext cx="5486400" cy="679451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0662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204277"/>
            <a:ext cx="6273800" cy="4525963"/>
          </a:xfrm>
        </p:spPr>
        <p:txBody>
          <a:bodyPr>
            <a:normAutofit/>
          </a:bodyPr>
          <a:lstStyle>
            <a:lvl1pPr marL="456845" indent="-456845">
              <a:lnSpc>
                <a:spcPct val="200000"/>
              </a:lnSpc>
              <a:buFont typeface="+mj-lt"/>
              <a:buAutoNum type="arabicPeriod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BatangChe" pitchFamily="49" charset="-127"/>
              </a:defRPr>
            </a:lvl1pPr>
            <a:lvl2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52311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169" y="131292"/>
            <a:ext cx="8297664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8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812519" y="6356532"/>
            <a:ext cx="1382944" cy="365125"/>
          </a:xfrm>
          <a:prstGeom prst="rect">
            <a:avLst/>
          </a:prstGeom>
        </p:spPr>
        <p:txBody>
          <a:bodyPr lIns="91370" tIns="45685" rIns="91370" bIns="45685"/>
          <a:lstStyle/>
          <a:p>
            <a:pPr defTabSz="91368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375844" y="6356532"/>
            <a:ext cx="1868696" cy="365125"/>
          </a:xfrm>
          <a:prstGeom prst="rect">
            <a:avLst/>
          </a:prstGeom>
        </p:spPr>
        <p:txBody>
          <a:bodyPr lIns="91370" tIns="45685" rIns="91370" bIns="45685"/>
          <a:lstStyle/>
          <a:p>
            <a:pPr defTabSz="913689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 userDrawn="1"/>
        </p:nvSpPr>
        <p:spPr>
          <a:xfrm>
            <a:off x="8480320" y="6356532"/>
            <a:ext cx="541152" cy="365125"/>
          </a:xfrm>
          <a:prstGeom prst="rect">
            <a:avLst/>
          </a:prstGeom>
        </p:spPr>
        <p:txBody>
          <a:bodyPr lIns="91370" tIns="45685" rIns="91370" bIns="45685" anchor="t"/>
          <a:lstStyle/>
          <a:p>
            <a:pPr defTabSz="913689">
              <a:defRPr/>
            </a:pPr>
            <a:fld id="{1CC10921-8088-4FB7-80C0-D6C0B1CC9FEA}" type="slidenum">
              <a:rPr lang="en-US" sz="14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3689">
                <a:defRPr/>
              </a:pPr>
              <a:t>‹#›</a:t>
            </a:fld>
            <a:endParaRPr lang="en-US" sz="140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963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646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2865" y="27"/>
            <a:ext cx="921233" cy="365125"/>
          </a:xfrm>
          <a:prstGeom prst="rect">
            <a:avLst/>
          </a:prstGeom>
        </p:spPr>
        <p:txBody>
          <a:bodyPr lIns="91370" tIns="45685" rIns="91370" bIns="45685"/>
          <a:lstStyle>
            <a:lvl1pPr algn="ctr">
              <a:defRPr>
                <a:solidFill>
                  <a:srgbClr val="404040"/>
                </a:solidFill>
              </a:defRPr>
            </a:lvl1pPr>
          </a:lstStyle>
          <a:p>
            <a:pPr defTabSz="913689"/>
            <a:fld id="{7CBF49D8-5A9F-4B51-9950-E91C6B6D14F7}" type="slidenum">
              <a:rPr lang="zh-CN" altLang="en-US" sz="1800" smtClean="0"/>
              <a:pPr defTabSz="913689"/>
              <a:t>‹#›</a:t>
            </a:fld>
            <a:r>
              <a:rPr lang="en-US" altLang="zh-CN" sz="1800" smtClean="0"/>
              <a:t>/55</a:t>
            </a:r>
            <a:endParaRPr lang="zh-CN" alt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51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e de titre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100587" y="3057913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576" y="2266956"/>
            <a:ext cx="5486400" cy="679451"/>
          </a:xfrm>
        </p:spPr>
        <p:txBody>
          <a:bodyPr>
            <a:noAutofit/>
          </a:bodyPr>
          <a:lstStyle>
            <a:lvl1pPr algn="ctr">
              <a:defRPr sz="1800" b="1" baseline="0">
                <a:solidFill>
                  <a:schemeClr val="accent1"/>
                </a:solidFill>
                <a:latin typeface="Century Gothic" pitchFamily="34" charset="0"/>
                <a:ea typeface="微软雅黑" pitchFamily="34" charset="-122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409579" y="2946403"/>
            <a:ext cx="5489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2914" y="4691697"/>
            <a:ext cx="4102100" cy="603251"/>
          </a:xfrm>
        </p:spPr>
        <p:txBody>
          <a:bodyPr anchor="ctr">
            <a:noAutofit/>
          </a:bodyPr>
          <a:lstStyle>
            <a:lvl1pPr algn="ctr">
              <a:lnSpc>
                <a:spcPts val="1050"/>
              </a:lnSpc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191" indent="-1191" algn="ctr">
              <a:lnSpc>
                <a:spcPts val="1050"/>
              </a:lnSpc>
              <a:buNone/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zh-CN" altLang="en-US" dirty="0" smtClean="0"/>
              <a:t>单击此处添加时间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29381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et contenu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1853" y="1074753"/>
            <a:ext cx="6273800" cy="4525963"/>
          </a:xfrm>
        </p:spPr>
        <p:txBody>
          <a:bodyPr>
            <a:normAutofit/>
          </a:bodyPr>
          <a:lstStyle>
            <a:lvl1pPr marL="342643" indent="-342643">
              <a:lnSpc>
                <a:spcPct val="200000"/>
              </a:lnSpc>
              <a:buFont typeface="+mj-lt"/>
              <a:buAutoNum type="arabicPeriod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755462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de section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799" y="111132"/>
            <a:ext cx="7772400" cy="727075"/>
          </a:xfrm>
        </p:spPr>
        <p:txBody>
          <a:bodyPr anchor="ctr">
            <a:no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5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85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4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1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8201" y="6172292"/>
            <a:ext cx="685800" cy="365125"/>
          </a:xfrm>
          <a:prstGeom prst="rect">
            <a:avLst/>
          </a:prstGeom>
        </p:spPr>
        <p:txBody>
          <a:bodyPr lIns="68528" tIns="34265" rIns="68528" bIns="34265" anchor="t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C10921-8088-4FB7-80C0-D6C0B1CC9FEA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575" y="1016025"/>
            <a:ext cx="8324850" cy="5006975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500" baseline="0"/>
            </a:lvl2pPr>
            <a:lvl3pPr>
              <a:defRPr sz="14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727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eux contenus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15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54" Type="http://schemas.openxmlformats.org/officeDocument/2006/relationships/slideLayout" Target="../slideLayouts/slideLayout154.xml"/><Relationship Id="rId159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6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188.xml"/><Relationship Id="rId39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83.xml"/><Relationship Id="rId34" Type="http://schemas.openxmlformats.org/officeDocument/2006/relationships/slideLayout" Target="../slideLayouts/slideLayout196.xml"/><Relationship Id="rId42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slideLayout" Target="../slideLayouts/slideLayout187.xml"/><Relationship Id="rId33" Type="http://schemas.openxmlformats.org/officeDocument/2006/relationships/slideLayout" Target="../slideLayouts/slideLayout195.xml"/><Relationship Id="rId38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82.xml"/><Relationship Id="rId29" Type="http://schemas.openxmlformats.org/officeDocument/2006/relationships/slideLayout" Target="../slideLayouts/slideLayout191.xml"/><Relationship Id="rId41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86.xml"/><Relationship Id="rId32" Type="http://schemas.openxmlformats.org/officeDocument/2006/relationships/slideLayout" Target="../slideLayouts/slideLayout194.xml"/><Relationship Id="rId37" Type="http://schemas.openxmlformats.org/officeDocument/2006/relationships/slideLayout" Target="../slideLayouts/slideLayout199.xml"/><Relationship Id="rId40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28" Type="http://schemas.openxmlformats.org/officeDocument/2006/relationships/slideLayout" Target="../slideLayouts/slideLayout190.xml"/><Relationship Id="rId36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31" Type="http://schemas.openxmlformats.org/officeDocument/2006/relationships/slideLayout" Target="../slideLayouts/slideLayout193.xml"/><Relationship Id="rId44" Type="http://schemas.openxmlformats.org/officeDocument/2006/relationships/image" Target="../media/image16.jpeg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Relationship Id="rId27" Type="http://schemas.openxmlformats.org/officeDocument/2006/relationships/slideLayout" Target="../slideLayouts/slideLayout189.xml"/><Relationship Id="rId30" Type="http://schemas.openxmlformats.org/officeDocument/2006/relationships/slideLayout" Target="../slideLayouts/slideLayout192.xml"/><Relationship Id="rId35" Type="http://schemas.openxmlformats.org/officeDocument/2006/relationships/slideLayout" Target="../slideLayouts/slideLayout197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03213" y="138119"/>
            <a:ext cx="82296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28" tIns="34265" rIns="68528" bIns="342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 style du titre</a:t>
            </a:r>
            <a:endParaRPr lang="en-US" altLang="zh-CN" smtClean="0"/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11163" y="1012828"/>
            <a:ext cx="8229600" cy="504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28" tIns="34265" rIns="68528" bIns="34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 altLang="zh-CN" smtClean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58201" y="6172292"/>
            <a:ext cx="685800" cy="365125"/>
          </a:xfrm>
          <a:prstGeom prst="rect">
            <a:avLst/>
          </a:prstGeom>
        </p:spPr>
        <p:txBody>
          <a:bodyPr lIns="68528" tIns="34265" rIns="68528" bIns="34265" anchor="t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685285" fontAlgn="base">
              <a:spcBef>
                <a:spcPct val="0"/>
              </a:spcBef>
              <a:spcAft>
                <a:spcPct val="0"/>
              </a:spcAft>
              <a:defRPr/>
            </a:pPr>
            <a:fld id="{0E421F5D-43B8-4F59-8536-908817E3856C}" type="slidenum">
              <a:rPr kumimoji="1" lang="zh-CN" altLang="en-US">
                <a:solidFill>
                  <a:srgbClr val="3F3F3F"/>
                </a:solidFill>
                <a:latin typeface="Arial" charset="0"/>
                <a:ea typeface="新細明體" pitchFamily="18" charset="-120"/>
              </a:rPr>
              <a:pPr defTabSz="6852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CN" dirty="0">
              <a:solidFill>
                <a:srgbClr val="3F3F3F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45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  <p:sldLayoutId id="2147483718" r:id="rId55"/>
    <p:sldLayoutId id="2147483719" r:id="rId56"/>
    <p:sldLayoutId id="2147483720" r:id="rId57"/>
    <p:sldLayoutId id="2147483721" r:id="rId58"/>
    <p:sldLayoutId id="2147483722" r:id="rId59"/>
    <p:sldLayoutId id="2147483723" r:id="rId60"/>
    <p:sldLayoutId id="2147483724" r:id="rId61"/>
    <p:sldLayoutId id="2147483725" r:id="rId62"/>
    <p:sldLayoutId id="2147483726" r:id="rId63"/>
    <p:sldLayoutId id="2147483727" r:id="rId64"/>
    <p:sldLayoutId id="2147483728" r:id="rId65"/>
    <p:sldLayoutId id="2147483729" r:id="rId66"/>
    <p:sldLayoutId id="2147483730" r:id="rId67"/>
    <p:sldLayoutId id="2147483731" r:id="rId68"/>
    <p:sldLayoutId id="2147483732" r:id="rId69"/>
    <p:sldLayoutId id="2147483733" r:id="rId70"/>
    <p:sldLayoutId id="2147483734" r:id="rId71"/>
    <p:sldLayoutId id="2147483735" r:id="rId72"/>
    <p:sldLayoutId id="2147483736" r:id="rId73"/>
    <p:sldLayoutId id="2147483737" r:id="rId74"/>
    <p:sldLayoutId id="2147483738" r:id="rId75"/>
    <p:sldLayoutId id="2147483739" r:id="rId76"/>
    <p:sldLayoutId id="2147483740" r:id="rId77"/>
    <p:sldLayoutId id="2147483741" r:id="rId78"/>
    <p:sldLayoutId id="2147483742" r:id="rId79"/>
    <p:sldLayoutId id="2147483743" r:id="rId80"/>
    <p:sldLayoutId id="2147483744" r:id="rId81"/>
    <p:sldLayoutId id="2147483745" r:id="rId82"/>
    <p:sldLayoutId id="2147483746" r:id="rId83"/>
    <p:sldLayoutId id="2147483747" r:id="rId84"/>
    <p:sldLayoutId id="2147483748" r:id="rId85"/>
    <p:sldLayoutId id="2147483749" r:id="rId86"/>
    <p:sldLayoutId id="2147483750" r:id="rId87"/>
    <p:sldLayoutId id="2147483751" r:id="rId88"/>
    <p:sldLayoutId id="2147483752" r:id="rId89"/>
    <p:sldLayoutId id="2147483753" r:id="rId90"/>
    <p:sldLayoutId id="2147483754" r:id="rId91"/>
    <p:sldLayoutId id="2147483755" r:id="rId92"/>
    <p:sldLayoutId id="2147483756" r:id="rId93"/>
    <p:sldLayoutId id="2147483757" r:id="rId94"/>
    <p:sldLayoutId id="2147483758" r:id="rId95"/>
    <p:sldLayoutId id="2147483759" r:id="rId96"/>
    <p:sldLayoutId id="2147483760" r:id="rId97"/>
    <p:sldLayoutId id="2147483761" r:id="rId98"/>
    <p:sldLayoutId id="2147483762" r:id="rId99"/>
    <p:sldLayoutId id="2147483763" r:id="rId100"/>
    <p:sldLayoutId id="2147483764" r:id="rId101"/>
    <p:sldLayoutId id="2147483765" r:id="rId102"/>
    <p:sldLayoutId id="2147483766" r:id="rId103"/>
    <p:sldLayoutId id="2147483767" r:id="rId104"/>
    <p:sldLayoutId id="2147483768" r:id="rId105"/>
    <p:sldLayoutId id="2147483769" r:id="rId106"/>
    <p:sldLayoutId id="2147483770" r:id="rId107"/>
    <p:sldLayoutId id="2147483771" r:id="rId108"/>
    <p:sldLayoutId id="2147483772" r:id="rId109"/>
    <p:sldLayoutId id="2147483773" r:id="rId110"/>
    <p:sldLayoutId id="2147483774" r:id="rId111"/>
    <p:sldLayoutId id="2147483775" r:id="rId112"/>
    <p:sldLayoutId id="2147483776" r:id="rId113"/>
    <p:sldLayoutId id="2147483777" r:id="rId114"/>
    <p:sldLayoutId id="2147483778" r:id="rId115"/>
    <p:sldLayoutId id="2147483779" r:id="rId116"/>
    <p:sldLayoutId id="2147483780" r:id="rId117"/>
    <p:sldLayoutId id="2147483781" r:id="rId118"/>
    <p:sldLayoutId id="2147483782" r:id="rId119"/>
    <p:sldLayoutId id="2147483783" r:id="rId120"/>
    <p:sldLayoutId id="2147483784" r:id="rId121"/>
    <p:sldLayoutId id="2147483785" r:id="rId122"/>
    <p:sldLayoutId id="2147483786" r:id="rId123"/>
    <p:sldLayoutId id="2147483787" r:id="rId124"/>
    <p:sldLayoutId id="2147483788" r:id="rId125"/>
    <p:sldLayoutId id="2147483789" r:id="rId126"/>
    <p:sldLayoutId id="2147483790" r:id="rId127"/>
    <p:sldLayoutId id="2147483791" r:id="rId128"/>
    <p:sldLayoutId id="2147483792" r:id="rId129"/>
    <p:sldLayoutId id="2147483793" r:id="rId130"/>
    <p:sldLayoutId id="2147483794" r:id="rId131"/>
    <p:sldLayoutId id="2147483795" r:id="rId132"/>
    <p:sldLayoutId id="2147483796" r:id="rId133"/>
    <p:sldLayoutId id="2147483797" r:id="rId134"/>
    <p:sldLayoutId id="2147483798" r:id="rId135"/>
    <p:sldLayoutId id="2147483799" r:id="rId136"/>
    <p:sldLayoutId id="2147483800" r:id="rId137"/>
    <p:sldLayoutId id="2147483801" r:id="rId138"/>
    <p:sldLayoutId id="2147483802" r:id="rId139"/>
    <p:sldLayoutId id="2147483803" r:id="rId140"/>
    <p:sldLayoutId id="2147483804" r:id="rId141"/>
    <p:sldLayoutId id="2147483805" r:id="rId142"/>
    <p:sldLayoutId id="2147483806" r:id="rId143"/>
    <p:sldLayoutId id="2147483807" r:id="rId144"/>
    <p:sldLayoutId id="2147483808" r:id="rId145"/>
    <p:sldLayoutId id="2147483809" r:id="rId146"/>
    <p:sldLayoutId id="2147483810" r:id="rId147"/>
    <p:sldLayoutId id="2147483811" r:id="rId148"/>
    <p:sldLayoutId id="2147483812" r:id="rId149"/>
    <p:sldLayoutId id="2147483813" r:id="rId150"/>
    <p:sldLayoutId id="2147483814" r:id="rId151"/>
    <p:sldLayoutId id="2147483815" r:id="rId152"/>
    <p:sldLayoutId id="2147483816" r:id="rId153"/>
    <p:sldLayoutId id="2147483817" r:id="rId154"/>
    <p:sldLayoutId id="2147483818" r:id="rId155"/>
    <p:sldLayoutId id="2147483819" r:id="rId156"/>
    <p:sldLayoutId id="2147483820" r:id="rId157"/>
    <p:sldLayoutId id="2147483821" r:id="rId158"/>
    <p:sldLayoutId id="2147483822" r:id="rId159"/>
    <p:sldLayoutId id="2147483823" r:id="rId160"/>
    <p:sldLayoutId id="2147483824" r:id="rId161"/>
    <p:sldLayoutId id="2147483825" r:id="rId16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595959"/>
          </a:solidFill>
          <a:latin typeface="Calibri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595959"/>
          </a:solidFill>
          <a:latin typeface="Calibri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595959"/>
          </a:solidFill>
          <a:latin typeface="Calibri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595959"/>
          </a:solidFill>
          <a:latin typeface="Calibri" pitchFamily="34" charset="0"/>
          <a:ea typeface="新細明體" pitchFamily="18" charset="-120"/>
        </a:defRPr>
      </a:lvl5pPr>
      <a:lvl6pPr marL="342643" algn="l" rtl="0" fontAlgn="base">
        <a:spcBef>
          <a:spcPct val="0"/>
        </a:spcBef>
        <a:spcAft>
          <a:spcPct val="0"/>
        </a:spcAft>
        <a:defRPr sz="2100">
          <a:solidFill>
            <a:srgbClr val="595959"/>
          </a:solidFill>
          <a:latin typeface="Calibri" pitchFamily="34" charset="0"/>
          <a:ea typeface="新細明體" pitchFamily="18" charset="-120"/>
        </a:defRPr>
      </a:lvl6pPr>
      <a:lvl7pPr marL="685285" algn="l" rtl="0" fontAlgn="base">
        <a:spcBef>
          <a:spcPct val="0"/>
        </a:spcBef>
        <a:spcAft>
          <a:spcPct val="0"/>
        </a:spcAft>
        <a:defRPr sz="2100">
          <a:solidFill>
            <a:srgbClr val="595959"/>
          </a:solidFill>
          <a:latin typeface="Calibri" pitchFamily="34" charset="0"/>
          <a:ea typeface="新細明體" pitchFamily="18" charset="-120"/>
        </a:defRPr>
      </a:lvl7pPr>
      <a:lvl8pPr marL="1027925" algn="l" rtl="0" fontAlgn="base">
        <a:spcBef>
          <a:spcPct val="0"/>
        </a:spcBef>
        <a:spcAft>
          <a:spcPct val="0"/>
        </a:spcAft>
        <a:defRPr sz="2100">
          <a:solidFill>
            <a:srgbClr val="595959"/>
          </a:solidFill>
          <a:latin typeface="Calibri" pitchFamily="34" charset="0"/>
          <a:ea typeface="新細明體" pitchFamily="18" charset="-120"/>
        </a:defRPr>
      </a:lvl8pPr>
      <a:lvl9pPr marL="1370567" algn="l" rtl="0" fontAlgn="base">
        <a:spcBef>
          <a:spcPct val="0"/>
        </a:spcBef>
        <a:spcAft>
          <a:spcPct val="0"/>
        </a:spcAft>
        <a:defRPr sz="2100">
          <a:solidFill>
            <a:srgbClr val="595959"/>
          </a:solidFill>
          <a:latin typeface="Calibri" pitchFamily="34" charset="0"/>
          <a:ea typeface="新細明體" pitchFamily="18" charset="-120"/>
        </a:defRPr>
      </a:lvl9pPr>
    </p:titleStyle>
    <p:bodyStyle>
      <a:lvl1pPr marL="256982" indent="-256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6794" indent="-2141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04" indent="-1713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47" indent="-1713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90" indent="-1713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30" indent="-171320" algn="l" defTabSz="68528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172" indent="-171320" algn="l" defTabSz="68528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14" indent="-171320" algn="l" defTabSz="68528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456" indent="-171320" algn="l" defTabSz="68528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3" algn="l" defTabSz="68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5" algn="l" defTabSz="68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25" algn="l" defTabSz="68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67" algn="l" defTabSz="68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09" algn="l" defTabSz="68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1" algn="l" defTabSz="68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93" algn="l" defTabSz="68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35" algn="l" defTabSz="6852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3168" y="182088"/>
            <a:ext cx="8229600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1480" y="1012328"/>
            <a:ext cx="8229600" cy="504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7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  <p:sldLayoutId id="2147483848" r:id="rId22"/>
    <p:sldLayoutId id="2147483849" r:id="rId23"/>
    <p:sldLayoutId id="2147483850" r:id="rId24"/>
    <p:sldLayoutId id="2147483865" r:id="rId25"/>
    <p:sldLayoutId id="2147483879" r:id="rId26"/>
    <p:sldLayoutId id="2147483880" r:id="rId27"/>
    <p:sldLayoutId id="2147483881" r:id="rId28"/>
    <p:sldLayoutId id="2147483882" r:id="rId29"/>
    <p:sldLayoutId id="2147483890" r:id="rId30"/>
    <p:sldLayoutId id="2147483891" r:id="rId31"/>
    <p:sldLayoutId id="2147483892" r:id="rId32"/>
    <p:sldLayoutId id="2147483893" r:id="rId33"/>
    <p:sldLayoutId id="2147483894" r:id="rId34"/>
    <p:sldLayoutId id="2147483895" r:id="rId35"/>
    <p:sldLayoutId id="2147483896" r:id="rId36"/>
    <p:sldLayoutId id="2147483897" r:id="rId37"/>
    <p:sldLayoutId id="2147483898" r:id="rId38"/>
    <p:sldLayoutId id="2147483899" r:id="rId39"/>
    <p:sldLayoutId id="2147483900" r:id="rId40"/>
    <p:sldLayoutId id="2147483901" r:id="rId41"/>
    <p:sldLayoutId id="2147483902" r:id="rId4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3530" y="138557"/>
            <a:ext cx="8229600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1480" y="1012328"/>
            <a:ext cx="8229600" cy="504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58200" y="6172200"/>
            <a:ext cx="685800" cy="365125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96A2C5D1-D6B3-4A0D-ACFB-252524CFFF09}" type="slidenum">
              <a:rPr lang="zh-CN" altLang="en-US" smtClean="0">
                <a:solidFill>
                  <a:srgbClr val="3F3F3F"/>
                </a:solidFill>
              </a:rPr>
              <a:pPr/>
              <a:t>‹#›</a:t>
            </a:fld>
            <a:endParaRPr lang="zh-CN" altLang="en-US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2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3168" y="182088"/>
            <a:ext cx="8229600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1480" y="1012322"/>
            <a:ext cx="8229600" cy="504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745984" y="6315144"/>
            <a:ext cx="6794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pitchFamily="34" charset="0"/>
              </a:rPr>
              <a:t>Confidential - Proprietary Information of Changzhou Trina Solar Energy Co.,</a:t>
            </a:r>
            <a:r>
              <a:rPr lang="zh-CN" altLang="en-US" sz="16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pitchFamily="34" charset="0"/>
              </a:rPr>
              <a:t> </a:t>
            </a:r>
            <a:r>
              <a:rPr lang="en-US" altLang="zh-CN" sz="16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 pitchFamily="34" charset="0"/>
              </a:rPr>
              <a:t>Ltd.</a:t>
            </a:r>
            <a:endParaRPr lang="zh-CN" altLang="en-US" sz="1600" dirty="0">
              <a:solidFill>
                <a:srgbClr val="000000">
                  <a:lumMod val="50000"/>
                  <a:lumOff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8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4.xml"/><Relationship Id="rId1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07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3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6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4.xml"/><Relationship Id="rId2" Type="http://schemas.openxmlformats.org/officeDocument/2006/relationships/tags" Target="../tags/tag3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7.xml"/><Relationship Id="rId6" Type="http://schemas.microsoft.com/office/2007/relationships/diagramDrawing" Target="../diagrams/drawing4.xml"/><Relationship Id="rId11" Type="http://schemas.openxmlformats.org/officeDocument/2006/relationships/image" Target="../media/image70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69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0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5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0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79.png"/><Relationship Id="rId5" Type="http://schemas.openxmlformats.org/officeDocument/2006/relationships/image" Target="../media/image74.pn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7.xml"/><Relationship Id="rId1" Type="http://schemas.openxmlformats.org/officeDocument/2006/relationships/tags" Target="../tags/tag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4.xml"/><Relationship Id="rId2" Type="http://schemas.openxmlformats.org/officeDocument/2006/relationships/tags" Target="../tags/tag3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5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4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88927" y="4408601"/>
            <a:ext cx="2352675" cy="612775"/>
          </a:xfrm>
          <a:prstGeom prst="rect">
            <a:avLst/>
          </a:prstGeom>
        </p:spPr>
        <p:txBody>
          <a:bodyPr lIns="68526" tIns="34265" rIns="68526" bIns="34265" anchor="ctr">
            <a:normAutofit/>
          </a:bodyPr>
          <a:lstStyle/>
          <a:p>
            <a:pPr defTabSz="685268">
              <a:spcBef>
                <a:spcPct val="0"/>
              </a:spcBef>
              <a:defRPr/>
            </a:pPr>
            <a:endParaRPr lang="en-US" sz="1200" i="1" dirty="0">
              <a:solidFill>
                <a:srgbClr val="000000">
                  <a:lumMod val="50000"/>
                  <a:lumOff val="50000"/>
                </a:srgbClr>
              </a:solidFill>
              <a:ea typeface="新細明體" pitchFamily="18" charset="-12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195" y="2060848"/>
            <a:ext cx="5544617" cy="864096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高可靠性智慧型跟踪支架系统</a:t>
            </a:r>
            <a:endParaRPr lang="zh-CN" altLang="zh-CN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4" descr="PVST.logo.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11" y="260654"/>
            <a:ext cx="5917265" cy="1043591"/>
          </a:xfrm>
          <a:prstGeom prst="rect">
            <a:avLst/>
          </a:prstGeom>
        </p:spPr>
      </p:pic>
      <p:sp>
        <p:nvSpPr>
          <p:cNvPr id="8" name="文本占位符 6"/>
          <p:cNvSpPr txBox="1">
            <a:spLocks/>
          </p:cNvSpPr>
          <p:nvPr/>
        </p:nvSpPr>
        <p:spPr bwMode="auto">
          <a:xfrm>
            <a:off x="190025" y="3176445"/>
            <a:ext cx="4903152" cy="307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26" tIns="34265" rIns="68526" bIns="34265" numCol="1" anchor="t" anchorCtr="0" compatLnSpc="1">
            <a:prstTxWarp prst="textNoShape">
              <a:avLst/>
            </a:prstTxWarp>
            <a:noAutofit/>
          </a:bodyPr>
          <a:lstStyle>
            <a:lvl1pPr marL="342651" indent="-342651" algn="ctr" rtl="0" eaLnBrk="0" fontAlgn="base" hangingPunct="0">
              <a:lnSpc>
                <a:spcPts val="1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88" indent="-1588" algn="ctr" rtl="0" eaLnBrk="0" fontAlgn="base" hangingPunct="0">
              <a:lnSpc>
                <a:spcPts val="1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168" indent="-22843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036" indent="-22843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904" indent="-22843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769" indent="-228432" algn="l" defTabSz="913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36" indent="-228432" algn="l" defTabSz="913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504" indent="-228432" algn="l" defTabSz="913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72" indent="-228432" algn="l" defTabSz="9137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66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1" i="0" dirty="0">
                <a:solidFill>
                  <a:srgbClr val="002060"/>
                </a:solidFill>
                <a:ea typeface="微软雅黑" panose="020B0503020204020204" pitchFamily="34" charset="-122"/>
              </a:rPr>
              <a:t>常州天合光能有限公司</a:t>
            </a:r>
            <a:endParaRPr lang="en-US" altLang="zh-CN" sz="1600" b="1" i="0" dirty="0">
              <a:solidFill>
                <a:srgbClr val="002060"/>
              </a:solidFill>
              <a:ea typeface="微软雅黑" panose="020B0503020204020204" pitchFamily="34" charset="-122"/>
            </a:endParaRPr>
          </a:p>
          <a:p>
            <a:pPr marL="0" indent="0" defTabSz="685766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1" i="0" dirty="0">
                <a:solidFill>
                  <a:srgbClr val="002060"/>
                </a:solidFill>
                <a:ea typeface="微软雅黑" panose="020B0503020204020204" pitchFamily="34" charset="-122"/>
              </a:rPr>
              <a:t>徐建美</a:t>
            </a:r>
            <a:endParaRPr lang="en-US" altLang="zh-CN" sz="1600" b="1" i="0" dirty="0">
              <a:solidFill>
                <a:srgbClr val="002060"/>
              </a:solidFill>
              <a:ea typeface="微软雅黑" panose="020B0503020204020204" pitchFamily="34" charset="-122"/>
            </a:endParaRPr>
          </a:p>
          <a:p>
            <a:pPr marL="0" indent="0" defTabSz="685766">
              <a:lnSpc>
                <a:spcPct val="150000"/>
              </a:lnSpc>
              <a:spcBef>
                <a:spcPts val="0"/>
              </a:spcBef>
            </a:pPr>
            <a:r>
              <a:rPr lang="en-US" altLang="zh-CN" sz="1600" b="1" i="0" dirty="0">
                <a:solidFill>
                  <a:srgbClr val="002060"/>
                </a:solidFill>
                <a:ea typeface="微软雅黑" panose="020B0503020204020204" pitchFamily="34" charset="-122"/>
              </a:rPr>
              <a:t> 2016</a:t>
            </a:r>
            <a:r>
              <a:rPr lang="zh-CN" altLang="en-US" sz="1600" b="1" i="0" dirty="0" smtClean="0">
                <a:solidFill>
                  <a:srgbClr val="002060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sz="1600" b="1" i="0" dirty="0" smtClean="0">
                <a:solidFill>
                  <a:srgbClr val="002060"/>
                </a:solidFill>
                <a:ea typeface="微软雅黑" panose="020B0503020204020204" pitchFamily="34" charset="-122"/>
              </a:rPr>
              <a:t>09</a:t>
            </a:r>
            <a:r>
              <a:rPr lang="zh-CN" altLang="en-US" sz="1600" b="1" i="0" dirty="0" smtClean="0">
                <a:solidFill>
                  <a:srgbClr val="002060"/>
                </a:solidFill>
                <a:ea typeface="微软雅黑" panose="020B0503020204020204" pitchFamily="34" charset="-122"/>
              </a:rPr>
              <a:t>月</a:t>
            </a:r>
            <a:r>
              <a:rPr lang="en-US" altLang="zh-CN" sz="1600" b="1" i="0" dirty="0" smtClean="0">
                <a:solidFill>
                  <a:srgbClr val="002060"/>
                </a:solidFill>
                <a:ea typeface="微软雅黑" panose="020B0503020204020204" pitchFamily="34" charset="-122"/>
              </a:rPr>
              <a:t>08</a:t>
            </a:r>
            <a:r>
              <a:rPr lang="zh-CN" altLang="en-US" sz="1600" b="1" i="0" dirty="0" smtClean="0">
                <a:solidFill>
                  <a:srgbClr val="002060"/>
                </a:solidFill>
                <a:ea typeface="微软雅黑" panose="020B0503020204020204" pitchFamily="34" charset="-122"/>
              </a:rPr>
              <a:t>日</a:t>
            </a:r>
            <a:endParaRPr lang="en-US" altLang="zh-CN" sz="1600" b="1" i="0" dirty="0">
              <a:solidFill>
                <a:srgbClr val="002060"/>
              </a:solidFill>
              <a:ea typeface="微软雅黑" panose="020B0503020204020204" pitchFamily="34" charset="-122"/>
            </a:endParaRPr>
          </a:p>
          <a:p>
            <a:pPr marL="0" indent="0" defTabSz="685766">
              <a:lnSpc>
                <a:spcPct val="150000"/>
              </a:lnSpc>
              <a:spcBef>
                <a:spcPts val="0"/>
              </a:spcBef>
            </a:pPr>
            <a:endParaRPr lang="en-US" altLang="zh-CN" sz="1600" b="1" i="0" dirty="0">
              <a:solidFill>
                <a:srgbClr val="002060"/>
              </a:solidFill>
              <a:ea typeface="微软雅黑" panose="020B0503020204020204" pitchFamily="34" charset="-122"/>
            </a:endParaRPr>
          </a:p>
          <a:p>
            <a:pPr marL="0" indent="0" defTabSz="685766">
              <a:lnSpc>
                <a:spcPct val="150000"/>
              </a:lnSpc>
              <a:spcBef>
                <a:spcPts val="0"/>
              </a:spcBef>
            </a:pPr>
            <a:r>
              <a:rPr lang="zh-CN" altLang="zh-CN" sz="1600" b="1" i="0" dirty="0">
                <a:solidFill>
                  <a:srgbClr val="002060"/>
                </a:solidFill>
                <a:ea typeface="微软雅黑" panose="020B0503020204020204" pitchFamily="34" charset="-122"/>
              </a:rPr>
              <a:t>首届光伏领跑者先进技术推介</a:t>
            </a:r>
            <a:r>
              <a:rPr lang="zh-CN" altLang="zh-CN" sz="1600" b="1" i="0" dirty="0" smtClean="0">
                <a:solidFill>
                  <a:srgbClr val="002060"/>
                </a:solidFill>
                <a:ea typeface="微软雅黑" panose="020B0503020204020204" pitchFamily="34" charset="-122"/>
              </a:rPr>
              <a:t>会</a:t>
            </a:r>
            <a:endParaRPr lang="en-US" altLang="zh-CN" sz="1600" b="1" i="0" dirty="0" smtClean="0">
              <a:solidFill>
                <a:srgbClr val="002060"/>
              </a:solidFill>
              <a:ea typeface="微软雅黑" panose="020B0503020204020204" pitchFamily="34" charset="-122"/>
            </a:endParaRPr>
          </a:p>
          <a:p>
            <a:pPr marL="0" indent="0" defTabSz="685766">
              <a:lnSpc>
                <a:spcPct val="150000"/>
              </a:lnSpc>
              <a:spcBef>
                <a:spcPts val="0"/>
              </a:spcBef>
            </a:pPr>
            <a:r>
              <a:rPr lang="zh-CN" altLang="en-US" sz="1600" b="1" i="0" dirty="0" smtClean="0">
                <a:solidFill>
                  <a:srgbClr val="002060"/>
                </a:solidFill>
                <a:ea typeface="微软雅黑" panose="020B0503020204020204" pitchFamily="34" charset="-122"/>
              </a:rPr>
              <a:t>北京京都信苑大酒店</a:t>
            </a:r>
            <a:endParaRPr lang="zh-CN" altLang="en-US" sz="1600" b="1" i="0" dirty="0">
              <a:solidFill>
                <a:srgbClr val="00206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09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54" y="240000"/>
            <a:ext cx="8250563" cy="503590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36000" rIns="36000" bIns="36000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 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太阳能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跟踪系统面临的挑战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483768" y="4878066"/>
            <a:ext cx="4104456" cy="78319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高成本</a:t>
            </a:r>
            <a:endParaRPr lang="en-US" altLang="zh-CN" sz="2400" b="1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沟通成本、工程管理成本、产品成本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755576" y="1743248"/>
            <a:ext cx="2016224" cy="1920213"/>
            <a:chOff x="3671900" y="987574"/>
            <a:chExt cx="2016224" cy="1440160"/>
          </a:xfrm>
        </p:grpSpPr>
        <p:sp>
          <p:nvSpPr>
            <p:cNvPr id="112" name="圆角矩形 111"/>
            <p:cNvSpPr/>
            <p:nvPr/>
          </p:nvSpPr>
          <p:spPr>
            <a:xfrm>
              <a:off x="3671900" y="987574"/>
              <a:ext cx="2016224" cy="1440160"/>
            </a:xfrm>
            <a:prstGeom prst="roundRect">
              <a:avLst/>
            </a:prstGeom>
            <a:solidFill>
              <a:srgbClr val="444D26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779912" y="1059582"/>
              <a:ext cx="8280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质量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779912" y="1554927"/>
              <a:ext cx="19080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产品质量良莠不齐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如何保障客户利益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3545057" y="1743248"/>
            <a:ext cx="2016224" cy="1920213"/>
            <a:chOff x="899592" y="987574"/>
            <a:chExt cx="2016224" cy="1440160"/>
          </a:xfrm>
        </p:grpSpPr>
        <p:sp>
          <p:nvSpPr>
            <p:cNvPr id="116" name="圆角矩形 115"/>
            <p:cNvSpPr/>
            <p:nvPr/>
          </p:nvSpPr>
          <p:spPr>
            <a:xfrm>
              <a:off x="899592" y="987574"/>
              <a:ext cx="2016224" cy="1440160"/>
            </a:xfrm>
            <a:prstGeom prst="roundRect">
              <a:avLst/>
            </a:prstGeom>
            <a:solidFill>
              <a:srgbClr val="F3A447">
                <a:lumMod val="60000"/>
                <a:lumOff val="40000"/>
              </a:srgbClr>
            </a:solidFill>
            <a:ln w="9525" cap="flat" cmpd="sng" algn="ctr">
              <a:solidFill>
                <a:srgbClr val="A5B59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17" name="TextBox 116"/>
            <p:cNvSpPr txBox="1">
              <a:spLocks noChangeAspect="1"/>
            </p:cNvSpPr>
            <p:nvPr/>
          </p:nvSpPr>
          <p:spPr>
            <a:xfrm>
              <a:off x="1043397" y="1114836"/>
              <a:ext cx="864000" cy="33152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产品</a:t>
              </a:r>
              <a:endPara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1043608" y="1554927"/>
              <a:ext cx="1826141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支架设计种类繁多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如何选择匹配产品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334539" y="1743248"/>
            <a:ext cx="2016224" cy="1920213"/>
            <a:chOff x="6334539" y="987574"/>
            <a:chExt cx="2016224" cy="1440160"/>
          </a:xfrm>
        </p:grpSpPr>
        <p:sp>
          <p:nvSpPr>
            <p:cNvPr id="120" name="圆角矩形 119"/>
            <p:cNvSpPr/>
            <p:nvPr/>
          </p:nvSpPr>
          <p:spPr>
            <a:xfrm>
              <a:off x="6334539" y="987574"/>
              <a:ext cx="2016224" cy="1440160"/>
            </a:xfrm>
            <a:prstGeom prst="roundRect">
              <a:avLst/>
            </a:prstGeom>
            <a:solidFill>
              <a:srgbClr val="809EC2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408416" y="1059582"/>
              <a:ext cx="8640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408416" y="1554927"/>
              <a:ext cx="19080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分散的供应链支持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如何快速响应用户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3" name="Picture 16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9" y="3759480"/>
            <a:ext cx="6711033" cy="87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388424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/>
              <a:pPr/>
              <a:t>10</a:t>
            </a:fld>
            <a:endParaRPr lang="zh-CN" altLang="en-US" sz="1600" dirty="0"/>
          </a:p>
        </p:txBody>
      </p:sp>
      <p:sp>
        <p:nvSpPr>
          <p:cNvPr id="18" name="圆角矩形 17"/>
          <p:cNvSpPr/>
          <p:nvPr/>
        </p:nvSpPr>
        <p:spPr>
          <a:xfrm>
            <a:off x="323528" y="1052736"/>
            <a:ext cx="8522827" cy="501618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3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53" y="240000"/>
            <a:ext cx="8754619" cy="503590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36000" rIns="36000" bIns="36000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 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跟踪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系统失效的关键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因素</a:t>
            </a:r>
            <a:endParaRPr lang="zh-CN" altLang="en-US" sz="24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388424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/>
              <a:pPr/>
              <a:t>11</a:t>
            </a:fld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5865817" y="198884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主要是防护等级，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漏水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引起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3" name="图表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811924"/>
              </p:ext>
            </p:extLst>
          </p:nvPr>
        </p:nvGraphicFramePr>
        <p:xfrm>
          <a:off x="742339" y="1124744"/>
          <a:ext cx="740164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矩形 3"/>
          <p:cNvSpPr/>
          <p:nvPr/>
        </p:nvSpPr>
        <p:spPr>
          <a:xfrm>
            <a:off x="1259632" y="5364837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轴承，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抱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箍等结构连接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失效引起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失效后对整体影响比较大，更换和维护相对复杂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7544" y="1850340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元器件失效或者雷击等引起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83868" y="335699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主要失效比例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496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53" y="240000"/>
            <a:ext cx="8754619" cy="503590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36000" rIns="36000" bIns="36000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 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跟踪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支架的核心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可靠性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388424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/>
              <a:pPr/>
              <a:t>12</a:t>
            </a:fld>
            <a:endParaRPr lang="zh-CN" altLang="en-US" sz="16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291848" y="1076747"/>
            <a:ext cx="2191920" cy="2285477"/>
            <a:chOff x="247596" y="404089"/>
            <a:chExt cx="2008068" cy="1774361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28" y="404089"/>
              <a:ext cx="1735704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矩形 4"/>
            <p:cNvSpPr>
              <a:spLocks noChangeArrowheads="1"/>
            </p:cNvSpPr>
            <p:nvPr/>
          </p:nvSpPr>
          <p:spPr bwMode="auto">
            <a:xfrm>
              <a:off x="247596" y="1772241"/>
              <a:ext cx="2008068" cy="40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</a:rPr>
                <a:t>王斯成，著名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微软雅黑" pitchFamily="34" charset="-122"/>
                </a:rPr>
                <a:t>光伏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</a:rPr>
                <a:t>专家，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微软雅黑" pitchFamily="34" charset="-122"/>
                </a:rPr>
                <a:t>宏观经济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</a:rPr>
                <a:t>研究院研究员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2335059" y="1268760"/>
            <a:ext cx="6406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想降低发电成本（元</a:t>
            </a:r>
            <a:r>
              <a:rPr lang="en-US" altLang="zh-CN" sz="1600" dirty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/kWh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），最有效的办法是采用太阳跟踪器，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anose="020B0503020204020204" pitchFamily="34" charset="-122"/>
              </a:rPr>
              <a:t>主要问题是可靠性，只要解决了可靠性问题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，太阳跟踪器无疑将会得到大规模推广。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                              ——《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关注光伏五要素实现收益最大化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》2014.2</a:t>
            </a:r>
            <a:endParaRPr lang="zh-CN" altLang="en-US" sz="1600" dirty="0">
              <a:solidFill>
                <a:prstClr val="black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195736" y="3712312"/>
            <a:ext cx="6558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年对西北区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家大型业主进行采访，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anose="020B0503020204020204" pitchFamily="34" charset="-122"/>
              </a:rPr>
              <a:t>多数家对跟踪系统的稳定性还存疑问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，特别是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，连可调支架都不信任，大家需要继续用品质得到市场的认可！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anose="020B0503020204020204" pitchFamily="34" charset="-122"/>
              </a:rPr>
              <a:t>但已经有一半在尝试跟踪系统了。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95536" y="3548537"/>
            <a:ext cx="1728192" cy="1739131"/>
            <a:chOff x="182843" y="2593380"/>
            <a:chExt cx="1506016" cy="1304347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54" y="2593380"/>
              <a:ext cx="1500705" cy="10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"/>
            <p:cNvSpPr>
              <a:spLocks noChangeArrowheads="1"/>
            </p:cNvSpPr>
            <p:nvPr/>
          </p:nvSpPr>
          <p:spPr bwMode="auto">
            <a:xfrm>
              <a:off x="182843" y="3666894"/>
              <a:ext cx="1421581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  <a:sym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400" dirty="0" smtClean="0">
                  <a:solidFill>
                    <a:prstClr val="black"/>
                  </a:solidFill>
                  <a:latin typeface="微软雅黑" pitchFamily="34" charset="-122"/>
                </a:rPr>
                <a:t>光伏媒体</a:t>
              </a:r>
              <a:endParaRPr lang="zh-CN" altLang="en-US" sz="1400" dirty="0">
                <a:solidFill>
                  <a:prstClr val="black"/>
                </a:solidFill>
                <a:latin typeface="微软雅黑" pitchFamily="34" charset="-122"/>
              </a:endParaRPr>
            </a:p>
          </p:txBody>
        </p:sp>
      </p:grpSp>
      <p:sp>
        <p:nvSpPr>
          <p:cNvPr id="43" name="TextBox 4"/>
          <p:cNvSpPr txBox="1"/>
          <p:nvPr/>
        </p:nvSpPr>
        <p:spPr>
          <a:xfrm>
            <a:off x="1926897" y="5120786"/>
            <a:ext cx="662324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anose="020B0503020204020204" pitchFamily="34" charset="-122"/>
              </a:rPr>
              <a:t>能解决可靠性的问题，跟踪系统可能迎来爆发式的增长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71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981626" y="164637"/>
            <a:ext cx="1378624" cy="523156"/>
          </a:xfrm>
          <a:prstGeom prst="rect">
            <a:avLst/>
          </a:prstGeom>
          <a:noFill/>
        </p:spPr>
        <p:txBody>
          <a:bodyPr wrap="square" lIns="91372" tIns="45688" rIns="91372" bIns="45688" rtlCol="0">
            <a:spAutoFit/>
          </a:bodyPr>
          <a:lstStyle/>
          <a:p>
            <a:pPr defTabSz="913736"/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  纲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3581" y="1556792"/>
            <a:ext cx="6912768" cy="3046923"/>
          </a:xfrm>
          <a:prstGeom prst="rect">
            <a:avLst/>
          </a:prstGeom>
        </p:spPr>
        <p:txBody>
          <a:bodyPr wrap="square" lIns="91372" tIns="45688" rIns="91372" bIns="45688">
            <a:spAutoFit/>
          </a:bodyPr>
          <a:lstStyle/>
          <a:p>
            <a:pPr marL="514350" defTabSz="913736">
              <a:lnSpc>
                <a:spcPct val="200000"/>
              </a:lnSpc>
              <a:buFont typeface="+mj-lt"/>
              <a:buAutoNum type="arabicPeriod"/>
            </a:pPr>
            <a:r>
              <a:rPr lang="zh-CN" altLang="en-US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跟踪支架概况</a:t>
            </a:r>
            <a:endParaRPr lang="en-US" altLang="zh-CN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defTabSz="913736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天合跟踪品牌的打造</a:t>
            </a:r>
            <a:endParaRPr lang="en-US" altLang="zh-CN" sz="3200" b="1" dirty="0" smtClean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defTabSz="913736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结束语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3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30188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 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定位和理念</a:t>
            </a:r>
            <a:r>
              <a:rPr lang="en-US" altLang="zh-CN" sz="24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高可靠性智慧型，提供</a:t>
            </a:r>
            <a:r>
              <a:rPr lang="zh-CN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一体化解决方案</a:t>
            </a:r>
          </a:p>
        </p:txBody>
      </p:sp>
      <p:sp>
        <p:nvSpPr>
          <p:cNvPr id="5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96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14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3172768441"/>
              </p:ext>
            </p:extLst>
          </p:nvPr>
        </p:nvGraphicFramePr>
        <p:xfrm>
          <a:off x="2195736" y="1082676"/>
          <a:ext cx="4608512" cy="4428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圆角矩形 11"/>
          <p:cNvSpPr/>
          <p:nvPr/>
        </p:nvSpPr>
        <p:spPr>
          <a:xfrm>
            <a:off x="150624" y="2780929"/>
            <a:ext cx="2088232" cy="1248139"/>
          </a:xfrm>
          <a:prstGeom prst="roundRect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支架与组件安装结合匹配，及载荷能力、运行中电池片隐裂状况等异常未全面考量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763688" y="4941169"/>
            <a:ext cx="2088232" cy="1248139"/>
          </a:xfrm>
          <a:prstGeom prst="roundRect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早期市场，</a:t>
            </a: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跟踪支架本身的核心零部件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电机、控制器、结构</a:t>
            </a: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故障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失效</a:t>
            </a: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率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比例</a:t>
            </a: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较高</a:t>
            </a: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223628" y="980729"/>
            <a:ext cx="2088232" cy="1248139"/>
          </a:xfrm>
          <a:prstGeom prst="roundRect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跟踪支架和组件厂商只关注自身的可靠性</a:t>
            </a: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aphicFrame>
        <p:nvGraphicFramePr>
          <p:cNvPr id="15" name="图示 14"/>
          <p:cNvGraphicFramePr/>
          <p:nvPr>
            <p:extLst>
              <p:ext uri="{D42A27DB-BD31-4B8C-83A1-F6EECF244321}">
                <p14:modId xmlns:p14="http://schemas.microsoft.com/office/powerpoint/2010/main" val="3009596777"/>
              </p:ext>
            </p:extLst>
          </p:nvPr>
        </p:nvGraphicFramePr>
        <p:xfrm>
          <a:off x="6012160" y="740703"/>
          <a:ext cx="3131840" cy="427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110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 b="67546"/>
          <a:stretch/>
        </p:blipFill>
        <p:spPr bwMode="auto">
          <a:xfrm>
            <a:off x="5032972" y="1340768"/>
            <a:ext cx="3937437" cy="1948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www.solarzoom.com/data/attachment/images/image/20160905/59ef08ec686884828d4db85fcc31e575.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3" y="1556791"/>
            <a:ext cx="4816316" cy="3783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30188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  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天合怎么做？</a:t>
            </a:r>
            <a:endParaRPr lang="zh-CN" altLang="en-US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96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15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AutoShape 2" descr="data:image/jpeg;base64,/9j/4AAQSkZJRgABAQEAAQABAAD/2wBDAAUDBAQEAwUEBAQFBQUGBwwIBwcHBw8LCwkMEQ8SEhEPERETFhwXExQaFRERGCEYGh0dHx8fExciJCIeJBweHx7/2wBDAQUFBQcGBw4ICA4eFBEUHh4eHh4eHh4eHh4eHh4eHh4eHh4eHh4eHh4eHh4eHh4eHh4eHh4eHh4eHh4eHh4eHh7/wAARCABLAEsDASIAAhEBAxEB/8QAGwAAAgMBAQEAAAAAAAAAAAAAAwQCBQYHCAH/xAAzEAABAwMCBAQDBwUAAAAAAAABAgMEAAURBiESMUFRBxNhcRQigQgyUmKRwdEVIzNC4f/EABoBAAIDAQEAAAAAAAAAAAAAAAIDAAQFAQb/xAAiEQACAgICAQUBAAAAAAAAAAAAAQIDESEEEjEFExQyQYH/2gAMAwEAAhEDEQA/AO0S30nO9U02Rg4zUpskZ2NUs18lROa8a2x8pk5b4Od6qpL/ADr4+/nO9V7zozUEt5IS3TnnSD7nPeiSHKScVz9aJHQT6jk0q5uDRHScml3lYFEiMXd2yc0sefKiSnm2m1OOrShAGSpRwAKxMzW5RJcTGgocaBwlS1kEjvjFWqaZ2fVHMNmg0b46yUsIi6tiKkK6TYqQlWPzN7A+6ce1dNsuqLLqFjzrRcmJW3zNpOHE+6TuP0rxuJPFj05UxGmPMPIeYeW04g5StCilQ9iKv3enVz3HTCaTPYj7mVHBpJxzKjXF/CvXWqblqy0abdkouCbjMaihUgErRxqA4gobnHPfPKvQc3R99auz1tbZafW24UF1DoCCe+Tgj9KzLuJZU9nY1yl4WTMvryaWcI58q6dF0jZdM2x69aueRLSwjiUw3nyk9snYqPpsKzMKZoLVi5SrXFkWtuNgKWlzOSe4OQPap8eSWy3XwbpxykY9xXbesxqHVMG3FTLZ+JkDmlB+VJ9T+wrsdg8P9IanZm2OZqafHnSUlMF6OpKEpVjbiTvx79MgEbc68v8AiNp69aJ1TN05e2Q3LjK2WndDqDulxB6pUNx9QdxV3icJTXab/hXsplU8TWGAv18lXF7jlO5A+40nZKfYfvVMqT8x+7VbJkkZwdzzPU0kqQsqJzWvGKisIAR4sVNKzUOHfY5x1o0VlyRIQwygrcWoJSB1JrrItnXPsxNxLdq5/XF1SfgbAwp1sfjkKHChI9dz9SK9JaS1kq4NtvPKQy9IJcUtagOJRPze+5rg9r0hcYeio8GNKS04nL7kco/yuY2yc7H/AJVjoe8KhvfCXCNiRHQoKaUsFSRncgZIzmsW673XmL8Gz6e60nFeTt3iW3d9Sph6fiQHPgVvJemylrSErQOTaU5yc9TRNSaFt1ysAZhvt2eYy2EtyGGhhWP9VpGOJP6EdDWOt+qIjKW0x5EhThyVtNNqSEDHVR2z6DNUuttaW1Wnn2f6u6zcVnhTHyQsd89vehUs+Vk0euNp4SKiz2K+wH3Jt2vrUQR15aejKJC8H5VJPTlnB3pb7Qzbmu9NRfEC3q+JcitmNO8sbNlH3xjnjfjHoqsrZb1cnVKtSczEOoPmJzlK0deIHtn+K1In3i0aYu8CyCIuRPhpYWiQniaUUjGcHbi4SUgnpjPKmVWe1Pf6ZfPurlFL9PO6iVbqO1CU6ASK1+ntC3Se6TdELt8ZtXCoHHmLI/CO3qfpmt5G0xp9hhDKbREWEjHE4jiUfUk86v2cuuDwtmQXGt/DTT19UuVCAtU87lxlP9tZ/Mjl9Rj60l4c+HsfTvHPu3kS7jxENcOShlIOxGeaj36cu9bhx4HrQHHs9axPkW9OmdApjDjw5Gqi622NKbk+UfhH5CUhyQ0hPmEJ5bmjuvbc96CXj3pUcraGQm4PMXhlVGY1DCirZZuEVa+SVqBGR6jBGfaql3S79wkrmXu4l95Z38pP7n+K0y3DQlOdacpzHy5dslhsBDiRYLYRGYQ3hISVADiUB3PWprXUXHaApVRLJWeXtklqzQuIVFaqhxU1RIXhknO5oapB70kSc86iSe9J6oFDZfzzNDLopYk96iSe9GohYGFO+tDU4e9BJOa+GiUUQmte9DUuoKJqJo1E6fVKoRO9SVUDRpA5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data:image/jpeg;base64,/9j/4AAQSkZJRgABAQEAAQABAAD/2wBDAAUDBAQEAwUEBAQFBQUGBwwIBwcHBw8LCwkMEQ8SEhEPERETFhwXExQaFRERGCEYGh0dHx8fExciJCIeJBweHx7/2wBDAQUFBQcGBw4ICA4eFBEUHh4eHh4eHh4eHh4eHh4eHh4eHh4eHh4eHh4eHh4eHh4eHh4eHh4eHh4eHh4eHh4eHh7/wAARCABLAEsDASIAAhEBAxEB/8QAGwAAAgMBAQEAAAAAAAAAAAAAAwQCBQYHCAH/xAAzEAABAwMCBAQDBwUAAAAAAAABAgMEAAURBiESMUFRBxNhcRQigQgyUmKRwdEVIzNC4f/EABoBAAIDAQEAAAAAAAAAAAAAAAIDAAQFAQb/xAAiEQACAgICAQUBAAAAAAAAAAAAAQIDESEEEjEFExQyQYH/2gAMAwEAAhEDEQA/AO0S30nO9U02Rg4zUpskZ2NUs18lROa8a2x8pk5b4Od6qpL/ADr4+/nO9V7zozUEt5IS3TnnSD7nPeiSHKScVz9aJHQT6jk0q5uDRHScml3lYFEiMXd2yc0sefKiSnm2m1OOrShAGSpRwAKxMzW5RJcTGgocaBwlS1kEjvjFWqaZ2fVHMNmg0b46yUsIi6tiKkK6TYqQlWPzN7A+6ce1dNsuqLLqFjzrRcmJW3zNpOHE+6TuP0rxuJPFj05UxGmPMPIeYeW04g5StCilQ9iKv3enVz3HTCaTPYj7mVHBpJxzKjXF/CvXWqblqy0abdkouCbjMaihUgErRxqA4gobnHPfPKvQc3R99auz1tbZafW24UF1DoCCe+Tgj9KzLuJZU9nY1yl4WTMvryaWcI58q6dF0jZdM2x69aueRLSwjiUw3nyk9snYqPpsKzMKZoLVi5SrXFkWtuNgKWlzOSe4OQPap8eSWy3XwbpxykY9xXbesxqHVMG3FTLZ+JkDmlB+VJ9T+wrsdg8P9IanZm2OZqafHnSUlMF6OpKEpVjbiTvx79MgEbc68v8AiNp69aJ1TN05e2Q3LjK2WndDqDulxB6pUNx9QdxV3icJTXab/hXsplU8TWGAv18lXF7jlO5A+40nZKfYfvVMqT8x+7VbJkkZwdzzPU0kqQsqJzWvGKisIAR4sVNKzUOHfY5x1o0VlyRIQwygrcWoJSB1JrrItnXPsxNxLdq5/XF1SfgbAwp1sfjkKHChI9dz9SK9JaS1kq4NtvPKQy9IJcUtagOJRPze+5rg9r0hcYeio8GNKS04nL7kco/yuY2yc7H/AJVjoe8KhvfCXCNiRHQoKaUsFSRncgZIzmsW673XmL8Gz6e60nFeTt3iW3d9Sph6fiQHPgVvJemylrSErQOTaU5yc9TRNSaFt1ysAZhvt2eYy2EtyGGhhWP9VpGOJP6EdDWOt+qIjKW0x5EhThyVtNNqSEDHVR2z6DNUuttaW1Wnn2f6u6zcVnhTHyQsd89vehUs+Vk0euNp4SKiz2K+wH3Jt2vrUQR15aejKJC8H5VJPTlnB3pb7Qzbmu9NRfEC3q+JcitmNO8sbNlH3xjnjfjHoqsrZb1cnVKtSczEOoPmJzlK0deIHtn+K1In3i0aYu8CyCIuRPhpYWiQniaUUjGcHbi4SUgnpjPKmVWe1Pf6ZfPurlFL9PO6iVbqO1CU6ASK1+ntC3Se6TdELt8ZtXCoHHmLI/CO3qfpmt5G0xp9hhDKbREWEjHE4jiUfUk86v2cuuDwtmQXGt/DTT19UuVCAtU87lxlP9tZ/Mjl9Rj60l4c+HsfTvHPu3kS7jxENcOShlIOxGeaj36cu9bhx4HrQHHs9axPkW9OmdApjDjw5Gqi622NKbk+UfhH5CUhyQ0hPmEJ5bmjuvbc96CXj3pUcraGQm4PMXhlVGY1DCirZZuEVa+SVqBGR6jBGfaql3S79wkrmXu4l95Z38pP7n+K0y3DQlOdacpzHy5dslhsBDiRYLYRGYQ3hISVADiUB3PWprXUXHaApVRLJWeXtklqzQuIVFaqhxU1RIXhknO5oapB70kSc86iSe9J6oFDZfzzNDLopYk96iSe9GohYGFO+tDU4e9BJOa+GiUUQmte9DUuoKJqJo1E6fVKoRO9SVUDRpA5P//Z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https://ss0.bdstatic.com/70cFvHSh_Q1YnxGkpoWK1HF6hhy/it/u=980507198,2258559802&amp;fm=116&amp;gp=0.jpg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" name="图片 8" descr="https://timgsa.baidu.com/timg?image&amp;quality=80&amp;size=b10000_10000&amp;sec=1473322603603&amp;di=ffa7353c5355f89208eae57910ad7100&amp;imgtype=jpg&amp;src=http%3A%2F%2Fpic9.nipic.com%2F20100812%2F2103804_150804426297_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2" b="4467"/>
          <a:stretch/>
        </p:blipFill>
        <p:spPr bwMode="auto">
          <a:xfrm>
            <a:off x="4900229" y="3289443"/>
            <a:ext cx="3962400" cy="2647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61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30188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 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</a:t>
            </a:r>
            <a:r>
              <a: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实现高可靠性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96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16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1028747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质量先行，依托公司优异的质量保证体系，对天合跟踪系统进行全面品质管控，致力于为客户提供优质的产品和服务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44844" y="1700808"/>
            <a:ext cx="1644280" cy="2160000"/>
            <a:chOff x="336652" y="1347794"/>
            <a:chExt cx="1644280" cy="1548000"/>
          </a:xfrm>
        </p:grpSpPr>
        <p:sp>
          <p:nvSpPr>
            <p:cNvPr id="12" name="矩形 11"/>
            <p:cNvSpPr>
              <a:spLocks noChangeAspect="1"/>
            </p:cNvSpPr>
            <p:nvPr/>
          </p:nvSpPr>
          <p:spPr>
            <a:xfrm>
              <a:off x="354652" y="1347794"/>
              <a:ext cx="1626280" cy="1548000"/>
            </a:xfrm>
            <a:prstGeom prst="rect">
              <a:avLst/>
            </a:prstGeom>
            <a:solidFill>
              <a:srgbClr val="25AAE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6652" y="1734794"/>
              <a:ext cx="1584000" cy="622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新产品导入</a:t>
              </a: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产品量产</a:t>
              </a: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维护</a:t>
              </a: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退市全生命周期管理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51720" y="3767188"/>
            <a:ext cx="1925912" cy="2160000"/>
            <a:chOff x="1968585" y="3003798"/>
            <a:chExt cx="1619998" cy="1548000"/>
          </a:xfrm>
        </p:grpSpPr>
        <p:sp>
          <p:nvSpPr>
            <p:cNvPr id="15" name="矩形 14"/>
            <p:cNvSpPr>
              <a:spLocks noChangeAspect="1"/>
            </p:cNvSpPr>
            <p:nvPr/>
          </p:nvSpPr>
          <p:spPr>
            <a:xfrm>
              <a:off x="2004584" y="3003798"/>
              <a:ext cx="1548000" cy="1548000"/>
            </a:xfrm>
            <a:prstGeom prst="rect">
              <a:avLst/>
            </a:prstGeom>
            <a:solidFill>
              <a:srgbClr val="25AAE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968585" y="3246884"/>
              <a:ext cx="1619998" cy="760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强化的供应商质量管理体系，确保来料的质量和一致性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07904" y="1700808"/>
            <a:ext cx="1710352" cy="2160000"/>
            <a:chOff x="3671896" y="1347794"/>
            <a:chExt cx="1548000" cy="1548000"/>
          </a:xfrm>
        </p:grpSpPr>
        <p:sp>
          <p:nvSpPr>
            <p:cNvPr id="18" name="矩形 17"/>
            <p:cNvSpPr>
              <a:spLocks noChangeAspect="1"/>
            </p:cNvSpPr>
            <p:nvPr/>
          </p:nvSpPr>
          <p:spPr>
            <a:xfrm>
              <a:off x="3671896" y="1347794"/>
              <a:ext cx="1548000" cy="1548000"/>
            </a:xfrm>
            <a:prstGeom prst="rect">
              <a:avLst/>
            </a:prstGeom>
            <a:solidFill>
              <a:srgbClr val="25AAE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941624" y="1807506"/>
              <a:ext cx="1080000" cy="529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生产过程质量控制体系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28256" y="3767188"/>
            <a:ext cx="1656008" cy="2160000"/>
            <a:chOff x="5294341" y="3003798"/>
            <a:chExt cx="1548000" cy="1548000"/>
          </a:xfrm>
        </p:grpSpPr>
        <p:sp>
          <p:nvSpPr>
            <p:cNvPr id="21" name="矩形 20"/>
            <p:cNvSpPr>
              <a:spLocks noChangeAspect="1"/>
            </p:cNvSpPr>
            <p:nvPr/>
          </p:nvSpPr>
          <p:spPr>
            <a:xfrm>
              <a:off x="5294341" y="3003798"/>
              <a:ext cx="1548000" cy="1548000"/>
            </a:xfrm>
            <a:prstGeom prst="rect">
              <a:avLst/>
            </a:prstGeom>
            <a:solidFill>
              <a:srgbClr val="25AAE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384341" y="3463510"/>
              <a:ext cx="1440000" cy="529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世界领先的光伏产品检测实验室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48264" y="1700808"/>
            <a:ext cx="1656184" cy="2160000"/>
            <a:chOff x="7020264" y="1419794"/>
            <a:chExt cx="1548000" cy="1548000"/>
          </a:xfrm>
        </p:grpSpPr>
        <p:sp>
          <p:nvSpPr>
            <p:cNvPr id="24" name="矩形 23"/>
            <p:cNvSpPr>
              <a:spLocks noChangeAspect="1"/>
            </p:cNvSpPr>
            <p:nvPr/>
          </p:nvSpPr>
          <p:spPr>
            <a:xfrm rot="10800000">
              <a:off x="7020264" y="1419794"/>
              <a:ext cx="1548000" cy="1548000"/>
            </a:xfrm>
            <a:prstGeom prst="rect">
              <a:avLst/>
            </a:prstGeom>
            <a:solidFill>
              <a:srgbClr val="25AAE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056264" y="1807506"/>
              <a:ext cx="1476000" cy="529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高效的客户服务和质量支持机制</a:t>
              </a:r>
            </a:p>
          </p:txBody>
        </p:sp>
      </p:grpSp>
      <p:pic>
        <p:nvPicPr>
          <p:cNvPr id="26" name="Picture 2" descr="C:\Users\yunfei.mao\Desktop\捕获.JPG"/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14107"/>
          <a:stretch/>
        </p:blipFill>
        <p:spPr bwMode="auto">
          <a:xfrm>
            <a:off x="6984440" y="3767187"/>
            <a:ext cx="162000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r="19703"/>
          <a:stretch/>
        </p:blipFill>
        <p:spPr bwMode="auto">
          <a:xfrm>
            <a:off x="2089124" y="1700808"/>
            <a:ext cx="1618779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5351" r="19794"/>
          <a:stretch/>
        </p:blipFill>
        <p:spPr bwMode="auto">
          <a:xfrm>
            <a:off x="5328256" y="1700808"/>
            <a:ext cx="165600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3" y="3767187"/>
            <a:ext cx="163931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" t="-531" r="7744" b="-1"/>
          <a:stretch/>
        </p:blipFill>
        <p:spPr bwMode="auto">
          <a:xfrm>
            <a:off x="3707904" y="3767187"/>
            <a:ext cx="162035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5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4225596" y="4290546"/>
            <a:ext cx="4630684" cy="26776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4" indent="-285744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全球首家通过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UL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进行的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IEC62941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审核验证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 </a:t>
            </a:r>
            <a:r>
              <a:rPr lang="zh-CN" altLang="en-US" sz="1600" dirty="0" smtClean="0"/>
              <a:t>目的</a:t>
            </a:r>
            <a:r>
              <a:rPr lang="zh-CN" altLang="en-US" sz="1600" dirty="0"/>
              <a:t>是为了规范光伏组件从设计、生产到售后服务整个产品生命周期各环节的质量和可靠性保证要求，</a:t>
            </a:r>
            <a:r>
              <a:rPr lang="zh-CN" altLang="en-US" sz="1600" b="1" dirty="0">
                <a:solidFill>
                  <a:srgbClr val="FF0000"/>
                </a:solidFill>
              </a:rPr>
              <a:t>更好地确保光伏组件厂商对产品质量和可靠性承诺</a:t>
            </a:r>
            <a:r>
              <a:rPr lang="zh-CN" altLang="en-US" sz="1600" dirty="0"/>
              <a:t>，从而保证光伏行业持续健康</a:t>
            </a:r>
            <a:r>
              <a:rPr lang="zh-CN" altLang="en-US" sz="1600" dirty="0" smtClean="0"/>
              <a:t>发展。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2493" y="6282541"/>
            <a:ext cx="921233" cy="365125"/>
          </a:xfrm>
        </p:spPr>
        <p:txBody>
          <a:bodyPr/>
          <a:lstStyle/>
          <a:p>
            <a:fld id="{7CBF49D8-5A9F-4B51-9950-E91C6B6D14F7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1026" name="Picture 2" descr="C:\Users\jianmei.xu\Desktop\3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623" y="2015228"/>
            <a:ext cx="3886200" cy="3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ianmei.xu\Desktop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5595" y="1904867"/>
            <a:ext cx="4189289" cy="241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59534" y="1079768"/>
            <a:ext cx="8010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Terrestrial Photovoltaic(PV) modules-Guidelines for increased confidence </a:t>
            </a:r>
          </a:p>
          <a:p>
            <a:r>
              <a:rPr lang="en-US" altLang="zh-CN" sz="2000" b="1" dirty="0" smtClean="0"/>
              <a:t>in PV module design qualification and type approval</a:t>
            </a:r>
            <a:endParaRPr lang="zh-CN" altLang="en-US" dirty="0"/>
          </a:p>
        </p:txBody>
      </p:sp>
      <p:sp>
        <p:nvSpPr>
          <p:cNvPr id="9" name="文本占位符 3"/>
          <p:cNvSpPr txBox="1">
            <a:spLocks/>
          </p:cNvSpPr>
          <p:nvPr/>
        </p:nvSpPr>
        <p:spPr>
          <a:xfrm>
            <a:off x="319912" y="301881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 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怎么实现高可靠性？</a:t>
            </a:r>
            <a:endParaRPr lang="zh-CN" altLang="en-US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4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30188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 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</a:t>
            </a:r>
            <a:r>
              <a: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实现高可靠性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96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18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723544" y="3140982"/>
            <a:ext cx="185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借鉴组件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材料的可靠性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及测试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质量管控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</a:t>
            </a:r>
            <a:endParaRPr lang="en-US" altLang="zh-CN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25139" y="1220763"/>
            <a:ext cx="7365730" cy="4440489"/>
            <a:chOff x="690496" y="1753265"/>
            <a:chExt cx="7365730" cy="3603493"/>
          </a:xfrm>
        </p:grpSpPr>
        <p:sp>
          <p:nvSpPr>
            <p:cNvPr id="33" name="AutoShape 2"/>
            <p:cNvSpPr>
              <a:spLocks noChangeArrowheads="1"/>
            </p:cNvSpPr>
            <p:nvPr/>
          </p:nvSpPr>
          <p:spPr bwMode="ltGray">
            <a:xfrm>
              <a:off x="690496" y="1753265"/>
              <a:ext cx="2782765" cy="627063"/>
            </a:xfrm>
            <a:prstGeom prst="roundRect">
              <a:avLst>
                <a:gd name="adj" fmla="val 50000"/>
              </a:avLst>
            </a:prstGeom>
            <a:solidFill>
              <a:srgbClr val="F3A447"/>
            </a:solidFill>
            <a:ln w="38100" cap="flat" cmpd="sng" algn="ctr">
              <a:solidFill>
                <a:sysClr val="window" lastClr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>
              <a:off x="5434653" y="2693063"/>
              <a:ext cx="2621573" cy="26636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5B592">
                    <a:tint val="50000"/>
                    <a:satMod val="300000"/>
                  </a:srgbClr>
                </a:gs>
                <a:gs pos="35000">
                  <a:srgbClr val="A5B592">
                    <a:tint val="37000"/>
                    <a:satMod val="300000"/>
                  </a:srgbClr>
                </a:gs>
                <a:gs pos="100000">
                  <a:srgbClr val="A5B59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A5B59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>
              <a:off x="736957" y="2680364"/>
              <a:ext cx="2708120" cy="267639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3A447">
                    <a:tint val="50000"/>
                    <a:satMod val="300000"/>
                  </a:srgbClr>
                </a:gs>
                <a:gs pos="35000">
                  <a:srgbClr val="F3A447">
                    <a:tint val="37000"/>
                    <a:satMod val="300000"/>
                  </a:srgbClr>
                </a:gs>
                <a:gs pos="100000">
                  <a:srgbClr val="F3A44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3A447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5434653" y="2785615"/>
              <a:ext cx="2621573" cy="145403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tIns="82800">
              <a:spAutoFit/>
            </a:bodyPr>
            <a:lstStyle/>
            <a:p>
              <a:pPr marL="171450" marR="0" lvl="0" indent="-171450" algn="just" defTabSz="914400" eaLnBrk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依托国家重点</a:t>
              </a: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实验室严把产品可靠性</a:t>
              </a:r>
              <a:endPara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marR="0" lvl="0" indent="-171450" algn="just" defTabSz="914400" eaLnBrk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对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跟踪支架的各核心零部件</a:t>
              </a: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进行评估测试，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建立材料来料检验，测试体系，及生产制程监控、供应商管理体系</a:t>
              </a: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等。</a:t>
              </a:r>
              <a:endParaRPr kumimoji="0" lang="zh-CN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020726" y="1819940"/>
              <a:ext cx="2236510" cy="35507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tIns="82800">
              <a:spAutoFit/>
            </a:bodyPr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组件材料质量管控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AutoShape 14"/>
            <p:cNvSpPr>
              <a:spLocks noChangeArrowheads="1"/>
            </p:cNvSpPr>
            <p:nvPr/>
          </p:nvSpPr>
          <p:spPr bwMode="auto">
            <a:xfrm>
              <a:off x="4162942" y="3934841"/>
              <a:ext cx="549593" cy="39274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9EC2">
                <a:lumMod val="75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vert="eaVert" wrap="square" tIns="82800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黑体" pitchFamily="49" charset="-122"/>
              </a:endParaRPr>
            </a:p>
          </p:txBody>
        </p:sp>
        <p:sp>
          <p:nvSpPr>
            <p:cNvPr id="39" name="AutoShape 2"/>
            <p:cNvSpPr>
              <a:spLocks noChangeArrowheads="1"/>
            </p:cNvSpPr>
            <p:nvPr/>
          </p:nvSpPr>
          <p:spPr bwMode="ltGray">
            <a:xfrm>
              <a:off x="5273461" y="1775490"/>
              <a:ext cx="2782765" cy="627063"/>
            </a:xfrm>
            <a:prstGeom prst="roundRect">
              <a:avLst>
                <a:gd name="adj" fmla="val 50000"/>
              </a:avLst>
            </a:prstGeom>
            <a:solidFill>
              <a:srgbClr val="A5B592"/>
            </a:solidFill>
            <a:ln w="38100" cap="flat" cmpd="sng" algn="ctr">
              <a:solidFill>
                <a:sysClr val="window" lastClr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5546588" y="1840578"/>
              <a:ext cx="2236510" cy="35507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tIns="82800">
              <a:spAutoFit/>
            </a:bodyPr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跟踪系统质量管控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24"/>
            <p:cNvSpPr>
              <a:spLocks noChangeArrowheads="1"/>
            </p:cNvSpPr>
            <p:nvPr/>
          </p:nvSpPr>
          <p:spPr bwMode="auto">
            <a:xfrm>
              <a:off x="736957" y="2840749"/>
              <a:ext cx="2708120" cy="187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1450" marR="0" lvl="0" indent="-1714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天合</a:t>
              </a:r>
              <a:r>
                <a:rPr kumimoji="0" lang="zh-CN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在组件制造领域具有领先优势</a:t>
              </a:r>
              <a:endPara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marR="0" lvl="0" indent="-1714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对组件各核心材料，如玻璃、</a:t>
              </a: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EVA</a:t>
              </a: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、背板、焊带有着业内最为严格的类似</a:t>
              </a: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DNA</a:t>
              </a: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的全面质量管控，从研发测试，技术指标制定并不断完善，内部可靠性加严测试，来料检验，供应商管理等，都有一些列完整的制度。</a:t>
              </a:r>
              <a:endPara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上弧形箭头 41"/>
          <p:cNvSpPr/>
          <p:nvPr/>
        </p:nvSpPr>
        <p:spPr bwMode="auto">
          <a:xfrm>
            <a:off x="3793000" y="1028735"/>
            <a:ext cx="1715104" cy="565884"/>
          </a:xfrm>
          <a:prstGeom prst="curvedDownArrow">
            <a:avLst/>
          </a:prstGeom>
          <a:solidFill>
            <a:srgbClr val="6666FF"/>
          </a:solidFill>
          <a:ln w="9525" cap="flat" cmpd="sng" algn="ctr">
            <a:solidFill>
              <a:srgbClr val="B2D2DE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eaLnBrk="0" hangingPunct="0">
              <a:defRPr/>
            </a:pPr>
            <a:endParaRPr lang="zh-CN" altLang="en-US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Freeform 8"/>
          <p:cNvSpPr>
            <a:spLocks/>
          </p:cNvSpPr>
          <p:nvPr/>
        </p:nvSpPr>
        <p:spPr bwMode="gray">
          <a:xfrm>
            <a:off x="3847845" y="1965628"/>
            <a:ext cx="535033" cy="122790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CC66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anchor="ctr"/>
          <a:lstStyle/>
          <a:p>
            <a:pPr eaLnBrk="0" hangingPunct="0">
              <a:defRPr/>
            </a:pPr>
            <a:endParaRPr lang="zh-CN" altLang="en-US" sz="2000" kern="0">
              <a:solidFill>
                <a:srgbClr val="0000CC"/>
              </a:solidFill>
              <a:latin typeface="Arial"/>
              <a:ea typeface="黑体" pitchFamily="49" charset="-122"/>
            </a:endParaRPr>
          </a:p>
        </p:txBody>
      </p:sp>
      <p:sp>
        <p:nvSpPr>
          <p:cNvPr id="44" name="Freeform 9"/>
          <p:cNvSpPr>
            <a:spLocks/>
          </p:cNvSpPr>
          <p:nvPr/>
        </p:nvSpPr>
        <p:spPr bwMode="gray">
          <a:xfrm flipH="1">
            <a:off x="4836969" y="1985192"/>
            <a:ext cx="535032" cy="122790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 sz="2000" kern="0">
              <a:solidFill>
                <a:srgbClr val="0000CC"/>
              </a:solidFill>
              <a:latin typeface="Arial"/>
              <a:ea typeface="黑体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80039" y="4450974"/>
            <a:ext cx="185656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管控</a:t>
            </a:r>
            <a:endParaRPr lang="en-US" alt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1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30" y="6023039"/>
            <a:ext cx="18205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7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30188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  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</a:t>
            </a:r>
            <a:r>
              <a: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实现高可靠性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96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19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8" name="图示 17"/>
          <p:cNvGraphicFramePr/>
          <p:nvPr>
            <p:extLst>
              <p:ext uri="{D42A27DB-BD31-4B8C-83A1-F6EECF244321}">
                <p14:modId xmlns:p14="http://schemas.microsoft.com/office/powerpoint/2010/main" val="3990275835"/>
              </p:ext>
            </p:extLst>
          </p:nvPr>
        </p:nvGraphicFramePr>
        <p:xfrm>
          <a:off x="18845" y="1775784"/>
          <a:ext cx="3689059" cy="443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五边形 18"/>
          <p:cNvSpPr/>
          <p:nvPr/>
        </p:nvSpPr>
        <p:spPr>
          <a:xfrm>
            <a:off x="899592" y="1028733"/>
            <a:ext cx="7416824" cy="576064"/>
          </a:xfrm>
          <a:prstGeom prst="homePlate">
            <a:avLst/>
          </a:prstGeom>
          <a:solidFill>
            <a:srgbClr val="809EC2">
              <a:lumMod val="75000"/>
            </a:srgbClr>
          </a:solidFill>
          <a:ln w="9525" cap="flat" cmpd="sng" algn="ctr">
            <a:solidFill>
              <a:srgbClr val="809EC2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核心零部件  全面质量管控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同侧圆角矩形 4"/>
          <p:cNvSpPr/>
          <p:nvPr/>
        </p:nvSpPr>
        <p:spPr>
          <a:xfrm>
            <a:off x="4424727" y="5045689"/>
            <a:ext cx="2652425" cy="69272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marR="0" lvl="1" indent="-114300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55778" y="1700808"/>
            <a:ext cx="3916869" cy="4512501"/>
          </a:xfrm>
          <a:prstGeom prst="rect">
            <a:avLst/>
          </a:prstGeom>
          <a:solidFill>
            <a:srgbClr val="E7BC2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研究分析各材料的特性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分析失效模式，建立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DFMEA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确定各部件可靠性测试项目及条件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UL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标准进行相关测试及加严管控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建立各材料的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SPEC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参数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依托国家重点实验室严把产品可靠性建立各材料来料监控体系，生产制程监控、及供应</a:t>
            </a:r>
            <a:r>
              <a: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商管理体系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73160" y="1700822"/>
            <a:ext cx="1915264" cy="3370153"/>
          </a:xfrm>
          <a:prstGeom prst="rect">
            <a:avLst/>
          </a:prstGeom>
          <a:solidFill>
            <a:srgbClr val="809EC2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可靠性测试项目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机械载荷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盐雾测试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防尘测试防水测试接地连续性测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环境测试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: TC/DH/UV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电性能参数测试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其他相关测试等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24" y="1815646"/>
            <a:ext cx="1044000" cy="95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163" y="2948947"/>
            <a:ext cx="656952" cy="96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30" y="4197087"/>
            <a:ext cx="956494" cy="848604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5256848"/>
            <a:ext cx="548921" cy="95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2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981626" y="164637"/>
            <a:ext cx="1378624" cy="584711"/>
          </a:xfrm>
          <a:prstGeom prst="rect">
            <a:avLst/>
          </a:prstGeom>
          <a:noFill/>
        </p:spPr>
        <p:txBody>
          <a:bodyPr wrap="square" lIns="91372" tIns="45688" rIns="91372" bIns="45688" rtlCol="0">
            <a:spAutoFit/>
          </a:bodyPr>
          <a:lstStyle/>
          <a:p>
            <a:pPr defTabSz="913736"/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  纲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1340768"/>
            <a:ext cx="6912768" cy="4031808"/>
          </a:xfrm>
          <a:prstGeom prst="rect">
            <a:avLst/>
          </a:prstGeom>
        </p:spPr>
        <p:txBody>
          <a:bodyPr wrap="square" lIns="91372" tIns="45688" rIns="91372" bIns="45688">
            <a:spAutoFit/>
          </a:bodyPr>
          <a:lstStyle/>
          <a:p>
            <a:pPr marL="514350" defTabSz="913736"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0.  </a:t>
            </a:r>
            <a:r>
              <a:rPr lang="zh-CN" altLang="en-US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序言</a:t>
            </a:r>
            <a:endParaRPr lang="en-US" altLang="zh-CN" sz="3200" b="1" dirty="0" smtClean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defTabSz="913736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跟踪支架概况</a:t>
            </a:r>
            <a:endParaRPr lang="en-US" altLang="zh-CN" sz="3200" b="1" dirty="0" smtClean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defTabSz="913736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天合跟踪品牌的打造</a:t>
            </a:r>
            <a:endParaRPr lang="en-US" altLang="zh-CN" sz="3200" b="1" dirty="0" smtClean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defTabSz="913736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结束语</a:t>
            </a:r>
            <a:endParaRPr lang="zh-CN" altLang="en-US" sz="3200" b="1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15280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30188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 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</a:t>
            </a:r>
            <a:r>
              <a: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实现高可靠性？</a:t>
            </a:r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举例轴承</a:t>
            </a:r>
            <a:endParaRPr lang="zh-CN" altLang="en-US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96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20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1030902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上转动轴承的材料种类繁多，天合对此进行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对比分析，制定控制参数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>
            <p:extLst>
              <p:ext uri="{D42A27DB-BD31-4B8C-83A1-F6EECF244321}">
                <p14:modId xmlns:p14="http://schemas.microsoft.com/office/powerpoint/2010/main" val="2086713240"/>
              </p:ext>
            </p:extLst>
          </p:nvPr>
        </p:nvGraphicFramePr>
        <p:xfrm>
          <a:off x="468440" y="1602084"/>
          <a:ext cx="8064000" cy="3561589"/>
        </p:xfrm>
        <a:graphic>
          <a:graphicData uri="http://schemas.openxmlformats.org/drawingml/2006/table">
            <a:tbl>
              <a:tblPr firstRow="1" bandRow="1"/>
              <a:tblGrid>
                <a:gridCol w="1080000"/>
                <a:gridCol w="828000"/>
                <a:gridCol w="828000"/>
                <a:gridCol w="828000"/>
                <a:gridCol w="1115624"/>
                <a:gridCol w="792088"/>
                <a:gridCol w="792088"/>
                <a:gridCol w="792200"/>
                <a:gridCol w="1008000"/>
              </a:tblGrid>
              <a:tr h="635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材料特性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比较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承载能力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耐冲击性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耐磨性能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温度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  <a:sym typeface="+mn-ea"/>
                        </a:rPr>
                        <a:t>湿度</a:t>
                      </a:r>
                      <a:endParaRPr lang="zh-CN" altLang="en-US" sz="1600" b="1" kern="1200" dirty="0" smtClean="0">
                        <a:solidFill>
                          <a:schemeClr val="bg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36000" marR="3600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耐酸碱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抗</a:t>
                      </a:r>
                      <a:r>
                        <a:rPr lang="en-US" altLang="zh-CN" sz="1600" b="1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UV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1200" dirty="0" smtClean="0">
                          <a:solidFill>
                            <a:schemeClr val="bg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使用寿命</a:t>
                      </a:r>
                    </a:p>
                  </a:txBody>
                  <a:tcPr marL="36000" marR="3600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2700" b="1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UPE</a:t>
                      </a:r>
                      <a:endParaRPr lang="zh-CN" altLang="en-US" sz="2700" b="1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700" b="0" dirty="0" smtClean="0">
                          <a:solidFill>
                            <a:srgbClr val="FFC000"/>
                          </a:solidFill>
                          <a:latin typeface="宋体"/>
                          <a:ea typeface="宋体"/>
                        </a:rPr>
                        <a:t>●</a:t>
                      </a:r>
                      <a:endParaRPr lang="zh-CN" altLang="en-US" sz="2700" b="0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b="0" dirty="0" smtClean="0">
                          <a:solidFill>
                            <a:srgbClr val="00B050"/>
                          </a:solidFill>
                          <a:latin typeface="宋体"/>
                          <a:ea typeface="+mn-ea"/>
                        </a:rPr>
                        <a:t>●</a:t>
                      </a:r>
                      <a:endParaRPr lang="zh-CN" altLang="en-US" sz="2700" b="0" dirty="0" smtClean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700" b="0" dirty="0" smtClean="0">
                          <a:solidFill>
                            <a:srgbClr val="00B050"/>
                          </a:solidFill>
                          <a:latin typeface="宋体"/>
                          <a:ea typeface="宋体"/>
                        </a:rPr>
                        <a:t>●</a:t>
                      </a:r>
                      <a:endParaRPr lang="zh-CN" altLang="en-US" sz="2700" b="0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dirty="0" smtClean="0">
                          <a:latin typeface="微软雅黑" charset="0"/>
                          <a:ea typeface="微软雅黑" charset="0"/>
                        </a:rPr>
                        <a:t>-10</a:t>
                      </a:r>
                      <a:r>
                        <a:rPr lang="zh-CN" altLang="en-US" sz="1600" dirty="0" smtClean="0">
                          <a:latin typeface="微软雅黑" charset="0"/>
                          <a:ea typeface="微软雅黑" charset="0"/>
                        </a:rPr>
                        <a:t>0~80℃</a:t>
                      </a:r>
                      <a:endParaRPr lang="zh-CN" altLang="en-US" sz="1600" dirty="0">
                        <a:latin typeface="微软雅黑" charset="0"/>
                        <a:ea typeface="微软雅黑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b="0" dirty="0" smtClean="0">
                          <a:solidFill>
                            <a:srgbClr val="00B050"/>
                          </a:solidFill>
                          <a:latin typeface="宋体"/>
                          <a:ea typeface="+mn-ea"/>
                        </a:rPr>
                        <a:t>●</a:t>
                      </a:r>
                      <a:endParaRPr lang="zh-CN" altLang="en-US" sz="2700" b="0" dirty="0" smtClean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700" b="0" dirty="0" smtClean="0">
                          <a:solidFill>
                            <a:srgbClr val="00B050"/>
                          </a:solidFill>
                          <a:latin typeface="宋体"/>
                          <a:ea typeface="宋体"/>
                        </a:rPr>
                        <a:t>●</a:t>
                      </a:r>
                      <a:endParaRPr lang="zh-CN" altLang="en-US" sz="2700" b="0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b="0" dirty="0" smtClean="0">
                          <a:solidFill>
                            <a:srgbClr val="00B050"/>
                          </a:solidFill>
                          <a:latin typeface="宋体"/>
                          <a:ea typeface="+mn-ea"/>
                        </a:rPr>
                        <a:t>●</a:t>
                      </a:r>
                      <a:endParaRPr lang="zh-CN" altLang="en-US" sz="2700" b="0" dirty="0" smtClean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15~20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尼龙</a:t>
                      </a:r>
                    </a:p>
                  </a:txBody>
                  <a:tcPr marL="36000" marR="3600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700" b="0" dirty="0" smtClean="0">
                          <a:solidFill>
                            <a:srgbClr val="00B050"/>
                          </a:solidFill>
                          <a:latin typeface="宋体"/>
                          <a:ea typeface="宋体"/>
                        </a:rPr>
                        <a:t>●</a:t>
                      </a:r>
                      <a:endParaRPr lang="zh-CN" altLang="en-US" sz="2700" b="0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b="0" dirty="0" smtClean="0">
                          <a:solidFill>
                            <a:srgbClr val="00B050"/>
                          </a:solidFill>
                          <a:latin typeface="宋体"/>
                          <a:ea typeface="+mn-ea"/>
                        </a:rPr>
                        <a:t>●</a:t>
                      </a:r>
                      <a:endParaRPr lang="zh-CN" altLang="en-US" sz="2700" b="0" dirty="0" smtClean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700" b="0" dirty="0" smtClean="0">
                          <a:solidFill>
                            <a:srgbClr val="FFC000"/>
                          </a:solidFill>
                          <a:latin typeface="宋体"/>
                          <a:ea typeface="宋体"/>
                        </a:rPr>
                        <a:t>●</a:t>
                      </a:r>
                      <a:endParaRPr lang="zh-CN" altLang="en-US" sz="2700" b="0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600" dirty="0" smtClean="0">
                          <a:latin typeface="微软雅黑" charset="0"/>
                          <a:ea typeface="微软雅黑" charset="0"/>
                        </a:rPr>
                        <a:t>-4</a:t>
                      </a:r>
                      <a:r>
                        <a:rPr lang="en-US" altLang="zh-CN" sz="1600" dirty="0" smtClean="0">
                          <a:latin typeface="微软雅黑" charset="0"/>
                          <a:ea typeface="微软雅黑" charset="0"/>
                        </a:rPr>
                        <a:t>0</a:t>
                      </a:r>
                      <a:r>
                        <a:rPr lang="zh-CN" altLang="en-US" sz="1600" dirty="0" smtClean="0">
                          <a:latin typeface="微软雅黑" charset="0"/>
                          <a:ea typeface="微软雅黑" charset="0"/>
                        </a:rPr>
                        <a:t> </a:t>
                      </a:r>
                      <a:r>
                        <a:rPr lang="en-US" altLang="zh-CN" sz="1600" dirty="0" smtClean="0">
                          <a:latin typeface="微软雅黑" charset="0"/>
                          <a:ea typeface="微软雅黑" charset="0"/>
                        </a:rPr>
                        <a:t>~11</a:t>
                      </a:r>
                      <a:r>
                        <a:rPr lang="zh-CN" altLang="en-US" sz="1600" dirty="0" smtClean="0">
                          <a:latin typeface="微软雅黑" charset="0"/>
                          <a:ea typeface="微软雅黑" charset="0"/>
                        </a:rPr>
                        <a:t>0℃</a:t>
                      </a:r>
                      <a:endParaRPr lang="zh-CN" altLang="en-US" sz="1600" dirty="0">
                        <a:latin typeface="微软雅黑" charset="0"/>
                        <a:ea typeface="微软雅黑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b="0" dirty="0" smtClean="0">
                          <a:solidFill>
                            <a:srgbClr val="FF0000"/>
                          </a:solidFill>
                          <a:latin typeface="宋体"/>
                          <a:ea typeface="+mn-ea"/>
                        </a:rPr>
                        <a:t>●</a:t>
                      </a:r>
                      <a:endParaRPr lang="zh-CN" altLang="en-US" sz="27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700" b="0" dirty="0" smtClean="0">
                          <a:solidFill>
                            <a:srgbClr val="FFC000"/>
                          </a:solidFill>
                          <a:latin typeface="宋体"/>
                          <a:ea typeface="宋体"/>
                        </a:rPr>
                        <a:t>●</a:t>
                      </a:r>
                      <a:endParaRPr lang="zh-CN" altLang="en-US" sz="2700" b="0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b="0" dirty="0" smtClean="0">
                          <a:solidFill>
                            <a:srgbClr val="FF0000"/>
                          </a:solidFill>
                          <a:latin typeface="宋体"/>
                          <a:ea typeface="+mn-ea"/>
                        </a:rPr>
                        <a:t>●</a:t>
                      </a:r>
                      <a:endParaRPr lang="zh-CN" altLang="en-US" sz="27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5~10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金属自润滑</a:t>
                      </a:r>
                    </a:p>
                  </a:txBody>
                  <a:tcPr marL="36000" marR="3600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700" b="0" dirty="0" smtClean="0">
                          <a:solidFill>
                            <a:srgbClr val="FFC000"/>
                          </a:solidFill>
                          <a:latin typeface="宋体"/>
                          <a:ea typeface="宋体"/>
                        </a:rPr>
                        <a:t>●</a:t>
                      </a:r>
                      <a:endParaRPr lang="zh-CN" altLang="en-US" sz="2700" b="0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b="0" dirty="0" smtClean="0">
                          <a:solidFill>
                            <a:srgbClr val="FFC000"/>
                          </a:solidFill>
                          <a:latin typeface="宋体"/>
                          <a:ea typeface="+mn-ea"/>
                        </a:rPr>
                        <a:t>●</a:t>
                      </a:r>
                      <a:endParaRPr lang="zh-CN" altLang="en-US" sz="2700" b="0" dirty="0" smtClean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700" b="0" dirty="0" smtClean="0">
                          <a:solidFill>
                            <a:srgbClr val="FF0000"/>
                          </a:solidFill>
                          <a:latin typeface="宋体"/>
                          <a:ea typeface="宋体"/>
                        </a:rPr>
                        <a:t>●</a:t>
                      </a:r>
                      <a:endParaRPr lang="zh-CN" altLang="en-US" sz="2700" b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600" dirty="0" smtClean="0">
                          <a:latin typeface="微软雅黑" charset="0"/>
                          <a:ea typeface="微软雅黑" charset="0"/>
                        </a:rPr>
                        <a:t>-40~130℃</a:t>
                      </a:r>
                      <a:endParaRPr lang="zh-CN" altLang="en-US" sz="1600" dirty="0">
                        <a:latin typeface="微软雅黑" charset="0"/>
                        <a:ea typeface="微软雅黑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b="0" dirty="0" smtClean="0">
                          <a:solidFill>
                            <a:srgbClr val="00B050"/>
                          </a:solidFill>
                          <a:latin typeface="宋体"/>
                          <a:ea typeface="+mn-ea"/>
                        </a:rPr>
                        <a:t>●</a:t>
                      </a:r>
                      <a:endParaRPr lang="zh-CN" altLang="en-US" sz="2700" b="0" dirty="0" smtClean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700" b="0" dirty="0" smtClean="0">
                          <a:solidFill>
                            <a:srgbClr val="FFC000"/>
                          </a:solidFill>
                          <a:latin typeface="宋体"/>
                          <a:ea typeface="宋体"/>
                        </a:rPr>
                        <a:t>●</a:t>
                      </a:r>
                      <a:endParaRPr lang="zh-CN" altLang="en-US" sz="2700" b="0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b="0" dirty="0" smtClean="0">
                          <a:solidFill>
                            <a:srgbClr val="00B050"/>
                          </a:solidFill>
                          <a:latin typeface="宋体"/>
                          <a:ea typeface="+mn-ea"/>
                        </a:rPr>
                        <a:t>●</a:t>
                      </a:r>
                      <a:endParaRPr lang="zh-CN" altLang="en-US" sz="2700" b="0" dirty="0" smtClean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2~3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金属油脂润滑</a:t>
                      </a:r>
                    </a:p>
                  </a:txBody>
                  <a:tcPr marL="36000" marR="3600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700" b="0" dirty="0" smtClean="0">
                          <a:solidFill>
                            <a:srgbClr val="00B050"/>
                          </a:solidFill>
                          <a:latin typeface="宋体"/>
                          <a:ea typeface="宋体"/>
                        </a:rPr>
                        <a:t>●</a:t>
                      </a:r>
                      <a:endParaRPr lang="zh-CN" altLang="en-US" sz="2700" b="0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b="0" dirty="0" smtClean="0">
                          <a:solidFill>
                            <a:srgbClr val="FF0000"/>
                          </a:solidFill>
                          <a:latin typeface="宋体"/>
                          <a:ea typeface="+mn-ea"/>
                        </a:rPr>
                        <a:t>●</a:t>
                      </a:r>
                      <a:endParaRPr lang="zh-CN" altLang="en-US" sz="2700" b="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700" b="0" dirty="0" smtClean="0">
                          <a:solidFill>
                            <a:srgbClr val="FFC000"/>
                          </a:solidFill>
                          <a:latin typeface="宋体"/>
                          <a:ea typeface="宋体"/>
                        </a:rPr>
                        <a:t>●</a:t>
                      </a:r>
                      <a:endParaRPr lang="zh-CN" altLang="en-US" sz="2700" b="0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600" dirty="0" smtClean="0">
                          <a:latin typeface="微软雅黑" charset="0"/>
                          <a:ea typeface="微软雅黑" charset="0"/>
                        </a:rPr>
                        <a:t>-100~90</a:t>
                      </a:r>
                      <a:r>
                        <a:rPr lang="zh-CN" altLang="en-US" sz="1600" dirty="0" smtClean="0">
                          <a:latin typeface="微软雅黑" charset="0"/>
                          <a:ea typeface="微软雅黑" charset="0"/>
                        </a:rPr>
                        <a:t>℃</a:t>
                      </a:r>
                      <a:endParaRPr lang="zh-CN" altLang="en-US" sz="1600" dirty="0">
                        <a:latin typeface="微软雅黑" charset="0"/>
                        <a:ea typeface="微软雅黑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b="0" dirty="0" smtClean="0">
                          <a:solidFill>
                            <a:srgbClr val="FFC000"/>
                          </a:solidFill>
                          <a:latin typeface="宋体"/>
                          <a:ea typeface="+mn-ea"/>
                        </a:rPr>
                        <a:t>●</a:t>
                      </a:r>
                      <a:endParaRPr lang="zh-CN" altLang="en-US" sz="2700" b="0" dirty="0" smtClean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700" b="0" dirty="0" smtClean="0">
                          <a:solidFill>
                            <a:srgbClr val="FFC000"/>
                          </a:solidFill>
                          <a:latin typeface="宋体"/>
                          <a:ea typeface="宋体"/>
                        </a:rPr>
                        <a:t>●</a:t>
                      </a:r>
                      <a:endParaRPr lang="zh-CN" altLang="en-US" sz="2700" b="0" dirty="0">
                        <a:solidFill>
                          <a:srgbClr val="FFC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700" b="0" dirty="0" smtClean="0">
                          <a:solidFill>
                            <a:srgbClr val="00B050"/>
                          </a:solidFill>
                          <a:latin typeface="宋体"/>
                          <a:ea typeface="+mn-ea"/>
                        </a:rPr>
                        <a:t>●</a:t>
                      </a:r>
                      <a:endParaRPr lang="zh-CN" altLang="en-US" sz="2700" b="0" dirty="0" smtClean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en-US" altLang="zh-CN" sz="16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（更换油脂，非密封）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7544" y="5377174"/>
            <a:ext cx="2088232" cy="25736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1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 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UPE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：超高分子量聚乙烯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8"/>
          <p:cNvSpPr txBox="1">
            <a:spLocks noChangeArrowheads="1"/>
          </p:cNvSpPr>
          <p:nvPr/>
        </p:nvSpPr>
        <p:spPr bwMode="auto">
          <a:xfrm>
            <a:off x="6559560" y="5661828"/>
            <a:ext cx="288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</a:t>
            </a:r>
          </a:p>
        </p:txBody>
      </p:sp>
      <p:sp>
        <p:nvSpPr>
          <p:cNvPr id="30" name="文本框 39"/>
          <p:cNvSpPr txBox="1">
            <a:spLocks noChangeArrowheads="1"/>
          </p:cNvSpPr>
          <p:nvPr/>
        </p:nvSpPr>
        <p:spPr bwMode="auto">
          <a:xfrm>
            <a:off x="7258016" y="5661828"/>
            <a:ext cx="504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适中</a:t>
            </a:r>
          </a:p>
        </p:txBody>
      </p:sp>
      <p:sp>
        <p:nvSpPr>
          <p:cNvPr id="31" name="文本框 40"/>
          <p:cNvSpPr txBox="1">
            <a:spLocks noChangeArrowheads="1"/>
          </p:cNvSpPr>
          <p:nvPr/>
        </p:nvSpPr>
        <p:spPr bwMode="auto">
          <a:xfrm>
            <a:off x="8136432" y="5661828"/>
            <a:ext cx="324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</a:t>
            </a:r>
          </a:p>
        </p:txBody>
      </p:sp>
      <p:sp>
        <p:nvSpPr>
          <p:cNvPr id="32" name="矩形 31"/>
          <p:cNvSpPr/>
          <p:nvPr/>
        </p:nvSpPr>
        <p:spPr>
          <a:xfrm>
            <a:off x="467544" y="2250156"/>
            <a:ext cx="8064896" cy="7200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3" name="五角星 32"/>
          <p:cNvSpPr/>
          <p:nvPr/>
        </p:nvSpPr>
        <p:spPr>
          <a:xfrm>
            <a:off x="467544" y="2250156"/>
            <a:ext cx="288032" cy="288032"/>
          </a:xfrm>
          <a:prstGeom prst="star5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4" name="流程图: 联系 96"/>
          <p:cNvSpPr>
            <a:spLocks noChangeArrowheads="1"/>
          </p:cNvSpPr>
          <p:nvPr/>
        </p:nvSpPr>
        <p:spPr bwMode="auto">
          <a:xfrm>
            <a:off x="7946873" y="5648190"/>
            <a:ext cx="219149" cy="223761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5" name="流程图: 联系 97"/>
          <p:cNvSpPr>
            <a:spLocks noChangeArrowheads="1"/>
          </p:cNvSpPr>
          <p:nvPr/>
        </p:nvSpPr>
        <p:spPr bwMode="auto">
          <a:xfrm>
            <a:off x="7051138" y="5648190"/>
            <a:ext cx="219149" cy="223761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6" name="流程图: 联系 98"/>
          <p:cNvSpPr>
            <a:spLocks noChangeArrowheads="1"/>
          </p:cNvSpPr>
          <p:nvPr/>
        </p:nvSpPr>
        <p:spPr bwMode="auto">
          <a:xfrm>
            <a:off x="6331272" y="5648190"/>
            <a:ext cx="219149" cy="223761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33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30188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  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部件质量把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</a:t>
            </a:r>
            <a:r>
              <a:rPr lang="en-US" altLang="zh-CN" sz="24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4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驱动</a:t>
            </a:r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控制系统</a:t>
            </a: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96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21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5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7376" r="10388" b="25297"/>
          <a:stretch/>
        </p:blipFill>
        <p:spPr bwMode="auto">
          <a:xfrm>
            <a:off x="971768" y="2180875"/>
            <a:ext cx="1296000" cy="136037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 descr="E:\工作目录\宗岳\设计项目汇总\低温性能对组件影响\高低温测试\IMG_20160405_1016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6"/>
          <a:stretch/>
        </p:blipFill>
        <p:spPr bwMode="auto">
          <a:xfrm>
            <a:off x="2627782" y="2213496"/>
            <a:ext cx="1512000" cy="254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1" name="TextBox 60"/>
          <p:cNvSpPr txBox="1"/>
          <p:nvPr/>
        </p:nvSpPr>
        <p:spPr>
          <a:xfrm>
            <a:off x="902178" y="5130880"/>
            <a:ext cx="1578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电机</a:t>
            </a:r>
            <a:r>
              <a:rPr lang="en-US" altLang="zh-CN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控制系统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07956" y="5130880"/>
            <a:ext cx="1188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DH/TC</a:t>
            </a:r>
            <a:r>
              <a:rPr lang="zh-CN" altLang="en-US" sz="1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3" name="Picture 8" descr="C:\Documents and Settings\parker.barnes\Desktop\Quality Lab Pictures from Jerome\wet leak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9222" y="2198380"/>
            <a:ext cx="1440000" cy="2574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4" name="TextBox 63"/>
          <p:cNvSpPr txBox="1"/>
          <p:nvPr/>
        </p:nvSpPr>
        <p:spPr>
          <a:xfrm>
            <a:off x="5092580" y="5130880"/>
            <a:ext cx="923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喷淋测试</a:t>
            </a:r>
          </a:p>
        </p:txBody>
      </p:sp>
      <p:pic>
        <p:nvPicPr>
          <p:cNvPr id="65" name="Picture 3" descr="C:\Documents and Settings\parker.barnes\Desktop\Quality Lab Pictures from Jerome\DSC_10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7416" y="2592279"/>
            <a:ext cx="1908000" cy="1786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6" name="TextBox 65"/>
          <p:cNvSpPr txBox="1"/>
          <p:nvPr/>
        </p:nvSpPr>
        <p:spPr>
          <a:xfrm>
            <a:off x="7067585" y="5130880"/>
            <a:ext cx="115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电性能测试</a:t>
            </a:r>
          </a:p>
        </p:txBody>
      </p:sp>
      <p:pic>
        <p:nvPicPr>
          <p:cNvPr id="67" name="Picture 8" descr="C:\Users\HTTX\Desktop\IMG_426323.pngIMG_42632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91"/>
          <a:stretch/>
        </p:blipFill>
        <p:spPr bwMode="auto">
          <a:xfrm>
            <a:off x="1259632" y="3621024"/>
            <a:ext cx="792000" cy="140119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矩形 67"/>
          <p:cNvSpPr/>
          <p:nvPr/>
        </p:nvSpPr>
        <p:spPr>
          <a:xfrm>
            <a:off x="390492" y="1218238"/>
            <a:ext cx="85739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驱动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控制系统进行防护等级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、环境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老化、盐雾等测试，满足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IP65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62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96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22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30188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 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</a:t>
            </a:r>
            <a:r>
              <a: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实现智慧型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图示 15"/>
          <p:cNvGraphicFramePr/>
          <p:nvPr>
            <p:extLst>
              <p:ext uri="{D42A27DB-BD31-4B8C-83A1-F6EECF244321}">
                <p14:modId xmlns:p14="http://schemas.microsoft.com/office/powerpoint/2010/main" val="848771879"/>
              </p:ext>
            </p:extLst>
          </p:nvPr>
        </p:nvGraphicFramePr>
        <p:xfrm>
          <a:off x="306877" y="1655771"/>
          <a:ext cx="3689059" cy="443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五边形 16"/>
          <p:cNvSpPr/>
          <p:nvPr/>
        </p:nvSpPr>
        <p:spPr>
          <a:xfrm>
            <a:off x="1187624" y="1028733"/>
            <a:ext cx="6768752" cy="576064"/>
          </a:xfrm>
          <a:prstGeom prst="homePlate">
            <a:avLst/>
          </a:prstGeom>
          <a:solidFill>
            <a:srgbClr val="809EC2">
              <a:lumMod val="75000"/>
            </a:srgbClr>
          </a:solidFill>
          <a:ln w="9525" cap="flat" cmpd="sng" algn="ctr">
            <a:solidFill>
              <a:srgbClr val="809EC2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智慧型跟踪系统解决方案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同侧圆角矩形 4"/>
          <p:cNvSpPr/>
          <p:nvPr/>
        </p:nvSpPr>
        <p:spPr>
          <a:xfrm>
            <a:off x="4712766" y="4973195"/>
            <a:ext cx="2652425" cy="69272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marR="0" lvl="1" indent="-114300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43808" y="1652804"/>
            <a:ext cx="5040558" cy="4512501"/>
          </a:xfrm>
          <a:prstGeom prst="rect">
            <a:avLst/>
          </a:prstGeom>
          <a:solidFill>
            <a:srgbClr val="E7BC2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285750" marR="0" lvl="0" indent="-285750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追日控制器最大效能跟踪，改善阴雨天等弱光下的发电量，提升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4~8%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发电量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高效双玻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1500V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组件搭配，及双面电池双玻组件配合水上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雪地跟踪支架，最高发电量组合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天合智能组件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en-US" altLang="zh-CN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Trinapeak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charset="0"/>
              </a:rPr>
              <a:t>电池串级直流优化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导入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跟踪控制与逆变箱一体化设计，独立电源提高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搭建天合光能云平台，实现智慧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PV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电站管理系统，实现天合智慧能源生态圈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452524"/>
            <a:ext cx="656610" cy="99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59" y="4648465"/>
            <a:ext cx="994305" cy="7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352" y="3758285"/>
            <a:ext cx="256669" cy="33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30" y="5483181"/>
            <a:ext cx="868629" cy="5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C:\Users\HTTX\Desktop\IMG_426323.pngIMG_42632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20"/>
          <a:stretch/>
        </p:blipFill>
        <p:spPr bwMode="auto">
          <a:xfrm>
            <a:off x="601778" y="1628800"/>
            <a:ext cx="791927" cy="8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r="8695" b="10442"/>
          <a:stretch/>
        </p:blipFill>
        <p:spPr bwMode="auto">
          <a:xfrm>
            <a:off x="549499" y="2564618"/>
            <a:ext cx="862249" cy="66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2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30188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   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</a:t>
            </a:r>
            <a:r>
              <a: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实现智慧型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</a:t>
            </a: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96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23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grpSp>
        <p:nvGrpSpPr>
          <p:cNvPr id="18" name="组合 5"/>
          <p:cNvGrpSpPr>
            <a:grpSpLocks/>
          </p:cNvGrpSpPr>
          <p:nvPr/>
        </p:nvGrpSpPr>
        <p:grpSpPr bwMode="auto">
          <a:xfrm>
            <a:off x="395537" y="1505235"/>
            <a:ext cx="8454331" cy="3723975"/>
            <a:chOff x="421753" y="1123554"/>
            <a:chExt cx="8922321" cy="3831311"/>
          </a:xfrm>
        </p:grpSpPr>
        <p:graphicFrame>
          <p:nvGraphicFramePr>
            <p:cNvPr id="19" name="表格 18"/>
            <p:cNvGraphicFramePr/>
            <p:nvPr>
              <p:extLst>
                <p:ext uri="{D42A27DB-BD31-4B8C-83A1-F6EECF244321}">
                  <p14:modId xmlns:p14="http://schemas.microsoft.com/office/powerpoint/2010/main" val="3278289283"/>
                </p:ext>
              </p:extLst>
            </p:nvPr>
          </p:nvGraphicFramePr>
          <p:xfrm>
            <a:off x="421753" y="1123554"/>
            <a:ext cx="8922321" cy="3831311"/>
          </p:xfrm>
          <a:graphic>
            <a:graphicData uri="http://schemas.openxmlformats.org/drawingml/2006/table">
              <a:tbl>
                <a:tblPr firstRow="1" bandRow="1"/>
                <a:tblGrid>
                  <a:gridCol w="1877571"/>
                  <a:gridCol w="1318810"/>
                  <a:gridCol w="639410"/>
                  <a:gridCol w="799263"/>
                  <a:gridCol w="799263"/>
                  <a:gridCol w="1226551"/>
                  <a:gridCol w="993831"/>
                  <a:gridCol w="799632"/>
                </a:tblGrid>
                <a:tr h="537037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>
                          <a:buNone/>
                        </a:pPr>
                        <a:r>
                          <a:rPr lang="zh-CN" altLang="en-US" sz="1400" dirty="0" smtClean="0">
                            <a:latin typeface="微软雅黑" charset="0"/>
                            <a:ea typeface="微软雅黑" charset="0"/>
                          </a:rPr>
                          <a:t>控制类型</a:t>
                        </a:r>
                        <a:endParaRPr lang="zh-CN" altLang="en-US" sz="1400" dirty="0">
                          <a:latin typeface="微软雅黑" charset="0"/>
                          <a:ea typeface="微软雅黑" charset="0"/>
                        </a:endParaRPr>
                      </a:p>
                    </a:txBody>
                    <a:tcPr marL="91433" marR="91433" marT="45951" marB="45951" anchor="ctr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>
                          <a:buNone/>
                        </a:pPr>
                        <a:r>
                          <a:rPr lang="zh-CN" altLang="en-US" sz="1400" dirty="0" smtClean="0">
                            <a:latin typeface="微软雅黑" charset="0"/>
                            <a:ea typeface="微软雅黑" charset="0"/>
                          </a:rPr>
                          <a:t>控制系统部件</a:t>
                        </a:r>
                        <a:endParaRPr lang="zh-CN" altLang="en-US" sz="1400" dirty="0">
                          <a:latin typeface="微软雅黑" charset="0"/>
                          <a:ea typeface="微软雅黑" charset="0"/>
                        </a:endParaRPr>
                      </a:p>
                    </a:txBody>
                    <a:tcPr marL="91433" marR="91433" marT="45951" marB="45951" anchor="ctr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>
                          <a:buNone/>
                        </a:pPr>
                        <a:r>
                          <a:rPr lang="zh-CN" altLang="en-US" sz="1400" dirty="0" smtClean="0">
                            <a:latin typeface="微软雅黑" charset="0"/>
                            <a:ea typeface="微软雅黑" charset="0"/>
                          </a:rPr>
                          <a:t>控制精度</a:t>
                        </a:r>
                        <a:endParaRPr lang="zh-CN" altLang="en-US" sz="1400" dirty="0">
                          <a:latin typeface="微软雅黑" charset="0"/>
                          <a:ea typeface="微软雅黑" charset="0"/>
                        </a:endParaRPr>
                      </a:p>
                    </a:txBody>
                    <a:tcPr marL="91433" marR="91433" marT="45951" marB="45951" anchor="ctr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>
                          <a:buNone/>
                        </a:pPr>
                        <a:r>
                          <a:rPr lang="zh-CN" altLang="en-US" sz="1400" dirty="0" smtClean="0">
                            <a:latin typeface="微软雅黑" charset="0"/>
                            <a:ea typeface="微软雅黑" charset="0"/>
                          </a:rPr>
                          <a:t>控制稳定性</a:t>
                        </a:r>
                        <a:endParaRPr lang="zh-CN" altLang="en-US" sz="1400" dirty="0">
                          <a:latin typeface="微软雅黑" charset="0"/>
                          <a:ea typeface="微软雅黑" charset="0"/>
                        </a:endParaRPr>
                      </a:p>
                    </a:txBody>
                    <a:tcPr marL="91433" marR="91433" marT="45951" marB="45951" anchor="ctr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>
                          <a:buNone/>
                        </a:pPr>
                        <a:r>
                          <a:rPr lang="zh-CN" altLang="en-US" sz="1400" dirty="0" smtClean="0">
                            <a:latin typeface="微软雅黑" charset="0"/>
                            <a:ea typeface="微软雅黑" charset="0"/>
                          </a:rPr>
                          <a:t>抗风保护</a:t>
                        </a:r>
                        <a:endParaRPr lang="zh-CN" altLang="en-US" sz="1400" dirty="0">
                          <a:latin typeface="微软雅黑" charset="0"/>
                          <a:ea typeface="微软雅黑" charset="0"/>
                        </a:endParaRPr>
                      </a:p>
                    </a:txBody>
                    <a:tcPr marL="91433" marR="91433" marT="45951" marB="45951" anchor="ctr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>
                          <a:buNone/>
                        </a:pPr>
                        <a:r>
                          <a:rPr lang="zh-CN" altLang="en-US" sz="1400" dirty="0" smtClean="0">
                            <a:latin typeface="微软雅黑" charset="0"/>
                            <a:ea typeface="微软雅黑" charset="0"/>
                          </a:rPr>
                          <a:t>发电量</a:t>
                        </a:r>
                        <a:endParaRPr lang="zh-CN" altLang="en-US" sz="1400" dirty="0">
                          <a:latin typeface="微软雅黑" charset="0"/>
                          <a:ea typeface="微软雅黑" charset="0"/>
                        </a:endParaRPr>
                      </a:p>
                    </a:txBody>
                    <a:tcPr marL="91433" marR="91433" marT="45951" marB="45951" anchor="ctr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>
                          <a:buNone/>
                        </a:pPr>
                        <a:r>
                          <a:rPr lang="zh-CN" altLang="en-US" sz="1400" dirty="0" smtClean="0">
                            <a:latin typeface="微软雅黑" charset="0"/>
                            <a:ea typeface="微软雅黑" charset="0"/>
                          </a:rPr>
                          <a:t>可靠性</a:t>
                        </a:r>
                        <a:endParaRPr lang="zh-CN" altLang="en-US" sz="1400" dirty="0">
                          <a:latin typeface="微软雅黑" charset="0"/>
                          <a:ea typeface="微软雅黑" charset="0"/>
                        </a:endParaRPr>
                      </a:p>
                    </a:txBody>
                    <a:tcPr marL="91433" marR="91433" marT="45951" marB="45951" anchor="ctr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>
                          <a:buNone/>
                        </a:pPr>
                        <a:r>
                          <a:rPr lang="zh-CN" altLang="en-US" sz="1400" dirty="0">
                            <a:latin typeface="微软雅黑" charset="0"/>
                            <a:ea typeface="微软雅黑" charset="0"/>
                          </a:rPr>
                          <a:t>价格</a:t>
                        </a:r>
                      </a:p>
                    </a:txBody>
                    <a:tcPr marL="91433" marR="91433" marT="45951" marB="45951" anchor="ctr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/>
                      </a:solidFill>
                    </a:tcPr>
                  </a:tc>
                </a:tr>
                <a:tr h="473912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algn="ctr" defTabSz="914400" rtl="0" eaLnBrk="1" latinLnBrk="0" hangingPunct="1">
                          <a:buNone/>
                        </a:pPr>
                        <a:r>
                          <a:rPr lang="zh-CN" altLang="en-US" sz="1200" kern="1200" dirty="0" smtClean="0">
                            <a:solidFill>
                              <a:schemeClr val="dk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rPr>
                          <a:t>主动控制</a:t>
                        </a:r>
                        <a:endParaRPr lang="en-US" altLang="zh-CN" sz="12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endParaRPr>
                      </a:p>
                      <a:p>
                        <a:pPr marL="0" algn="ctr" defTabSz="914400" rtl="0" eaLnBrk="1" latinLnBrk="0" hangingPunct="1">
                          <a:buNone/>
                        </a:pPr>
                        <a:r>
                          <a:rPr lang="zh-CN" altLang="en-US" sz="1200" kern="1200" dirty="0" smtClean="0">
                            <a:solidFill>
                              <a:schemeClr val="dk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  <a:cs typeface="+mn-cs"/>
                          </a:rPr>
                          <a:t>（天文算法程序控制）</a:t>
                        </a:r>
                        <a:endParaRPr lang="zh-CN" altLang="en-US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endParaRPr>
                      </a:p>
                    </a:txBody>
                    <a:tcPr marL="91433" marR="91433" marT="45951" marB="45951" anchor="ctr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381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>
                          <a:tint val="40000"/>
                        </a:srgbClr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1200" dirty="0" smtClean="0">
                            <a:latin typeface="微软雅黑" charset="0"/>
                            <a:ea typeface="微软雅黑" charset="0"/>
                          </a:rPr>
                          <a:t>控制算法（逆跟踪为主）</a:t>
                        </a:r>
                        <a:endParaRPr lang="en-US" altLang="zh-CN" sz="1200" dirty="0" smtClean="0">
                          <a:latin typeface="微软雅黑" charset="0"/>
                          <a:ea typeface="微软雅黑" charset="0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1200" dirty="0" smtClean="0">
                            <a:latin typeface="微软雅黑" charset="0"/>
                            <a:ea typeface="微软雅黑" charset="0"/>
                          </a:rPr>
                          <a:t>控制箱，角度传感器</a:t>
                        </a:r>
                        <a:endParaRPr lang="en-US" altLang="zh-CN" sz="1200" dirty="0" smtClean="0">
                          <a:latin typeface="微软雅黑" charset="0"/>
                          <a:ea typeface="微软雅黑" charset="0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400" dirty="0" smtClean="0">
                          <a:latin typeface="微软雅黑" charset="0"/>
                          <a:ea typeface="微软雅黑" charset="0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400" dirty="0" smtClean="0">
                          <a:latin typeface="微软雅黑" charset="0"/>
                          <a:ea typeface="微软雅黑" charset="0"/>
                        </a:endParaRPr>
                      </a:p>
                    </a:txBody>
                    <a:tcPr marL="91433" marR="91433" marT="45951" marB="45951" anchor="ctr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solidFill>
                          <a:srgbClr val="FFFFFF"/>
                        </a:solidFill>
                      </a:lnR>
                      <a:lnT w="381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7F2FC"/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dk1"/>
                          </a:solidFill>
                          <a:latin typeface="微软雅黑" charset="0"/>
                          <a:ea typeface="微软雅黑" charset="0"/>
                          <a:cs typeface="+mn-cs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1200" kern="1200" dirty="0" smtClean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rPr>
                          <a:t>高</a:t>
                        </a:r>
                        <a:r>
                          <a:rPr lang="en-US" altLang="zh-CN" sz="1200" kern="1200" dirty="0" smtClean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rPr>
                          <a:t>±0.5°</a:t>
                        </a:r>
                        <a:endParaRPr lang="zh-CN" altLang="en-US" sz="1200" kern="1200" dirty="0" smtClean="0">
                          <a:solidFill>
                            <a:schemeClr val="dk1"/>
                          </a:solidFill>
                          <a:latin typeface="微软雅黑" charset="0"/>
                          <a:ea typeface="微软雅黑" charset="0"/>
                          <a:cs typeface="+mn-cs"/>
                        </a:endParaRPr>
                      </a:p>
                    </a:txBody>
                    <a:tcPr marL="91433" marR="91433" marT="45951" marB="45951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381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7F2FC"/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dk1"/>
                          </a:solidFill>
                          <a:latin typeface="微软雅黑" charset="0"/>
                          <a:ea typeface="微软雅黑" charset="0"/>
                          <a:cs typeface="+mn-cs"/>
                        </a:endParaRPr>
                      </a:p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1200" kern="1200" dirty="0" smtClean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rPr>
                          <a:t>不易出现控制问题</a:t>
                        </a:r>
                        <a:endParaRPr lang="zh-CN" altLang="en-US" sz="1200" kern="1200" dirty="0">
                          <a:solidFill>
                            <a:schemeClr val="dk1"/>
                          </a:solidFill>
                          <a:latin typeface="微软雅黑" charset="0"/>
                          <a:ea typeface="微软雅黑" charset="0"/>
                          <a:cs typeface="+mn-cs"/>
                        </a:endParaRPr>
                      </a:p>
                    </a:txBody>
                    <a:tcPr marL="91433" marR="91433" marT="45951" marB="45951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381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7F2FC"/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dk1"/>
                          </a:solidFill>
                          <a:latin typeface="微软雅黑" charset="0"/>
                          <a:ea typeface="微软雅黑" charset="0"/>
                          <a:cs typeface="+mn-cs"/>
                        </a:endParaRPr>
                      </a:p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1200" kern="1200" dirty="0" smtClean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rPr>
                          <a:t>有抗风程序保护功能</a:t>
                        </a:r>
                        <a:endParaRPr lang="zh-CN" altLang="en-US" sz="1200" kern="1200" dirty="0">
                          <a:solidFill>
                            <a:schemeClr val="dk1"/>
                          </a:solidFill>
                          <a:latin typeface="微软雅黑" charset="0"/>
                          <a:ea typeface="微软雅黑" charset="0"/>
                          <a:cs typeface="+mn-cs"/>
                        </a:endParaRPr>
                      </a:p>
                    </a:txBody>
                    <a:tcPr marL="91433" marR="91433" marT="45951" marB="45951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381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7F2FC"/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dk1"/>
                          </a:solidFill>
                          <a:latin typeface="微软雅黑" charset="0"/>
                          <a:ea typeface="微软雅黑" charset="0"/>
                          <a:cs typeface="+mn-cs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1200" kern="1200" dirty="0" smtClean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rPr>
                          <a:t>采用逆跟踪算法可提高</a:t>
                        </a:r>
                        <a:r>
                          <a:rPr lang="en-US" altLang="zh-CN" sz="1200" kern="1200" dirty="0" smtClean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rPr>
                          <a:t>3~5%</a:t>
                        </a:r>
                        <a:r>
                          <a:rPr lang="zh-CN" altLang="en-US" sz="1200" kern="1200" dirty="0" smtClean="0">
                            <a:solidFill>
                              <a:schemeClr val="dk1"/>
                            </a:solidFill>
                            <a:latin typeface="微软雅黑" charset="0"/>
                            <a:ea typeface="微软雅黑" charset="0"/>
                            <a:cs typeface="+mn-cs"/>
                          </a:rPr>
                          <a:t>左右发电量</a:t>
                        </a:r>
                        <a:endParaRPr lang="zh-CN" altLang="en-US" sz="1200" kern="1200" dirty="0">
                          <a:solidFill>
                            <a:schemeClr val="dk1"/>
                          </a:solidFill>
                          <a:latin typeface="微软雅黑" charset="0"/>
                          <a:ea typeface="微软雅黑" charset="0"/>
                          <a:cs typeface="+mn-cs"/>
                        </a:endParaRPr>
                      </a:p>
                    </a:txBody>
                    <a:tcPr marL="91433" marR="91433" marT="45951" marB="45951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381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7F2FC"/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dirty="0" smtClean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  <a:sym typeface="+mn-ea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1200" dirty="0" smtClean="0">
                            <a:solidFill>
                              <a:schemeClr val="tx1"/>
                            </a:solidFill>
                            <a:latin typeface="微软雅黑" charset="0"/>
                            <a:ea typeface="微软雅黑" charset="0"/>
                            <a:cs typeface="+mn-ea"/>
                            <a:sym typeface="+mn-ea"/>
                          </a:rPr>
                          <a:t>各元器件可靠性，防水防尘设计</a:t>
                        </a:r>
                        <a:r>
                          <a:rPr lang="en-US" altLang="zh-CN" sz="1200" dirty="0" smtClean="0">
                            <a:solidFill>
                              <a:schemeClr val="tx1"/>
                            </a:solidFill>
                            <a:latin typeface="微软雅黑" charset="0"/>
                            <a:ea typeface="微软雅黑" charset="0"/>
                            <a:cs typeface="+mn-ea"/>
                            <a:sym typeface="+mn-ea"/>
                          </a:rPr>
                          <a:t>IP65</a:t>
                        </a:r>
                        <a:r>
                          <a:rPr lang="zh-CN" altLang="en-US" sz="1200" dirty="0" smtClean="0">
                            <a:solidFill>
                              <a:schemeClr val="tx1"/>
                            </a:solidFill>
                            <a:latin typeface="微软雅黑" charset="0"/>
                            <a:ea typeface="微软雅黑" charset="0"/>
                            <a:cs typeface="+mn-ea"/>
                            <a:sym typeface="+mn-ea"/>
                          </a:rPr>
                          <a:t>以上</a:t>
                        </a:r>
                        <a:endParaRPr lang="en-US" altLang="zh-CN" sz="1200" dirty="0" smtClean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  <a:sym typeface="+mn-ea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zh-CN" altLang="en-US" sz="14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  <a:sym typeface="+mn-ea"/>
                        </a:endParaRPr>
                      </a:p>
                    </a:txBody>
                    <a:tcPr marL="91433" marR="91433" marT="45951" marB="45951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381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7F2FC"/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1200" kern="1200" dirty="0" smtClean="0">
                            <a:solidFill>
                              <a:schemeClr val="tx1"/>
                            </a:solidFill>
                            <a:latin typeface="微软雅黑" charset="0"/>
                            <a:ea typeface="微软雅黑" charset="0"/>
                            <a:cs typeface="+mn-ea"/>
                          </a:rPr>
                          <a:t>元器件数量多价格相对高</a:t>
                        </a:r>
                        <a:endParaRPr lang="zh-CN" altLang="en-US" sz="12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</a:txBody>
                    <a:tcPr marL="91433" marR="91433" marT="45951" marB="45951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381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E7F2FC"/>
                      </a:solidFill>
                    </a:tcPr>
                  </a:tc>
                </a:tr>
                <a:tr h="1127980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>
                          <a:buNone/>
                        </a:pPr>
                        <a:endParaRPr lang="zh-CN" altLang="en-US" sz="1600" dirty="0"/>
                      </a:p>
                    </a:txBody>
                    <a:tcPr marL="91433" marR="91433" marT="45951" marB="45951" anchor="ctr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>
                          <a:tint val="20000"/>
                        </a:srgb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endParaRPr lang="zh-CN"/>
                      </a:p>
                    </a:txBody>
                    <a:tcPr anchor="ctr"/>
                  </a:tc>
                  <a:tc vMerge="1"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zh-CN"/>
                      </a:p>
                    </a:txBody>
                    <a:tcPr anchor="ctr"/>
                  </a:tc>
                  <a:tc vMerge="1">
                    <a:txBody>
                      <a:bodyPr/>
                      <a:lstStyle/>
                      <a:p>
                        <a:endParaRPr lang="zh-CN"/>
                      </a:p>
                    </a:txBody>
                    <a:tcPr anchor="ctr"/>
                  </a:tc>
                </a:tr>
                <a:tr h="473912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>
                          <a:buNone/>
                        </a:pPr>
                        <a:r>
                          <a:rPr lang="zh-CN" altLang="en-US" sz="12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被动控制</a:t>
                        </a:r>
                        <a:endPara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  <a:p>
                        <a:pPr algn="ctr">
                          <a:buNone/>
                        </a:pPr>
                        <a:r>
                          <a:rPr lang="zh-CN" altLang="en-US" sz="1200" dirty="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（传感器反馈）</a:t>
                        </a:r>
                        <a:endPara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a:txBody>
                    <a:tcPr marL="91433" marR="91433" marT="45951" marB="45951" anchor="ctr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CBE4F9"/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>
                          <a:buNone/>
                        </a:pPr>
                        <a:endParaRPr lang="en-US" altLang="zh-CN" sz="1200" dirty="0" smtClean="0">
                          <a:latin typeface="微软雅黑" charset="0"/>
                          <a:ea typeface="微软雅黑" charset="0"/>
                        </a:endParaRPr>
                      </a:p>
                      <a:p>
                        <a:pPr algn="ctr">
                          <a:buNone/>
                        </a:pPr>
                        <a:endParaRPr lang="en-US" altLang="zh-CN" sz="1200" dirty="0" smtClean="0">
                          <a:latin typeface="微软雅黑" charset="0"/>
                          <a:ea typeface="微软雅黑" charset="0"/>
                        </a:endParaRPr>
                      </a:p>
                      <a:p>
                        <a:pPr algn="ctr">
                          <a:buNone/>
                        </a:pPr>
                        <a:r>
                          <a:rPr lang="zh-CN" altLang="en-US" sz="1200" dirty="0" smtClean="0">
                            <a:latin typeface="微软雅黑" charset="0"/>
                            <a:ea typeface="微软雅黑" charset="0"/>
                          </a:rPr>
                          <a:t>光感传感器</a:t>
                        </a:r>
                        <a:endParaRPr lang="en-US" altLang="zh-CN" sz="1200" dirty="0" smtClean="0">
                          <a:latin typeface="微软雅黑" charset="0"/>
                          <a:ea typeface="微软雅黑" charset="0"/>
                        </a:endParaRPr>
                      </a:p>
                      <a:p>
                        <a:pPr algn="ctr">
                          <a:buNone/>
                        </a:pPr>
                        <a:r>
                          <a:rPr lang="zh-CN" altLang="en-US" sz="1200" dirty="0" smtClean="0">
                            <a:latin typeface="微软雅黑" charset="0"/>
                            <a:ea typeface="微软雅黑" charset="0"/>
                          </a:rPr>
                          <a:t>电机驱动器</a:t>
                        </a:r>
                        <a:endParaRPr lang="en-US" altLang="zh-CN" sz="1200" dirty="0" smtClean="0">
                          <a:latin typeface="微软雅黑" charset="0"/>
                          <a:ea typeface="微软雅黑" charset="0"/>
                        </a:endParaRPr>
                      </a:p>
                      <a:p>
                        <a:pPr algn="ctr">
                          <a:buNone/>
                        </a:pPr>
                        <a:endParaRPr lang="en-US" altLang="zh-CN" sz="1400" dirty="0" smtClean="0">
                          <a:latin typeface="微软雅黑" charset="0"/>
                          <a:ea typeface="微软雅黑" charset="0"/>
                        </a:endParaRPr>
                      </a:p>
                      <a:p>
                        <a:pPr algn="ctr">
                          <a:buNone/>
                        </a:pPr>
                        <a:endParaRPr lang="en-US" altLang="zh-CN" sz="1400" b="1" dirty="0" smtClean="0">
                          <a:latin typeface="微软雅黑" charset="0"/>
                          <a:ea typeface="微软雅黑" charset="0"/>
                        </a:endParaRPr>
                      </a:p>
                      <a:p>
                        <a:pPr algn="ctr">
                          <a:buNone/>
                        </a:pPr>
                        <a:endParaRPr lang="en-US" altLang="zh-CN" sz="1400" b="1" dirty="0" smtClean="0">
                          <a:latin typeface="微软雅黑" charset="0"/>
                          <a:ea typeface="微软雅黑" charset="0"/>
                        </a:endParaRPr>
                      </a:p>
                    </a:txBody>
                    <a:tcPr marL="91433" marR="91433" marT="45951" marB="45951">
                      <a:lnL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>
                          <a:tint val="40000"/>
                        </a:srgbClr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1200" kern="1200" dirty="0" smtClean="0">
                            <a:solidFill>
                              <a:schemeClr val="tx1"/>
                            </a:solidFill>
                            <a:latin typeface="微软雅黑" charset="0"/>
                            <a:ea typeface="微软雅黑" charset="0"/>
                            <a:cs typeface="+mn-ea"/>
                          </a:rPr>
                          <a:t>低</a:t>
                        </a:r>
                        <a:endParaRPr lang="zh-CN" altLang="en-US" sz="12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</a:txBody>
                    <a:tcPr marL="91433" marR="91433" marT="45951" marB="45951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>
                          <a:tint val="40000"/>
                        </a:srgbClr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1200" kern="1200" dirty="0" smtClean="0">
                            <a:solidFill>
                              <a:schemeClr val="tx1"/>
                            </a:solidFill>
                            <a:latin typeface="微软雅黑" charset="0"/>
                            <a:ea typeface="微软雅黑" charset="0"/>
                            <a:cs typeface="+mn-ea"/>
                          </a:rPr>
                          <a:t>随天气变化</a:t>
                        </a:r>
                        <a:endParaRPr lang="zh-CN" altLang="en-US" sz="12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</a:txBody>
                    <a:tcPr marL="91433" marR="91433" marT="45951" marB="45951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>
                          <a:tint val="40000"/>
                        </a:srgbClr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1200" kern="1200" dirty="0" smtClean="0">
                            <a:solidFill>
                              <a:schemeClr val="tx1"/>
                            </a:solidFill>
                            <a:latin typeface="微软雅黑" charset="0"/>
                            <a:ea typeface="微软雅黑" charset="0"/>
                            <a:cs typeface="+mn-ea"/>
                          </a:rPr>
                          <a:t>无保护功能</a:t>
                        </a:r>
                        <a:endParaRPr lang="zh-CN" altLang="en-US" sz="12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</a:txBody>
                    <a:tcPr marL="91433" marR="91433" marT="45951" marB="45951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>
                          <a:tint val="40000"/>
                        </a:srgbClr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1200" kern="1200" dirty="0" smtClean="0">
                            <a:solidFill>
                              <a:schemeClr val="tx1"/>
                            </a:solidFill>
                            <a:latin typeface="微软雅黑" charset="0"/>
                            <a:ea typeface="微软雅黑" charset="0"/>
                            <a:cs typeface="+mn-ea"/>
                          </a:rPr>
                          <a:t>发电量增益低</a:t>
                        </a:r>
                        <a:endParaRPr lang="zh-CN" altLang="en-US" sz="12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</a:txBody>
                    <a:tcPr marL="91433" marR="91433" marT="45951" marB="45951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>
                          <a:tint val="40000"/>
                        </a:srgbClr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1200" kern="1200" dirty="0" smtClean="0">
                            <a:solidFill>
                              <a:schemeClr val="tx1"/>
                            </a:solidFill>
                            <a:latin typeface="微软雅黑" charset="0"/>
                            <a:ea typeface="微软雅黑" charset="0"/>
                            <a:cs typeface="+mn-ea"/>
                          </a:rPr>
                          <a:t>高，一般元器件不会受损</a:t>
                        </a:r>
                        <a:endParaRPr lang="zh-CN" altLang="en-US" sz="12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</a:txBody>
                    <a:tcPr marL="91433" marR="91433" marT="45951" marB="45951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>
                          <a:tint val="40000"/>
                        </a:srgbClr>
                      </a:solidFill>
                    </a:tcPr>
                  </a:tc>
                  <a:tc rowSpan="2"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endParaRPr lang="en-US" altLang="zh-CN" sz="1200" kern="1200" dirty="0" smtClean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pitchFamily="34" charset="0"/>
                          <a:buNone/>
                        </a:pPr>
                        <a:r>
                          <a:rPr lang="zh-CN" altLang="en-US" sz="1200" kern="1200" dirty="0" smtClean="0">
                            <a:solidFill>
                              <a:schemeClr val="tx1"/>
                            </a:solidFill>
                            <a:latin typeface="微软雅黑" charset="0"/>
                            <a:ea typeface="微软雅黑" charset="0"/>
                            <a:cs typeface="+mn-ea"/>
                          </a:rPr>
                          <a:t>成本低</a:t>
                        </a:r>
                        <a:endParaRPr lang="zh-CN" altLang="en-US" sz="1200" kern="1200" dirty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+mn-ea"/>
                        </a:endParaRPr>
                      </a:p>
                    </a:txBody>
                    <a:tcPr marL="91433" marR="91433" marT="45951" marB="45951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>
                          <a:tint val="40000"/>
                        </a:srgbClr>
                      </a:solidFill>
                    </a:tcPr>
                  </a:tc>
                </a:tr>
                <a:tr h="1111134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dk1"/>
                            </a:solidFill>
                            <a:latin typeface="Calibri"/>
                          </a:defRPr>
                        </a:lvl9pPr>
                      </a:lstStyle>
                      <a:p>
                        <a:pPr algn="ctr">
                          <a:buNone/>
                        </a:pPr>
                        <a:endParaRPr lang="zh-CN" altLang="en-US" sz="1600" dirty="0"/>
                      </a:p>
                    </a:txBody>
                    <a:tcPr marL="91433" marR="91433" marT="45951" marB="45951" anchor="ctr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B0F0">
                          <a:tint val="20000"/>
                        </a:srgb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endParaRPr lang="zh-CN"/>
                      </a:p>
                    </a:txBody>
                    <a:tcPr anchor="ctr"/>
                  </a:tc>
                  <a:tc vMerge="1"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zh-CN"/>
                      </a:p>
                    </a:txBody>
                    <a:tcPr anchor="ctr"/>
                  </a:tc>
                  <a:tc vMerge="1">
                    <a:txBody>
                      <a:bodyPr/>
                      <a:lstStyle/>
                      <a:p>
                        <a:endParaRPr lang="zh-CN"/>
                      </a:p>
                    </a:txBody>
                    <a:tcPr anchor="ctr"/>
                  </a:tc>
                </a:tr>
              </a:tbl>
            </a:graphicData>
          </a:graphic>
        </p:graphicFrame>
        <p:grpSp>
          <p:nvGrpSpPr>
            <p:cNvPr id="20" name="组合 76"/>
            <p:cNvGrpSpPr>
              <a:grpSpLocks/>
            </p:cNvGrpSpPr>
            <p:nvPr/>
          </p:nvGrpSpPr>
          <p:grpSpPr bwMode="auto">
            <a:xfrm>
              <a:off x="764655" y="3790557"/>
              <a:ext cx="1458703" cy="1141037"/>
              <a:chOff x="1811746" y="10403"/>
              <a:chExt cx="5739527" cy="2249275"/>
            </a:xfrm>
          </p:grpSpPr>
          <p:pic>
            <p:nvPicPr>
              <p:cNvPr id="41" name="Picture 2" descr="C:\Documents and Settings\yue.zong\桌面\光伏跟踪系统\跟踪厂家资料\振发跟踪系统\IMG_20160128_09435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10" t="17513" r="17384" b="62410"/>
              <a:stretch>
                <a:fillRect/>
              </a:stretch>
            </p:blipFill>
            <p:spPr bwMode="auto">
              <a:xfrm>
                <a:off x="1811746" y="10403"/>
                <a:ext cx="5739527" cy="224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椭圆 41"/>
              <p:cNvSpPr/>
              <p:nvPr/>
            </p:nvSpPr>
            <p:spPr>
              <a:xfrm>
                <a:off x="1811746" y="156440"/>
                <a:ext cx="1124334" cy="1007911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0B0F0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5545741" y="462866"/>
                <a:ext cx="1124334" cy="1007911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0B0F0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" name="流程图: 联系 2"/>
            <p:cNvSpPr>
              <a:spLocks noChangeArrowheads="1"/>
            </p:cNvSpPr>
            <p:nvPr/>
          </p:nvSpPr>
          <p:spPr bwMode="auto">
            <a:xfrm>
              <a:off x="8781094" y="4541295"/>
              <a:ext cx="246707" cy="212350"/>
            </a:xfrm>
            <a:prstGeom prst="flowChartConnector">
              <a:avLst/>
            </a:prstGeom>
            <a:solidFill>
              <a:srgbClr val="00B050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" name="流程图: 联系 82"/>
            <p:cNvSpPr>
              <a:spLocks noChangeArrowheads="1"/>
            </p:cNvSpPr>
            <p:nvPr/>
          </p:nvSpPr>
          <p:spPr bwMode="auto">
            <a:xfrm>
              <a:off x="8756961" y="2888980"/>
              <a:ext cx="252115" cy="234828"/>
            </a:xfrm>
            <a:prstGeom prst="flowChartConnector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" name="流程图: 联系 83"/>
            <p:cNvSpPr>
              <a:spLocks noChangeArrowheads="1"/>
            </p:cNvSpPr>
            <p:nvPr/>
          </p:nvSpPr>
          <p:spPr bwMode="auto">
            <a:xfrm>
              <a:off x="7850441" y="4541295"/>
              <a:ext cx="246707" cy="212350"/>
            </a:xfrm>
            <a:prstGeom prst="flowChartConnector">
              <a:avLst/>
            </a:prstGeom>
            <a:solidFill>
              <a:srgbClr val="00B050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" name="流程图: 联系 85"/>
            <p:cNvSpPr>
              <a:spLocks noChangeArrowheads="1"/>
            </p:cNvSpPr>
            <p:nvPr/>
          </p:nvSpPr>
          <p:spPr bwMode="auto">
            <a:xfrm>
              <a:off x="7769039" y="2888980"/>
              <a:ext cx="252115" cy="234828"/>
            </a:xfrm>
            <a:prstGeom prst="flowChartConnector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" name="流程图: 联系 87"/>
            <p:cNvSpPr>
              <a:spLocks noChangeArrowheads="1"/>
            </p:cNvSpPr>
            <p:nvPr/>
          </p:nvSpPr>
          <p:spPr bwMode="auto">
            <a:xfrm>
              <a:off x="5641207" y="2888980"/>
              <a:ext cx="252115" cy="234828"/>
            </a:xfrm>
            <a:prstGeom prst="flowChartConnector">
              <a:avLst/>
            </a:prstGeom>
            <a:solidFill>
              <a:srgbClr val="00B050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4" name="流程图: 联系 88"/>
            <p:cNvSpPr>
              <a:spLocks noChangeArrowheads="1"/>
            </p:cNvSpPr>
            <p:nvPr/>
          </p:nvSpPr>
          <p:spPr bwMode="auto">
            <a:xfrm>
              <a:off x="6705123" y="2888980"/>
              <a:ext cx="252115" cy="234828"/>
            </a:xfrm>
            <a:prstGeom prst="flowChartConnector">
              <a:avLst/>
            </a:prstGeom>
            <a:solidFill>
              <a:srgbClr val="00B050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8" name="流程图: 联系 93"/>
            <p:cNvSpPr>
              <a:spLocks noChangeArrowheads="1"/>
            </p:cNvSpPr>
            <p:nvPr/>
          </p:nvSpPr>
          <p:spPr bwMode="auto">
            <a:xfrm>
              <a:off x="2942382" y="2888980"/>
              <a:ext cx="252115" cy="234828"/>
            </a:xfrm>
            <a:prstGeom prst="flowChartConnector">
              <a:avLst/>
            </a:prstGeom>
            <a:solidFill>
              <a:srgbClr val="00B050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9" name="流程图: 联系 94"/>
            <p:cNvSpPr>
              <a:spLocks noChangeArrowheads="1"/>
            </p:cNvSpPr>
            <p:nvPr/>
          </p:nvSpPr>
          <p:spPr bwMode="auto">
            <a:xfrm>
              <a:off x="3974395" y="2888980"/>
              <a:ext cx="252115" cy="234828"/>
            </a:xfrm>
            <a:prstGeom prst="flowChartConnector">
              <a:avLst/>
            </a:prstGeom>
            <a:solidFill>
              <a:srgbClr val="00B050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0" name="流程图: 联系 95"/>
            <p:cNvSpPr>
              <a:spLocks noChangeArrowheads="1"/>
            </p:cNvSpPr>
            <p:nvPr/>
          </p:nvSpPr>
          <p:spPr bwMode="auto">
            <a:xfrm>
              <a:off x="4805273" y="2888980"/>
              <a:ext cx="252115" cy="234828"/>
            </a:xfrm>
            <a:prstGeom prst="flowChartConnector">
              <a:avLst/>
            </a:prstGeom>
            <a:solidFill>
              <a:srgbClr val="00B050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44" name="组合 4"/>
          <p:cNvGrpSpPr>
            <a:grpSpLocks/>
          </p:cNvGrpSpPr>
          <p:nvPr/>
        </p:nvGrpSpPr>
        <p:grpSpPr bwMode="auto">
          <a:xfrm>
            <a:off x="3407668" y="5647942"/>
            <a:ext cx="2850267" cy="307777"/>
            <a:chOff x="2849390" y="6085055"/>
            <a:chExt cx="4603930" cy="449656"/>
          </a:xfrm>
        </p:grpSpPr>
        <p:sp>
          <p:nvSpPr>
            <p:cNvPr id="45" name="流程图: 联系 96"/>
            <p:cNvSpPr>
              <a:spLocks noChangeArrowheads="1"/>
            </p:cNvSpPr>
            <p:nvPr/>
          </p:nvSpPr>
          <p:spPr bwMode="auto">
            <a:xfrm>
              <a:off x="6523072" y="6129698"/>
              <a:ext cx="353983" cy="326910"/>
            </a:xfrm>
            <a:prstGeom prst="flowChartConnector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6" name="流程图: 联系 97"/>
            <p:cNvSpPr>
              <a:spLocks noChangeArrowheads="1"/>
            </p:cNvSpPr>
            <p:nvPr/>
          </p:nvSpPr>
          <p:spPr bwMode="auto">
            <a:xfrm>
              <a:off x="4722248" y="6129698"/>
              <a:ext cx="353983" cy="326910"/>
            </a:xfrm>
            <a:prstGeom prst="flowChartConnector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7" name="流程图: 联系 98"/>
            <p:cNvSpPr>
              <a:spLocks noChangeArrowheads="1"/>
            </p:cNvSpPr>
            <p:nvPr/>
          </p:nvSpPr>
          <p:spPr bwMode="auto">
            <a:xfrm>
              <a:off x="2849390" y="6129698"/>
              <a:ext cx="353983" cy="326910"/>
            </a:xfrm>
            <a:prstGeom prst="flowChartConnector">
              <a:avLst/>
            </a:prstGeom>
            <a:solidFill>
              <a:srgbClr val="00B050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8" name="TextBox 3"/>
            <p:cNvSpPr txBox="1">
              <a:spLocks noChangeArrowheads="1"/>
            </p:cNvSpPr>
            <p:nvPr/>
          </p:nvSpPr>
          <p:spPr bwMode="auto">
            <a:xfrm>
              <a:off x="3203373" y="6085055"/>
              <a:ext cx="576264" cy="44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优</a:t>
              </a:r>
            </a:p>
          </p:txBody>
        </p:sp>
        <p:sp>
          <p:nvSpPr>
            <p:cNvPr id="49" name="TextBox 100"/>
            <p:cNvSpPr txBox="1">
              <a:spLocks noChangeArrowheads="1"/>
            </p:cNvSpPr>
            <p:nvPr/>
          </p:nvSpPr>
          <p:spPr bwMode="auto">
            <a:xfrm>
              <a:off x="5059549" y="6085055"/>
              <a:ext cx="576264" cy="44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良</a:t>
              </a:r>
            </a:p>
          </p:txBody>
        </p:sp>
        <p:sp>
          <p:nvSpPr>
            <p:cNvPr id="50" name="TextBox 101"/>
            <p:cNvSpPr txBox="1">
              <a:spLocks noChangeArrowheads="1"/>
            </p:cNvSpPr>
            <p:nvPr/>
          </p:nvSpPr>
          <p:spPr bwMode="auto">
            <a:xfrm>
              <a:off x="6877056" y="6085055"/>
              <a:ext cx="576264" cy="44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差</a:t>
              </a:r>
            </a:p>
          </p:txBody>
        </p:sp>
      </p:grpSp>
      <p:pic>
        <p:nvPicPr>
          <p:cNvPr id="51" name="Picture 8" descr="C:\Users\HTTX\Desktop\IMG_426323.pngIMG_42632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37"/>
          <a:stretch/>
        </p:blipFill>
        <p:spPr bwMode="auto">
          <a:xfrm>
            <a:off x="1073692" y="2481586"/>
            <a:ext cx="675714" cy="109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395537" y="1484784"/>
            <a:ext cx="8424936" cy="21602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0040" y="1002214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天合选用综合性能优越，天文算法程序控制器</a:t>
            </a:r>
            <a:endParaRPr lang="zh-CN" alt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流程图: 联系 93"/>
          <p:cNvSpPr>
            <a:spLocks noChangeArrowheads="1"/>
          </p:cNvSpPr>
          <p:nvPr/>
        </p:nvSpPr>
        <p:spPr bwMode="auto">
          <a:xfrm>
            <a:off x="2820951" y="4827226"/>
            <a:ext cx="238891" cy="228249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5" name="流程图: 联系 96"/>
          <p:cNvSpPr>
            <a:spLocks noChangeArrowheads="1"/>
          </p:cNvSpPr>
          <p:nvPr/>
        </p:nvSpPr>
        <p:spPr bwMode="auto">
          <a:xfrm>
            <a:off x="5334807" y="4820908"/>
            <a:ext cx="219149" cy="223761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6" name="流程图: 联系 96"/>
          <p:cNvSpPr>
            <a:spLocks noChangeArrowheads="1"/>
          </p:cNvSpPr>
          <p:nvPr/>
        </p:nvSpPr>
        <p:spPr bwMode="auto">
          <a:xfrm>
            <a:off x="6369082" y="4809866"/>
            <a:ext cx="219149" cy="223761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7" name="流程图: 联系 96"/>
          <p:cNvSpPr>
            <a:spLocks noChangeArrowheads="1"/>
          </p:cNvSpPr>
          <p:nvPr/>
        </p:nvSpPr>
        <p:spPr bwMode="auto">
          <a:xfrm>
            <a:off x="3769116" y="4821789"/>
            <a:ext cx="219149" cy="223761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8" name="流程图: 联系 85"/>
          <p:cNvSpPr>
            <a:spLocks noChangeArrowheads="1"/>
          </p:cNvSpPr>
          <p:nvPr/>
        </p:nvSpPr>
        <p:spPr bwMode="auto">
          <a:xfrm>
            <a:off x="4557278" y="4827217"/>
            <a:ext cx="238891" cy="229275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72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30188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 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率先</a:t>
            </a:r>
            <a:r>
              <a: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en-US" altLang="zh-CN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UL2703&amp;UL3703</a:t>
            </a:r>
            <a:r>
              <a: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全套认证</a:t>
            </a: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96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24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5536" y="1049635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认证测试标准：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-285750" algn="just">
              <a:buFont typeface="Wingdings" panose="05000000000000000000" pitchFamily="2" charset="2"/>
              <a:buChar char="ü"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UL2703 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伏支架及安装系统结构和测试要求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-285750" algn="just"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UL3703 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光伏跟踪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系统电气安全要求</a:t>
            </a: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85750" algn="just">
              <a:buFont typeface="Wingdings" pitchFamily="2" charset="2"/>
              <a:buChar char="n"/>
            </a:pPr>
            <a:endParaRPr lang="en-US" altLang="zh-CN" sz="14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85750" algn="just">
              <a:buFont typeface="Wingdings" pitchFamily="2" charset="2"/>
              <a:buChar char="n"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天合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跟踪支架搭配双玻组件，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与第三方认证机构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合作，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打包集成化测试，率先进行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UL2703&amp;UL3703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全套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预计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月底拿到证书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，保证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质量最优。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051721" y="2852936"/>
            <a:ext cx="6192687" cy="3202477"/>
            <a:chOff x="886191" y="2493423"/>
            <a:chExt cx="5813229" cy="2447791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191" y="2686126"/>
              <a:ext cx="1044000" cy="7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054" y="3997747"/>
              <a:ext cx="665285" cy="89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8" name="图示 17"/>
            <p:cNvGraphicFramePr/>
            <p:nvPr>
              <p:extLst>
                <p:ext uri="{D42A27DB-BD31-4B8C-83A1-F6EECF244321}">
                  <p14:modId xmlns:p14="http://schemas.microsoft.com/office/powerpoint/2010/main" val="2461119681"/>
                </p:ext>
              </p:extLst>
            </p:nvPr>
          </p:nvGraphicFramePr>
          <p:xfrm>
            <a:off x="1835696" y="2493423"/>
            <a:ext cx="3768080" cy="244779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750" y="3216541"/>
              <a:ext cx="1322564" cy="100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678483" y="3386471"/>
              <a:ext cx="1020937" cy="541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UL2703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UL3703</a:t>
              </a: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1678029" y="2780936"/>
            <a:ext cx="6782403" cy="3462343"/>
          </a:xfrm>
          <a:prstGeom prst="roundRect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3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30188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  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合跟踪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96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25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12" name="Picture 4" descr="平单轴8连动"/>
          <p:cNvPicPr>
            <a:picLocks noChangeAspect="1" noChangeArrowheads="1"/>
          </p:cNvPicPr>
          <p:nvPr/>
        </p:nvPicPr>
        <p:blipFill rotWithShape="1"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4847" r="1956"/>
          <a:stretch/>
        </p:blipFill>
        <p:spPr bwMode="auto">
          <a:xfrm>
            <a:off x="7028932" y="1714003"/>
            <a:ext cx="1863548" cy="132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未标题-1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96830"/>
            <a:ext cx="1656000" cy="124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32040" y="1124755"/>
            <a:ext cx="4068000" cy="276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天合</a:t>
            </a:r>
            <a:r>
              <a:rPr kumimoji="0" lang="zh-CN" altLang="en-US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平单轴跟踪系统</a:t>
            </a:r>
            <a:endParaRPr kumimoji="0" lang="zh-CN" alt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2040" y="3717086"/>
            <a:ext cx="4068000" cy="2769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天合跟踪系统部件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999730"/>
              </p:ext>
            </p:extLst>
          </p:nvPr>
        </p:nvGraphicFramePr>
        <p:xfrm>
          <a:off x="179512" y="918600"/>
          <a:ext cx="4248472" cy="5832656"/>
        </p:xfrm>
        <a:graphic>
          <a:graphicData uri="http://schemas.openxmlformats.org/drawingml/2006/table">
            <a:tbl>
              <a:tblPr firstRow="1" bandRow="1"/>
              <a:tblGrid>
                <a:gridCol w="1192554"/>
                <a:gridCol w="3055918"/>
              </a:tblGrid>
              <a:tr h="36454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zh-CN" altLang="en-US" sz="12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产品参数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200" b="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产品类型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平单轴联动、平单轴单动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系统电压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1000V/</a:t>
                      </a:r>
                      <a:r>
                        <a:rPr lang="en-US" altLang="zh-CN" sz="1200" b="1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1500V</a:t>
                      </a:r>
                      <a:endParaRPr lang="zh-CN" altLang="en-US" sz="1200" b="1" dirty="0">
                        <a:solidFill>
                          <a:srgbClr val="00B0F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跟踪范围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-45°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45°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跟踪精度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±0.5° 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跟踪控制方式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天文算法时控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最大抗风速度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38m/s 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工作风速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18m/s 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紧急摆平时间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可设定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5min) 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结构材料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Q345 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热镀锌钢板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最低离地高度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</a:t>
                      </a:r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0.5m </a:t>
                      </a:r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驱动功率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76W 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4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外部通讯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Modbus/RS485 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454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b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质保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双玻组件：</a:t>
                      </a:r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年产品；</a:t>
                      </a:r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年线性功率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4541">
                <a:tc vMerge="1">
                  <a:txBody>
                    <a:bodyPr/>
                    <a:lstStyle/>
                    <a:p>
                      <a:pPr algn="l"/>
                      <a:endParaRPr lang="zh-CN" alt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结构支架：</a:t>
                      </a:r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控制</a:t>
                      </a:r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驱动：</a:t>
                      </a:r>
                      <a:r>
                        <a:rPr lang="en-US" altLang="zh-CN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2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T="60960" marB="60960" anchor="ctr">
                    <a:lnL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454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zh-CN" altLang="en-US" sz="1200" b="1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结合天合双玻组件率先实现</a:t>
                      </a:r>
                      <a:r>
                        <a:rPr lang="en-US" altLang="zh-CN" sz="1200" b="1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1500V</a:t>
                      </a:r>
                      <a:r>
                        <a:rPr lang="zh-CN" altLang="en-US" sz="1200" b="1" dirty="0" smtClean="0">
                          <a:solidFill>
                            <a:srgbClr val="00B0F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跟踪支架系统</a:t>
                      </a: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96136" y="3176198"/>
            <a:ext cx="467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单动</a:t>
            </a:r>
            <a:endParaRPr lang="zh-CN" altLang="en-US" sz="11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6440" y="3176198"/>
            <a:ext cx="467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</a:t>
            </a:r>
            <a:r>
              <a:rPr lang="zh-CN" altLang="en-US" sz="11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</a:t>
            </a:r>
            <a:endParaRPr lang="zh-CN" altLang="en-US" sz="11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076056" y="4485129"/>
            <a:ext cx="594000" cy="1429127"/>
            <a:chOff x="6480212" y="1467258"/>
            <a:chExt cx="594000" cy="1071845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212" y="1467258"/>
              <a:ext cx="576000" cy="89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498212" y="2331354"/>
              <a:ext cx="57600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组件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760248" y="4581140"/>
            <a:ext cx="1044000" cy="1333116"/>
            <a:chOff x="5076408" y="1504529"/>
            <a:chExt cx="1044000" cy="999837"/>
          </a:xfrm>
        </p:grpSpPr>
        <p:sp>
          <p:nvSpPr>
            <p:cNvPr id="31" name="TextBox 30"/>
            <p:cNvSpPr txBox="1"/>
            <p:nvPr/>
          </p:nvSpPr>
          <p:spPr>
            <a:xfrm>
              <a:off x="5328184" y="2296617"/>
              <a:ext cx="57600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支架</a:t>
              </a:r>
              <a:endPara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408" y="1504529"/>
              <a:ext cx="1044000" cy="7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组合 32"/>
          <p:cNvGrpSpPr/>
          <p:nvPr/>
        </p:nvGrpSpPr>
        <p:grpSpPr>
          <a:xfrm>
            <a:off x="6876256" y="4590844"/>
            <a:ext cx="1066496" cy="1323423"/>
            <a:chOff x="7501968" y="1636071"/>
            <a:chExt cx="1066496" cy="992566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464" y="1636071"/>
              <a:ext cx="936000" cy="64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7501968" y="2420888"/>
              <a:ext cx="100800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驱动部件</a:t>
              </a:r>
              <a:endPara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046352" y="4554818"/>
            <a:ext cx="792000" cy="1359443"/>
            <a:chOff x="4932040" y="2996952"/>
            <a:chExt cx="792000" cy="1019582"/>
          </a:xfrm>
        </p:grpSpPr>
        <p:pic>
          <p:nvPicPr>
            <p:cNvPr id="37" name="Picture 8" descr="C:\Users\HTTX\Desktop\IMG_426323.pngIMG_426323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537"/>
            <a:stretch/>
          </p:blipFill>
          <p:spPr bwMode="auto">
            <a:xfrm>
              <a:off x="4986040" y="2996952"/>
              <a:ext cx="648000" cy="78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932040" y="3808785"/>
              <a:ext cx="79200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控制器</a:t>
              </a:r>
            </a:p>
          </p:txBody>
        </p:sp>
      </p:grpSp>
      <p:sp>
        <p:nvSpPr>
          <p:cNvPr id="2" name="十二角星 1"/>
          <p:cNvSpPr/>
          <p:nvPr/>
        </p:nvSpPr>
        <p:spPr>
          <a:xfrm>
            <a:off x="2699792" y="2204864"/>
            <a:ext cx="2808312" cy="1789221"/>
          </a:xfrm>
          <a:prstGeom prst="star1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80120" y="2492896"/>
            <a:ext cx="2411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玻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+ 1500V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+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平单</a:t>
            </a:r>
            <a:r>
              <a:rPr lang="zh-CN" altLang="en-US" sz="2000" b="1" dirty="0">
                <a:solidFill>
                  <a:srgbClr val="FF0000"/>
                </a:solidFill>
              </a:rPr>
              <a:t>轴联动</a:t>
            </a:r>
          </a:p>
        </p:txBody>
      </p:sp>
    </p:spTree>
    <p:extLst>
      <p:ext uri="{BB962C8B-B14F-4D97-AF65-F5344CB8AC3E}">
        <p14:creationId xmlns:p14="http://schemas.microsoft.com/office/powerpoint/2010/main" val="14493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30188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2.7 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合跟踪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支架三大特色</a:t>
            </a:r>
            <a:endParaRPr lang="zh-CN" altLang="en-US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96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26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2953" y="5864496"/>
            <a:ext cx="1896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11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用扳手拧紧螺母</a:t>
            </a:r>
            <a:endParaRPr lang="zh-CN" altLang="en-US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67544" y="1412746"/>
            <a:ext cx="8316864" cy="4278300"/>
            <a:chOff x="694627" y="1332160"/>
            <a:chExt cx="5361893" cy="4244965"/>
          </a:xfrm>
        </p:grpSpPr>
        <p:graphicFrame>
          <p:nvGraphicFramePr>
            <p:cNvPr id="38" name="图示 37"/>
            <p:cNvGraphicFramePr/>
            <p:nvPr>
              <p:extLst>
                <p:ext uri="{D42A27DB-BD31-4B8C-83A1-F6EECF244321}">
                  <p14:modId xmlns:p14="http://schemas.microsoft.com/office/powerpoint/2010/main" val="482387440"/>
                </p:ext>
              </p:extLst>
            </p:nvPr>
          </p:nvGraphicFramePr>
          <p:xfrm>
            <a:off x="694627" y="1332160"/>
            <a:ext cx="5361893" cy="42449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9" name="文本框 24"/>
            <p:cNvSpPr txBox="1"/>
            <p:nvPr/>
          </p:nvSpPr>
          <p:spPr>
            <a:xfrm>
              <a:off x="776327" y="1903734"/>
              <a:ext cx="640798" cy="58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强地形适应性</a:t>
              </a:r>
            </a:p>
          </p:txBody>
        </p:sp>
        <p:sp>
          <p:nvSpPr>
            <p:cNvPr id="40" name="文本框 27"/>
            <p:cNvSpPr txBox="1"/>
            <p:nvPr/>
          </p:nvSpPr>
          <p:spPr>
            <a:xfrm>
              <a:off x="929515" y="3282544"/>
              <a:ext cx="726111" cy="335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高强度</a:t>
              </a:r>
            </a:p>
          </p:txBody>
        </p:sp>
        <p:sp>
          <p:nvSpPr>
            <p:cNvPr id="41" name="文本框 28"/>
            <p:cNvSpPr txBox="1"/>
            <p:nvPr/>
          </p:nvSpPr>
          <p:spPr>
            <a:xfrm>
              <a:off x="878453" y="4467180"/>
              <a:ext cx="494136" cy="58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灵活排布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7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30188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   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搭载</a:t>
            </a:r>
            <a:r>
              <a: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天合优质双玻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endParaRPr lang="zh-CN" altLang="en-US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96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27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9" name="圆角矩形 38"/>
          <p:cNvSpPr/>
          <p:nvPr/>
        </p:nvSpPr>
        <p:spPr bwMode="auto">
          <a:xfrm>
            <a:off x="5652464" y="3501275"/>
            <a:ext cx="3096000" cy="158390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Duomax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易安得设计</a:t>
            </a: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采用组件背面挂钩式安装设计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kumimoji="0" lang="en-GB" altLang="zh-CN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Duomax</a:t>
            </a: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双玻组件更高效、更可靠、更低成本的安装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503888" y="908721"/>
            <a:ext cx="3204016" cy="2016224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无边框设计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双面无机玻璃，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不透水，户外长期无降解，环保低碳；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285750" marR="0" lvl="2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优良的抗盐雾、酸碱，沙尘等；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2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抗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PID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，无蜗牛纹，抗热斑能力强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2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不易积灰积雪，易清洗管理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 bwMode="auto">
          <a:xfrm>
            <a:off x="5580112" y="908720"/>
            <a:ext cx="3168352" cy="201622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提升安全性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玻璃更好防火性能</a:t>
            </a:r>
            <a:r>
              <a:rPr lang="en-US" altLang="zh-CN" sz="14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取得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IEC 61730 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防火测试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Class 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通过新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UL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防火标准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Fire Type 13</a:t>
            </a:r>
          </a:p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圆角矩形 41"/>
          <p:cNvSpPr/>
          <p:nvPr/>
        </p:nvSpPr>
        <p:spPr bwMode="auto">
          <a:xfrm>
            <a:off x="503888" y="3501275"/>
            <a:ext cx="3060000" cy="172792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高可靠性载荷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载荷变形量均匀：正面载荷通过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5400Pa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测试，且变形小，无隐裂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加严环境测试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TC\HF\PID\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盐雾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\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氨气等测试全部通过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3" name="图示 42"/>
          <p:cNvGraphicFramePr/>
          <p:nvPr>
            <p:extLst>
              <p:ext uri="{D42A27DB-BD31-4B8C-83A1-F6EECF244321}">
                <p14:modId xmlns:p14="http://schemas.microsoft.com/office/powerpoint/2010/main" val="3311828579"/>
              </p:ext>
            </p:extLst>
          </p:nvPr>
        </p:nvGraphicFramePr>
        <p:xfrm>
          <a:off x="2627784" y="1560576"/>
          <a:ext cx="3856618" cy="386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835696" y="5373216"/>
            <a:ext cx="5634456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应用广泛：电站、渔光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农光互补的完美解决方案</a:t>
            </a:r>
            <a:endParaRPr lang="en-US" altLang="zh-CN" sz="1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安装便捷，提高载荷性能</a:t>
            </a:r>
            <a:endParaRPr lang="en-US" altLang="zh-CN" sz="1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1500V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设计及产品优势特点，提高发电量，降低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LCOE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3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981626" y="164637"/>
            <a:ext cx="1378624" cy="584711"/>
          </a:xfrm>
          <a:prstGeom prst="rect">
            <a:avLst/>
          </a:prstGeom>
          <a:noFill/>
        </p:spPr>
        <p:txBody>
          <a:bodyPr wrap="square" lIns="91372" tIns="45688" rIns="91372" bIns="45688" rtlCol="0">
            <a:spAutoFit/>
          </a:bodyPr>
          <a:lstStyle/>
          <a:p>
            <a:pPr defTabSz="913736"/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  纲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3581" y="1268760"/>
            <a:ext cx="6912768" cy="4031808"/>
          </a:xfrm>
          <a:prstGeom prst="rect">
            <a:avLst/>
          </a:prstGeom>
        </p:spPr>
        <p:txBody>
          <a:bodyPr wrap="square" lIns="91372" tIns="45688" rIns="91372" bIns="45688">
            <a:spAutoFit/>
          </a:bodyPr>
          <a:lstStyle/>
          <a:p>
            <a:pPr marL="514350" defTabSz="913736">
              <a:lnSpc>
                <a:spcPct val="200000"/>
              </a:lnSpc>
            </a:pPr>
            <a:r>
              <a:rPr lang="en-US" altLang="zh-CN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0.  </a:t>
            </a:r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序言</a:t>
            </a:r>
            <a:endParaRPr lang="en-US" altLang="zh-CN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defTabSz="913736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跟踪支架概况</a:t>
            </a:r>
            <a:endParaRPr lang="en-US" altLang="zh-CN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defTabSz="913736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天合跟踪品牌的打造</a:t>
            </a:r>
            <a:endParaRPr lang="en-US" altLang="zh-CN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defTabSz="913736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结束语</a:t>
            </a:r>
            <a:endParaRPr lang="zh-CN" altLang="en-US" sz="3200" b="1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3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301881"/>
            <a:ext cx="842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24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en-US" altLang="zh-CN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96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29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35" y="3653177"/>
            <a:ext cx="7920880" cy="24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60321" y="980728"/>
            <a:ext cx="7920880" cy="2443556"/>
            <a:chOff x="360321" y="1124783"/>
            <a:chExt cx="7920880" cy="2443556"/>
          </a:xfrm>
        </p:grpSpPr>
        <p:sp>
          <p:nvSpPr>
            <p:cNvPr id="2" name="圆角矩形 1"/>
            <p:cNvSpPr/>
            <p:nvPr/>
          </p:nvSpPr>
          <p:spPr>
            <a:xfrm>
              <a:off x="360321" y="1124783"/>
              <a:ext cx="7920880" cy="244355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9895" y="1167682"/>
              <a:ext cx="730881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天合品牌的跟踪支架系统：</a:t>
              </a:r>
              <a:endPara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解决组合和支架结合后的整体可靠性，提供一体化解决方案</a:t>
              </a:r>
              <a:endPara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保证跟踪系统核心零部件的稳定可靠</a:t>
              </a:r>
              <a:endPara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实现智慧型跟踪，进一步提高跟踪的发电量</a:t>
              </a:r>
              <a:endPara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不断创新，推动光伏应用的平价</a:t>
              </a:r>
              <a:r>
                <a:rPr lang="zh-CN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普及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endPara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39975" y="2542014"/>
            <a:ext cx="4464496" cy="2039114"/>
            <a:chOff x="4572000" y="2542014"/>
            <a:chExt cx="4464496" cy="2222326"/>
          </a:xfrm>
        </p:grpSpPr>
        <p:sp>
          <p:nvSpPr>
            <p:cNvPr id="3" name="十二角星 2"/>
            <p:cNvSpPr/>
            <p:nvPr/>
          </p:nvSpPr>
          <p:spPr>
            <a:xfrm>
              <a:off x="4572000" y="2542014"/>
              <a:ext cx="4464496" cy="2222326"/>
            </a:xfrm>
            <a:prstGeom prst="star12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364088" y="3106674"/>
              <a:ext cx="3094968" cy="105864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kern="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更多细节和精彩期待中！</a:t>
              </a: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19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981626" y="164637"/>
            <a:ext cx="1806398" cy="584711"/>
          </a:xfrm>
          <a:prstGeom prst="rect">
            <a:avLst/>
          </a:prstGeom>
          <a:noFill/>
        </p:spPr>
        <p:txBody>
          <a:bodyPr wrap="square" lIns="91372" tIns="45688" rIns="91372" bIns="45688" rtlCol="0">
            <a:spAutoFit/>
          </a:bodyPr>
          <a:lstStyle/>
          <a:p>
            <a:pPr defTabSz="913736"/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  纲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1340768"/>
            <a:ext cx="6912768" cy="4031808"/>
          </a:xfrm>
          <a:prstGeom prst="rect">
            <a:avLst/>
          </a:prstGeom>
        </p:spPr>
        <p:txBody>
          <a:bodyPr wrap="square" lIns="91372" tIns="45688" rIns="91372" bIns="45688">
            <a:spAutoFit/>
          </a:bodyPr>
          <a:lstStyle/>
          <a:p>
            <a:pPr marL="514350" defTabSz="913736"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0.  </a:t>
            </a:r>
            <a:r>
              <a:rPr lang="zh-CN" altLang="en-US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序言 </a:t>
            </a:r>
            <a:r>
              <a:rPr lang="en-US" altLang="zh-CN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marL="514350" defTabSz="913736">
              <a:lnSpc>
                <a:spcPct val="200000"/>
              </a:lnSpc>
              <a:buFont typeface="+mj-lt"/>
              <a:buAutoNum type="arabicPeriod"/>
            </a:pPr>
            <a:r>
              <a:rPr lang="zh-CN" altLang="en-US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跟踪支架概况</a:t>
            </a:r>
            <a:endParaRPr lang="en-US" altLang="zh-CN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defTabSz="913736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天合跟踪品牌的打造</a:t>
            </a:r>
            <a:endParaRPr lang="en-US" altLang="zh-CN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defTabSz="913736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结束语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64884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5828" y="5962650"/>
            <a:ext cx="2352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2AA5E1"/>
                </a:solidFill>
                <a:latin typeface="Century Gothic" pitchFamily="34" charset="0"/>
              </a:rPr>
              <a:t>www.trinasolar.com</a:t>
            </a:r>
            <a:endParaRPr lang="en-US" sz="1600" b="1" dirty="0">
              <a:solidFill>
                <a:srgbClr val="2AA5E1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7704" y="2876549"/>
            <a:ext cx="464502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 smtClean="0">
                <a:ln w="0"/>
                <a:gradFill flip="none">
                  <a:gsLst>
                    <a:gs pos="0">
                      <a:srgbClr val="00B0F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0B0F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0B0F0">
                        <a:shade val="65000"/>
                        <a:satMod val="130000"/>
                      </a:srgbClr>
                    </a:gs>
                    <a:gs pos="92000">
                      <a:srgbClr val="00B0F0">
                        <a:shade val="50000"/>
                        <a:satMod val="120000"/>
                      </a:srgbClr>
                    </a:gs>
                    <a:gs pos="100000">
                      <a:srgbClr val="00B0F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THANK YOU</a:t>
            </a:r>
            <a:endParaRPr lang="en-US" sz="5400" b="1" cap="all" dirty="0">
              <a:ln w="0"/>
              <a:gradFill flip="none">
                <a:gsLst>
                  <a:gs pos="0">
                    <a:srgbClr val="00B0F0">
                      <a:tint val="75000"/>
                      <a:shade val="75000"/>
                      <a:satMod val="170000"/>
                    </a:srgbClr>
                  </a:gs>
                  <a:gs pos="49000">
                    <a:srgbClr val="00B0F0">
                      <a:tint val="88000"/>
                      <a:shade val="65000"/>
                      <a:satMod val="172000"/>
                    </a:srgbClr>
                  </a:gs>
                  <a:gs pos="50000">
                    <a:srgbClr val="00B0F0">
                      <a:shade val="65000"/>
                      <a:satMod val="130000"/>
                    </a:srgbClr>
                  </a:gs>
                  <a:gs pos="92000">
                    <a:srgbClr val="00B0F0">
                      <a:shade val="50000"/>
                      <a:satMod val="120000"/>
                    </a:srgbClr>
                  </a:gs>
                  <a:gs pos="100000">
                    <a:srgbClr val="00B0F0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784" y="1561524"/>
            <a:ext cx="1457256" cy="4864558"/>
            <a:chOff x="650874" y="1661833"/>
            <a:chExt cx="1457256" cy="4864558"/>
          </a:xfrm>
        </p:grpSpPr>
        <p:sp>
          <p:nvSpPr>
            <p:cNvPr id="12" name="TextBox 11"/>
            <p:cNvSpPr txBox="1"/>
            <p:nvPr/>
          </p:nvSpPr>
          <p:spPr>
            <a:xfrm>
              <a:off x="650874" y="1702190"/>
              <a:ext cx="1387476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rgbClr val="595959"/>
                  </a:solidFill>
                </a:rPr>
                <a:t>CHINA</a:t>
              </a:r>
            </a:p>
            <a:p>
              <a:pPr algn="r"/>
              <a:endParaRPr lang="en-US" sz="1200" dirty="0" smtClean="0">
                <a:solidFill>
                  <a:srgbClr val="595959"/>
                </a:solidFill>
              </a:endParaRPr>
            </a:p>
            <a:p>
              <a:pPr algn="r"/>
              <a:r>
                <a:rPr lang="en-US" sz="1200" dirty="0" smtClean="0">
                  <a:solidFill>
                    <a:srgbClr val="595959"/>
                  </a:solidFill>
                </a:rPr>
                <a:t>SINGAPORE</a:t>
              </a:r>
              <a:br>
                <a:rPr lang="en-US" sz="1200" dirty="0" smtClean="0">
                  <a:solidFill>
                    <a:srgbClr val="595959"/>
                  </a:solidFill>
                </a:rPr>
              </a:br>
              <a:endParaRPr lang="en-US" sz="1200" dirty="0" smtClean="0">
                <a:solidFill>
                  <a:srgbClr val="595959"/>
                </a:solidFill>
              </a:endParaRPr>
            </a:p>
            <a:p>
              <a:pPr algn="r"/>
              <a:r>
                <a:rPr lang="en-US" sz="1200" dirty="0" smtClean="0">
                  <a:solidFill>
                    <a:srgbClr val="595959"/>
                  </a:solidFill>
                </a:rPr>
                <a:t>JAPAN</a:t>
              </a:r>
            </a:p>
            <a:p>
              <a:pPr algn="r"/>
              <a:endParaRPr lang="en-US" sz="1200" dirty="0" smtClean="0">
                <a:solidFill>
                  <a:srgbClr val="595959"/>
                </a:solidFill>
              </a:endParaRPr>
            </a:p>
            <a:p>
              <a:pPr algn="r"/>
              <a:r>
                <a:rPr lang="en-US" sz="1200" dirty="0" smtClean="0">
                  <a:solidFill>
                    <a:srgbClr val="595959"/>
                  </a:solidFill>
                </a:rPr>
                <a:t>CANADA</a:t>
              </a:r>
            </a:p>
            <a:p>
              <a:pPr algn="r"/>
              <a:endParaRPr lang="en-US" sz="1200" dirty="0" smtClean="0">
                <a:solidFill>
                  <a:srgbClr val="595959"/>
                </a:solidFill>
              </a:endParaRPr>
            </a:p>
            <a:p>
              <a:pPr algn="r"/>
              <a:r>
                <a:rPr lang="en-US" sz="1200" dirty="0" smtClean="0">
                  <a:solidFill>
                    <a:srgbClr val="595959"/>
                  </a:solidFill>
                </a:rPr>
                <a:t>CHILE</a:t>
              </a:r>
            </a:p>
            <a:p>
              <a:pPr algn="r"/>
              <a:endParaRPr lang="en-US" sz="1200" dirty="0" smtClean="0">
                <a:solidFill>
                  <a:srgbClr val="595959"/>
                </a:solidFill>
              </a:endParaRPr>
            </a:p>
            <a:p>
              <a:pPr algn="r"/>
              <a:r>
                <a:rPr lang="en-US" sz="1200" dirty="0" smtClean="0">
                  <a:solidFill>
                    <a:srgbClr val="595959"/>
                  </a:solidFill>
                </a:rPr>
                <a:t>U.S.A.</a:t>
              </a:r>
            </a:p>
            <a:p>
              <a:pPr algn="r"/>
              <a:endParaRPr lang="en-US" sz="1200" dirty="0" smtClean="0">
                <a:solidFill>
                  <a:srgbClr val="595959"/>
                </a:solidFill>
              </a:endParaRPr>
            </a:p>
            <a:p>
              <a:pPr algn="r"/>
              <a:r>
                <a:rPr lang="en-US" sz="1200" dirty="0" smtClean="0">
                  <a:solidFill>
                    <a:srgbClr val="595959"/>
                  </a:solidFill>
                </a:rPr>
                <a:t>U.K.</a:t>
              </a:r>
            </a:p>
            <a:p>
              <a:pPr algn="r"/>
              <a:endParaRPr lang="en-US" sz="1200" dirty="0" smtClean="0">
                <a:solidFill>
                  <a:srgbClr val="595959"/>
                </a:solidFill>
              </a:endParaRPr>
            </a:p>
            <a:p>
              <a:pPr algn="r"/>
              <a:r>
                <a:rPr lang="en-US" sz="1200" dirty="0" smtClean="0">
                  <a:solidFill>
                    <a:srgbClr val="595959"/>
                  </a:solidFill>
                </a:rPr>
                <a:t>GERMANY</a:t>
              </a:r>
            </a:p>
            <a:p>
              <a:pPr algn="r"/>
              <a:endParaRPr lang="en-US" sz="1200" dirty="0" smtClean="0">
                <a:solidFill>
                  <a:srgbClr val="595959"/>
                </a:solidFill>
              </a:endParaRPr>
            </a:p>
            <a:p>
              <a:pPr algn="r"/>
              <a:r>
                <a:rPr lang="en-US" sz="1200" dirty="0" smtClean="0">
                  <a:solidFill>
                    <a:srgbClr val="595959"/>
                  </a:solidFill>
                </a:rPr>
                <a:t>FRANCE</a:t>
              </a:r>
            </a:p>
            <a:p>
              <a:pPr algn="r"/>
              <a:endParaRPr lang="en-US" sz="1200" dirty="0" smtClean="0">
                <a:solidFill>
                  <a:srgbClr val="595959"/>
                </a:solidFill>
              </a:endParaRPr>
            </a:p>
            <a:p>
              <a:pPr algn="r"/>
              <a:r>
                <a:rPr lang="en-US" sz="1200" dirty="0" smtClean="0">
                  <a:solidFill>
                    <a:srgbClr val="595959"/>
                  </a:solidFill>
                </a:rPr>
                <a:t>ITALY</a:t>
              </a:r>
              <a:br>
                <a:rPr lang="en-US" sz="1200" dirty="0" smtClean="0">
                  <a:solidFill>
                    <a:srgbClr val="595959"/>
                  </a:solidFill>
                </a:rPr>
              </a:br>
              <a:endParaRPr lang="en-US" sz="1200" dirty="0" smtClean="0">
                <a:solidFill>
                  <a:srgbClr val="595959"/>
                </a:solidFill>
              </a:endParaRPr>
            </a:p>
            <a:p>
              <a:pPr algn="r"/>
              <a:r>
                <a:rPr lang="en-US" sz="1200" dirty="0" smtClean="0">
                  <a:solidFill>
                    <a:srgbClr val="595959"/>
                  </a:solidFill>
                </a:rPr>
                <a:t>SPAIN</a:t>
              </a:r>
            </a:p>
            <a:p>
              <a:pPr algn="r"/>
              <a:r>
                <a:rPr lang="en-US" sz="1200" dirty="0" smtClean="0">
                  <a:solidFill>
                    <a:srgbClr val="595959"/>
                  </a:solidFill>
                </a:rPr>
                <a:t>	</a:t>
              </a:r>
            </a:p>
            <a:p>
              <a:pPr algn="r"/>
              <a:r>
                <a:rPr lang="en-US" sz="1200" dirty="0" smtClean="0">
                  <a:solidFill>
                    <a:srgbClr val="595959"/>
                  </a:solidFill>
                </a:rPr>
                <a:t>SWITZERLAND</a:t>
              </a:r>
            </a:p>
            <a:p>
              <a:pPr algn="r"/>
              <a:endParaRPr lang="en-US" sz="1200" dirty="0" smtClean="0">
                <a:solidFill>
                  <a:srgbClr val="595959"/>
                </a:solidFill>
              </a:endParaRPr>
            </a:p>
            <a:p>
              <a:pPr algn="r"/>
              <a:r>
                <a:rPr lang="en-US" sz="1200" dirty="0" smtClean="0">
                  <a:solidFill>
                    <a:srgbClr val="595959"/>
                  </a:solidFill>
                </a:rPr>
                <a:t>AUSTRALIA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098674" y="1661833"/>
              <a:ext cx="9456" cy="486455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58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260648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/>
                </a:solidFill>
              </a:rPr>
              <a:t>0</a:t>
            </a:r>
            <a:r>
              <a:rPr lang="en-US" altLang="zh-CN" sz="28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8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序言</a:t>
            </a:r>
            <a:endParaRPr lang="zh-CN" altLang="en-US" sz="28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69885" y="1412776"/>
            <a:ext cx="2868889" cy="1919295"/>
            <a:chOff x="1516162" y="1177301"/>
            <a:chExt cx="3240360" cy="1979365"/>
          </a:xfrm>
        </p:grpSpPr>
        <p:grpSp>
          <p:nvGrpSpPr>
            <p:cNvPr id="27" name="组合 26"/>
            <p:cNvGrpSpPr/>
            <p:nvPr/>
          </p:nvGrpSpPr>
          <p:grpSpPr>
            <a:xfrm>
              <a:off x="1516162" y="1177301"/>
              <a:ext cx="3240360" cy="1979365"/>
              <a:chOff x="1511058" y="992603"/>
              <a:chExt cx="3240360" cy="1979365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1511058" y="992603"/>
                <a:ext cx="3240360" cy="1979365"/>
                <a:chOff x="1511058" y="980728"/>
                <a:chExt cx="3240360" cy="1979365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1511058" y="980728"/>
                  <a:ext cx="3240360" cy="1979365"/>
                  <a:chOff x="2051720" y="922938"/>
                  <a:chExt cx="3528392" cy="2166360"/>
                </a:xfrm>
              </p:grpSpPr>
              <p:grpSp>
                <p:nvGrpSpPr>
                  <p:cNvPr id="11" name="组合 10"/>
                  <p:cNvGrpSpPr/>
                  <p:nvPr/>
                </p:nvGrpSpPr>
                <p:grpSpPr>
                  <a:xfrm>
                    <a:off x="2051720" y="1145082"/>
                    <a:ext cx="3528392" cy="1944216"/>
                    <a:chOff x="2051720" y="1124744"/>
                    <a:chExt cx="3528392" cy="1944216"/>
                  </a:xfrm>
                </p:grpSpPr>
                <p:grpSp>
                  <p:nvGrpSpPr>
                    <p:cNvPr id="6" name="组合 5"/>
                    <p:cNvGrpSpPr/>
                    <p:nvPr/>
                  </p:nvGrpSpPr>
                  <p:grpSpPr>
                    <a:xfrm>
                      <a:off x="2051720" y="1124744"/>
                      <a:ext cx="3528392" cy="1944216"/>
                      <a:chOff x="2051720" y="1124744"/>
                      <a:chExt cx="3528392" cy="1944216"/>
                    </a:xfrm>
                  </p:grpSpPr>
                  <p:sp>
                    <p:nvSpPr>
                      <p:cNvPr id="3" name="矩形 2"/>
                      <p:cNvSpPr/>
                      <p:nvPr/>
                    </p:nvSpPr>
                    <p:spPr>
                      <a:xfrm>
                        <a:off x="2051720" y="1124744"/>
                        <a:ext cx="3528392" cy="1944216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" name="矩形 4"/>
                      <p:cNvSpPr/>
                      <p:nvPr/>
                    </p:nvSpPr>
                    <p:spPr>
                      <a:xfrm>
                        <a:off x="2339752" y="1340768"/>
                        <a:ext cx="2952328" cy="1512168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" name="椭圆 6"/>
                    <p:cNvSpPr/>
                    <p:nvPr/>
                  </p:nvSpPr>
                  <p:spPr>
                    <a:xfrm>
                      <a:off x="2650776" y="1184119"/>
                      <a:ext cx="216000" cy="108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" name="椭圆 7"/>
                    <p:cNvSpPr/>
                    <p:nvPr/>
                  </p:nvSpPr>
                  <p:spPr>
                    <a:xfrm>
                      <a:off x="4776931" y="1184119"/>
                      <a:ext cx="216000" cy="108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" name="椭圆 8"/>
                    <p:cNvSpPr/>
                    <p:nvPr/>
                  </p:nvSpPr>
                  <p:spPr>
                    <a:xfrm>
                      <a:off x="4775391" y="2892144"/>
                      <a:ext cx="216000" cy="108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" name="椭圆 9"/>
                    <p:cNvSpPr/>
                    <p:nvPr/>
                  </p:nvSpPr>
                  <p:spPr>
                    <a:xfrm>
                      <a:off x="2651558" y="2907143"/>
                      <a:ext cx="216000" cy="108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cxnSp>
                <p:nvCxnSpPr>
                  <p:cNvPr id="13" name="直接连接符 12"/>
                  <p:cNvCxnSpPr/>
                  <p:nvPr/>
                </p:nvCxnSpPr>
                <p:spPr>
                  <a:xfrm>
                    <a:off x="2758776" y="962374"/>
                    <a:ext cx="0" cy="275807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14"/>
                  <p:cNvCxnSpPr/>
                  <p:nvPr/>
                </p:nvCxnSpPr>
                <p:spPr>
                  <a:xfrm>
                    <a:off x="4883391" y="922938"/>
                    <a:ext cx="1540" cy="539999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箭头连接符 16"/>
                  <p:cNvCxnSpPr/>
                  <p:nvPr/>
                </p:nvCxnSpPr>
                <p:spPr>
                  <a:xfrm>
                    <a:off x="2759558" y="1001749"/>
                    <a:ext cx="2123833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" name="直接连接符 20"/>
                <p:cNvCxnSpPr/>
                <p:nvPr/>
              </p:nvCxnSpPr>
              <p:spPr>
                <a:xfrm>
                  <a:off x="1907704" y="1287286"/>
                  <a:ext cx="2520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1883236" y="2859753"/>
                  <a:ext cx="2880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箭头连接符 24"/>
                <p:cNvCxnSpPr/>
                <p:nvPr/>
              </p:nvCxnSpPr>
              <p:spPr>
                <a:xfrm>
                  <a:off x="2003462" y="1287286"/>
                  <a:ext cx="0" cy="1574297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2071516" y="1412472"/>
                <a:ext cx="2039515" cy="4761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zh-CN" altLang="en-US" sz="1200" b="1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纵向间距（一般</a:t>
                </a:r>
                <a:r>
                  <a:rPr lang="en-US" altLang="zh-CN" sz="1200" b="1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990~1150mm</a:t>
                </a:r>
                <a:r>
                  <a:rPr lang="zh-CN" altLang="en-US" sz="1200" b="1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zh-CN" altLang="en-US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787438" y="1886284"/>
              <a:ext cx="221128" cy="793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横向间距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372200" y="1668095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各家横梁长度和各家组件型材上的安装孔纵向间距不同，因此都需要定制开孔位置，不利于统一管理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rot="5400000">
            <a:off x="4157442" y="1206091"/>
            <a:ext cx="1587651" cy="2376264"/>
            <a:chOff x="4520442" y="1610096"/>
            <a:chExt cx="1170782" cy="1266816"/>
          </a:xfrm>
        </p:grpSpPr>
        <p:sp>
          <p:nvSpPr>
            <p:cNvPr id="36" name="矩形 35"/>
            <p:cNvSpPr/>
            <p:nvPr/>
          </p:nvSpPr>
          <p:spPr>
            <a:xfrm>
              <a:off x="4561110" y="1610096"/>
              <a:ext cx="1073583" cy="1266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520442" y="2059119"/>
              <a:ext cx="81335" cy="36295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609889" y="2059119"/>
              <a:ext cx="81335" cy="36295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728061" y="1942673"/>
            <a:ext cx="255383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横梁长度：</a:t>
            </a:r>
            <a:r>
              <a:rPr lang="en-US" altLang="zh-CN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400,800,860mm</a:t>
            </a:r>
            <a:r>
              <a:rPr lang="zh-CN" altLang="en-US" sz="1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不等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247508"/>
              </p:ext>
            </p:extLst>
          </p:nvPr>
        </p:nvGraphicFramePr>
        <p:xfrm>
          <a:off x="251520" y="3645024"/>
          <a:ext cx="6696744" cy="282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074"/>
                <a:gridCol w="2369296"/>
                <a:gridCol w="1282206"/>
                <a:gridCol w="1512168"/>
              </a:tblGrid>
              <a:tr h="6137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安装支架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2400Pa</a:t>
                      </a:r>
                      <a:r>
                        <a:rPr lang="zh-CN" altLang="en-US" sz="16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载荷后</a:t>
                      </a:r>
                      <a:r>
                        <a:rPr lang="en-US" altLang="zh-CN" sz="16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EL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2400Pa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功率衰减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最大变形量（</a:t>
                      </a:r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042484">
                <a:tc rowSpan="2">
                  <a:txBody>
                    <a:bodyPr/>
                    <a:lstStyle/>
                    <a:p>
                      <a:endParaRPr lang="en-US" altLang="zh-CN" sz="1600" dirty="0" smtClean="0"/>
                    </a:p>
                    <a:p>
                      <a:endParaRPr lang="en-US" altLang="zh-CN" sz="1600" dirty="0" smtClean="0"/>
                    </a:p>
                    <a:p>
                      <a:endParaRPr lang="en-US" altLang="zh-CN" sz="1600" dirty="0" smtClean="0"/>
                    </a:p>
                    <a:p>
                      <a:endParaRPr lang="en-US" altLang="zh-CN" sz="1600" dirty="0" smtClean="0"/>
                    </a:p>
                    <a:p>
                      <a:endParaRPr lang="en-US" altLang="zh-CN" sz="1600" dirty="0" smtClean="0"/>
                    </a:p>
                    <a:p>
                      <a:endParaRPr lang="en-US" altLang="zh-CN" sz="1600" dirty="0" smtClean="0"/>
                    </a:p>
                    <a:p>
                      <a:endParaRPr lang="en-US" altLang="zh-CN" sz="1600" dirty="0" smtClean="0"/>
                    </a:p>
                    <a:p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跟踪（</a:t>
                      </a:r>
                      <a:r>
                        <a:rPr lang="en-US" altLang="zh-CN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800mm</a:t>
                      </a:r>
                      <a:r>
                        <a:rPr lang="zh-CN" altLang="en-US" sz="15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5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-3.3%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42mm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9361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-1.5%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1" name="组合 40"/>
          <p:cNvGrpSpPr/>
          <p:nvPr/>
        </p:nvGrpSpPr>
        <p:grpSpPr>
          <a:xfrm>
            <a:off x="2051723" y="5532529"/>
            <a:ext cx="1844831" cy="655529"/>
            <a:chOff x="4825550" y="1153047"/>
            <a:chExt cx="3405736" cy="1740376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" t="25955" r="2374" b="15012"/>
            <a:stretch/>
          </p:blipFill>
          <p:spPr>
            <a:xfrm>
              <a:off x="4825550" y="1153047"/>
              <a:ext cx="3405736" cy="17403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3" name="圆角矩形 42"/>
            <p:cNvSpPr/>
            <p:nvPr/>
          </p:nvSpPr>
          <p:spPr>
            <a:xfrm>
              <a:off x="6823075" y="2317625"/>
              <a:ext cx="298450" cy="20955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5365750" y="2162050"/>
              <a:ext cx="314325" cy="155575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5956300" y="2101725"/>
              <a:ext cx="314325" cy="13811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5680075" y="2404938"/>
              <a:ext cx="296863" cy="122237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6222206" y="1342900"/>
              <a:ext cx="328613" cy="14763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6528418" y="2162050"/>
              <a:ext cx="312913" cy="188119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7662863" y="1904875"/>
              <a:ext cx="292893" cy="17145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7" r="2153" b="15436"/>
          <a:stretch/>
        </p:blipFill>
        <p:spPr>
          <a:xfrm>
            <a:off x="2051720" y="4452305"/>
            <a:ext cx="1876198" cy="7872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1" name="组合 50"/>
          <p:cNvGrpSpPr/>
          <p:nvPr/>
        </p:nvGrpSpPr>
        <p:grpSpPr>
          <a:xfrm>
            <a:off x="539552" y="4524311"/>
            <a:ext cx="889748" cy="1472438"/>
            <a:chOff x="254979" y="1782640"/>
            <a:chExt cx="1148669" cy="1496420"/>
          </a:xfrm>
        </p:grpSpPr>
        <p:sp>
          <p:nvSpPr>
            <p:cNvPr id="52" name="矩形 51"/>
            <p:cNvSpPr/>
            <p:nvPr/>
          </p:nvSpPr>
          <p:spPr>
            <a:xfrm>
              <a:off x="319020" y="1782640"/>
              <a:ext cx="990508" cy="14964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54979" y="2233913"/>
              <a:ext cx="145826" cy="48655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257822" y="2233913"/>
              <a:ext cx="145826" cy="48655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76256" y="4469065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2400Pa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载荷能力很差（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72pcs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组件）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460496" y="6304236"/>
            <a:ext cx="576000" cy="365125"/>
          </a:xfrm>
          <a:prstGeom prst="rect">
            <a:avLst/>
          </a:prstGeo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4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2507" y="980728"/>
            <a:ext cx="5142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 smtClean="0"/>
              <a:t> 边框组件安装孔和跟踪横梁的匹配及载荷能力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4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 txBox="1">
            <a:spLocks noGrp="1"/>
          </p:cNvSpPr>
          <p:nvPr>
            <p:ph type="body" idx="1"/>
          </p:nvPr>
        </p:nvSpPr>
        <p:spPr>
          <a:xfrm>
            <a:off x="319912" y="30188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2"/>
                </a:solidFill>
              </a:rPr>
              <a:t>0.  </a:t>
            </a:r>
            <a:r>
              <a:rPr lang="zh-CN" altLang="en-US" sz="28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序言</a:t>
            </a:r>
            <a:endParaRPr lang="zh-CN" altLang="en-US" sz="28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460496" y="6304236"/>
            <a:ext cx="576000" cy="365125"/>
          </a:xfrm>
          <a:prstGeom prst="rect">
            <a:avLst/>
          </a:prstGeom>
        </p:spPr>
        <p:txBody>
          <a:bodyPr/>
          <a:lstStyle/>
          <a:p>
            <a:fld id="{7CBF49D8-5A9F-4B51-9950-E91C6B6D14F7}" type="slidenum">
              <a:rPr lang="zh-CN" altLang="en-US" sz="1600" smtClean="0">
                <a:solidFill>
                  <a:schemeClr val="tx1"/>
                </a:solidFill>
              </a:rPr>
              <a:pPr/>
              <a:t>5</a:t>
            </a:fld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0040" y="941830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安装夹具的长度对组件载荷也有较大的影响。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（组件的安装方式，固定位置对载荷有重要影响，组件厂商标定的载荷能力，都是基于规定的安装方式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8" name="表格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28140"/>
              </p:ext>
            </p:extLst>
          </p:nvPr>
        </p:nvGraphicFramePr>
        <p:xfrm>
          <a:off x="539554" y="1916835"/>
          <a:ext cx="7848873" cy="346990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97846"/>
                <a:gridCol w="2138547"/>
                <a:gridCol w="2156240"/>
                <a:gridCol w="2156240"/>
              </a:tblGrid>
              <a:tr h="5019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边框规格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40mm</a:t>
                      </a:r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边框；</a:t>
                      </a:r>
                      <a:r>
                        <a:rPr lang="en-US" altLang="zh-CN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面壁厚</a:t>
                      </a:r>
                      <a:r>
                        <a:rPr lang="en-US" altLang="zh-CN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夹具长度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300mm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560mm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860mm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5400pa</a:t>
                      </a:r>
                      <a:r>
                        <a:rPr lang="zh-CN" altLang="en-US" sz="19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</a:t>
                      </a:r>
                      <a:r>
                        <a:rPr lang="en-US" altLang="zh-CN" sz="19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EL</a:t>
                      </a:r>
                      <a:endParaRPr lang="zh-CN" altLang="en-US" sz="19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zh-CN" altLang="en-US" sz="19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载荷极限</a:t>
                      </a:r>
                      <a:r>
                        <a:rPr lang="zh-CN" altLang="en-US" sz="14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（组件不可恢复的变形）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5400pa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6000pa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7400pa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9" name="组合 58"/>
          <p:cNvGrpSpPr/>
          <p:nvPr/>
        </p:nvGrpSpPr>
        <p:grpSpPr>
          <a:xfrm>
            <a:off x="2017816" y="3212976"/>
            <a:ext cx="6298603" cy="1296000"/>
            <a:chOff x="2149128" y="3863313"/>
            <a:chExt cx="6298603" cy="1247271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50" t="22827" r="5785" b="19225"/>
            <a:stretch>
              <a:fillRect/>
            </a:stretch>
          </p:blipFill>
          <p:spPr bwMode="auto">
            <a:xfrm rot="10800000">
              <a:off x="4262883" y="3863314"/>
              <a:ext cx="2016224" cy="1247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21" t="22259" r="6107" b="18560"/>
            <a:stretch>
              <a:fillRect/>
            </a:stretch>
          </p:blipFill>
          <p:spPr bwMode="auto">
            <a:xfrm>
              <a:off x="2149128" y="3863315"/>
              <a:ext cx="2016224" cy="1247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21" t="23492" r="6601" b="18560"/>
            <a:stretch>
              <a:fillRect/>
            </a:stretch>
          </p:blipFill>
          <p:spPr bwMode="auto">
            <a:xfrm rot="10800000">
              <a:off x="6431506" y="3863313"/>
              <a:ext cx="2016225" cy="1247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" name="TextBox 62"/>
          <p:cNvSpPr txBox="1"/>
          <p:nvPr/>
        </p:nvSpPr>
        <p:spPr>
          <a:xfrm>
            <a:off x="1710470" y="5301208"/>
            <a:ext cx="587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夹具长度越长，载荷极限也相对越高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相同载荷强度下，夹具越长，载荷后的隐裂也越少</a:t>
            </a:r>
          </a:p>
        </p:txBody>
      </p:sp>
    </p:spTree>
    <p:extLst>
      <p:ext uri="{BB962C8B-B14F-4D97-AF65-F5344CB8AC3E}">
        <p14:creationId xmlns:p14="http://schemas.microsoft.com/office/powerpoint/2010/main" val="30522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981626" y="164637"/>
            <a:ext cx="1806398" cy="584711"/>
          </a:xfrm>
          <a:prstGeom prst="rect">
            <a:avLst/>
          </a:prstGeom>
          <a:noFill/>
        </p:spPr>
        <p:txBody>
          <a:bodyPr wrap="square" lIns="91372" tIns="45688" rIns="91372" bIns="45688" rtlCol="0">
            <a:spAutoFit/>
          </a:bodyPr>
          <a:lstStyle/>
          <a:p>
            <a:pPr defTabSz="913736"/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  纲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1340768"/>
            <a:ext cx="6912768" cy="4031808"/>
          </a:xfrm>
          <a:prstGeom prst="rect">
            <a:avLst/>
          </a:prstGeom>
        </p:spPr>
        <p:txBody>
          <a:bodyPr wrap="square" lIns="91372" tIns="45688" rIns="91372" bIns="45688">
            <a:spAutoFit/>
          </a:bodyPr>
          <a:lstStyle/>
          <a:p>
            <a:pPr marL="514350" defTabSz="913736">
              <a:lnSpc>
                <a:spcPct val="200000"/>
              </a:lnSpc>
            </a:pPr>
            <a:r>
              <a:rPr lang="en-US" altLang="zh-CN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0.  </a:t>
            </a:r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序言 </a:t>
            </a:r>
            <a:r>
              <a:rPr lang="en-US" altLang="zh-CN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marL="514350" defTabSz="913736">
              <a:lnSpc>
                <a:spcPct val="200000"/>
              </a:lnSpc>
              <a:buFont typeface="+mj-lt"/>
              <a:buAutoNum type="arabicPeriod"/>
            </a:pPr>
            <a:r>
              <a:rPr lang="zh-CN" altLang="en-US" sz="32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 smtClean="0"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跟踪支架概况</a:t>
            </a:r>
            <a:endParaRPr lang="en-US" altLang="zh-CN" sz="3200" b="1" dirty="0" smtClean="0"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defTabSz="913736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天合跟踪品牌的打造</a:t>
            </a:r>
            <a:endParaRPr lang="en-US" altLang="zh-CN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defTabSz="913736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结束语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6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3"/>
          <p:cNvSpPr txBox="1"/>
          <p:nvPr/>
        </p:nvSpPr>
        <p:spPr>
          <a:xfrm>
            <a:off x="108520" y="240000"/>
            <a:ext cx="8207896" cy="503590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36000" rIns="36000" bIns="36000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04048" y="1748054"/>
            <a:ext cx="3995936" cy="3697404"/>
            <a:chOff x="5580112" y="1484785"/>
            <a:chExt cx="3492000" cy="321611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484785"/>
              <a:ext cx="3492000" cy="315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组合 5"/>
            <p:cNvGrpSpPr/>
            <p:nvPr/>
          </p:nvGrpSpPr>
          <p:grpSpPr>
            <a:xfrm>
              <a:off x="5580112" y="2060848"/>
              <a:ext cx="3492000" cy="2640055"/>
              <a:chOff x="5652120" y="2060848"/>
              <a:chExt cx="3492000" cy="2640055"/>
            </a:xfrm>
          </p:grpSpPr>
          <p:sp>
            <p:nvSpPr>
              <p:cNvPr id="7" name="TextBox 10"/>
              <p:cNvSpPr txBox="1"/>
              <p:nvPr/>
            </p:nvSpPr>
            <p:spPr>
              <a:xfrm>
                <a:off x="7534622" y="4486732"/>
                <a:ext cx="1609498" cy="214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Source : GTM,2015</a:t>
                </a:r>
                <a:endParaRPr lang="zh-CN" altLang="en-US" sz="10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5652120" y="2060848"/>
                <a:ext cx="576064" cy="576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6156179" y="4057322"/>
            <a:ext cx="15757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prstClr val="black"/>
                </a:solidFill>
              </a:rPr>
              <a:t>Cumulative 515 GW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" y="1748053"/>
            <a:ext cx="4791131" cy="434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503548" y="1220755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GTM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2020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年预计安装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34.7GW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，累积安装量占全球份额的五分之一</a:t>
            </a:r>
            <a:endParaRPr lang="zh-CN" altLang="en-US" sz="16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图片 2" descr="www_tuweimei_comComp_12752475_ARtC83iUAglydZk1I4HGSOZr3AccDNjE.jpg"/>
          <p:cNvPicPr>
            <a:picLocks noGrp="1" noChangeAspect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3768"/>
            <a:ext cx="1919371" cy="121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388424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/>
              <a:pPr/>
              <a:t>7</a:t>
            </a:fld>
            <a:endParaRPr lang="zh-CN" altLang="en-US" sz="1600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4887328" y="1799168"/>
            <a:ext cx="0" cy="419660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5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组合 94"/>
          <p:cNvGrpSpPr/>
          <p:nvPr/>
        </p:nvGrpSpPr>
        <p:grpSpPr>
          <a:xfrm>
            <a:off x="1209296" y="1376314"/>
            <a:ext cx="5472609" cy="3406747"/>
            <a:chOff x="251519" y="1150673"/>
            <a:chExt cx="5472609" cy="2555059"/>
          </a:xfrm>
        </p:grpSpPr>
        <p:graphicFrame>
          <p:nvGraphicFramePr>
            <p:cNvPr id="84" name="图表 8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78997169"/>
                </p:ext>
              </p:extLst>
            </p:nvPr>
          </p:nvGraphicFramePr>
          <p:xfrm>
            <a:off x="323528" y="1284683"/>
            <a:ext cx="5400600" cy="23671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1" name="TextBox 80"/>
            <p:cNvSpPr txBox="1"/>
            <p:nvPr/>
          </p:nvSpPr>
          <p:spPr>
            <a:xfrm>
              <a:off x="323528" y="1150673"/>
              <a:ext cx="54414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IRR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999013" y="1161572"/>
              <a:ext cx="54414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LCOE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251519" y="3405649"/>
              <a:ext cx="3636313" cy="300083"/>
              <a:chOff x="251519" y="3405649"/>
              <a:chExt cx="3636313" cy="300083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899592" y="3405649"/>
                <a:ext cx="828000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固定系统</a:t>
                </a:r>
                <a:endParaRPr lang="en-US" altLang="zh-CN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1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Baseline</a:t>
                </a:r>
                <a:endPara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979712" y="3405649"/>
                <a:ext cx="828000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平单系统</a:t>
                </a:r>
                <a:endParaRPr lang="en-US" altLang="zh-CN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1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10%</a:t>
                </a:r>
                <a:endPara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51519" y="3405649"/>
                <a:ext cx="616149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发电量增益</a:t>
                </a:r>
                <a:endParaRPr lang="en-US" altLang="zh-CN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059832" y="3405649"/>
                <a:ext cx="828000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平单系统</a:t>
                </a:r>
                <a:endParaRPr lang="en-US" altLang="zh-CN" sz="10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1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15%</a:t>
                </a:r>
                <a:endPara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5854" y="240000"/>
            <a:ext cx="8250563" cy="503590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36000" rIns="36000" bIns="36000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 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降低系统度电成本（参考）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09296" y="955469"/>
            <a:ext cx="4107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跟踪系统与固定式系统的发电收益对比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711051" y="2169840"/>
            <a:ext cx="537327" cy="27699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pPr defTabSz="914310"/>
            <a:r>
              <a:rPr lang="en-US" altLang="zh-CN" sz="1200" dirty="0" smtClean="0">
                <a:solidFill>
                  <a:srgbClr val="FF0000"/>
                </a:solidFill>
              </a:rPr>
              <a:t>-1.2%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91820" y="2910139"/>
            <a:ext cx="420308" cy="27699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pPr defTabSz="914310"/>
            <a:r>
              <a:rPr lang="en-US" altLang="zh-CN" sz="1200" dirty="0" smtClean="0">
                <a:solidFill>
                  <a:srgbClr val="FF0000"/>
                </a:solidFill>
              </a:rPr>
              <a:t>-6%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38255" y="4801892"/>
            <a:ext cx="6846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10"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发电量增加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时，跟踪系统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LCOE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可降低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1.2%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IRR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基本持平</a:t>
            </a:r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10"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发电量增加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时，跟踪系统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LCOE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可降低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6%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IRR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7.5%</a:t>
            </a:r>
          </a:p>
        </p:txBody>
      </p:sp>
      <p:sp>
        <p:nvSpPr>
          <p:cNvPr id="94" name="矩形 93"/>
          <p:cNvSpPr/>
          <p:nvPr/>
        </p:nvSpPr>
        <p:spPr>
          <a:xfrm>
            <a:off x="528431" y="5525507"/>
            <a:ext cx="79509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：某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20MW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项目为例，支架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成本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0.4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/W,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土地成本增加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，发电量预计增加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12%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388424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/>
              <a:pPr/>
              <a:t>8</a:t>
            </a:fld>
            <a:endParaRPr lang="zh-CN" altLang="en-US" sz="1600" dirty="0"/>
          </a:p>
        </p:txBody>
      </p:sp>
      <p:grpSp>
        <p:nvGrpSpPr>
          <p:cNvPr id="80" name="组合 79"/>
          <p:cNvGrpSpPr/>
          <p:nvPr/>
        </p:nvGrpSpPr>
        <p:grpSpPr>
          <a:xfrm>
            <a:off x="2555776" y="2475614"/>
            <a:ext cx="988498" cy="402059"/>
            <a:chOff x="2555776" y="2475614"/>
            <a:chExt cx="988498" cy="402059"/>
          </a:xfrm>
        </p:grpSpPr>
        <p:sp>
          <p:nvSpPr>
            <p:cNvPr id="87" name="TextBox 86"/>
            <p:cNvSpPr txBox="1"/>
            <p:nvPr/>
          </p:nvSpPr>
          <p:spPr>
            <a:xfrm>
              <a:off x="2976490" y="2475614"/>
              <a:ext cx="567784" cy="27699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defTabSz="914310"/>
              <a:r>
                <a:rPr lang="en-US" altLang="zh-CN" sz="1200" dirty="0" smtClean="0">
                  <a:solidFill>
                    <a:srgbClr val="FF0000"/>
                  </a:solidFill>
                </a:rPr>
                <a:t>+7.5%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4" name="右箭头 3"/>
            <p:cNvSpPr/>
            <p:nvPr/>
          </p:nvSpPr>
          <p:spPr>
            <a:xfrm>
              <a:off x="2555776" y="2701727"/>
              <a:ext cx="582970" cy="175946"/>
            </a:xfrm>
            <a:prstGeom prst="rightArrow">
              <a:avLst/>
            </a:prstGeom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26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54" y="240000"/>
            <a:ext cx="8250563" cy="503590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36000" rIns="36000" bIns="36000" rtlCol="0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广泛</a:t>
            </a:r>
          </a:p>
        </p:txBody>
      </p:sp>
      <p:sp>
        <p:nvSpPr>
          <p:cNvPr id="9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388424" y="6304236"/>
            <a:ext cx="576000" cy="365125"/>
          </a:xfrm>
        </p:spPr>
        <p:txBody>
          <a:bodyPr/>
          <a:lstStyle/>
          <a:p>
            <a:fld id="{7CBF49D8-5A9F-4B51-9950-E91C6B6D14F7}" type="slidenum">
              <a:rPr lang="zh-CN" altLang="en-US" sz="1600" smtClean="0"/>
              <a:pPr/>
              <a:t>9</a:t>
            </a:fld>
            <a:endParaRPr lang="zh-CN" altLang="en-US" sz="1600" dirty="0"/>
          </a:p>
        </p:txBody>
      </p:sp>
      <p:pic>
        <p:nvPicPr>
          <p:cNvPr id="99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49" y="2556289"/>
            <a:ext cx="1980000" cy="1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4950"/>
            <a:ext cx="2016000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9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63" y="744623"/>
            <a:ext cx="1980000" cy="1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1403657" y="1884108"/>
            <a:ext cx="4392479" cy="3561116"/>
            <a:chOff x="4501466" y="2814318"/>
            <a:chExt cx="4001881" cy="3680964"/>
          </a:xfrm>
        </p:grpSpPr>
        <p:grpSp>
          <p:nvGrpSpPr>
            <p:cNvPr id="18" name="组合 17"/>
            <p:cNvGrpSpPr/>
            <p:nvPr/>
          </p:nvGrpSpPr>
          <p:grpSpPr>
            <a:xfrm>
              <a:off x="4501466" y="2827495"/>
              <a:ext cx="4001881" cy="3667787"/>
              <a:chOff x="4501466" y="2827495"/>
              <a:chExt cx="4001881" cy="3667787"/>
            </a:xfrm>
          </p:grpSpPr>
          <p:grpSp>
            <p:nvGrpSpPr>
              <p:cNvPr id="21" name="Group 73"/>
              <p:cNvGrpSpPr>
                <a:grpSpLocks/>
              </p:cNvGrpSpPr>
              <p:nvPr/>
            </p:nvGrpSpPr>
            <p:grpSpPr bwMode="auto">
              <a:xfrm>
                <a:off x="4501466" y="2827495"/>
                <a:ext cx="4001881" cy="3124329"/>
                <a:chOff x="720" y="839"/>
                <a:chExt cx="3783" cy="3146"/>
              </a:xfrm>
            </p:grpSpPr>
            <p:sp>
              <p:nvSpPr>
                <p:cNvPr id="30" name="Freeform 74"/>
                <p:cNvSpPr>
                  <a:spLocks/>
                </p:cNvSpPr>
                <p:nvPr/>
              </p:nvSpPr>
              <p:spPr bwMode="gray">
                <a:xfrm>
                  <a:off x="720" y="1296"/>
                  <a:ext cx="1495" cy="1136"/>
                </a:xfrm>
                <a:custGeom>
                  <a:avLst/>
                  <a:gdLst>
                    <a:gd name="T0" fmla="*/ 10 w 2990"/>
                    <a:gd name="T1" fmla="*/ 1429 h 2273"/>
                    <a:gd name="T2" fmla="*/ 94 w 2990"/>
                    <a:gd name="T3" fmla="*/ 1462 h 2273"/>
                    <a:gd name="T4" fmla="*/ 116 w 2990"/>
                    <a:gd name="T5" fmla="*/ 1561 h 2273"/>
                    <a:gd name="T6" fmla="*/ 114 w 2990"/>
                    <a:gd name="T7" fmla="*/ 1679 h 2273"/>
                    <a:gd name="T8" fmla="*/ 69 w 2990"/>
                    <a:gd name="T9" fmla="*/ 1679 h 2273"/>
                    <a:gd name="T10" fmla="*/ 0 w 2990"/>
                    <a:gd name="T11" fmla="*/ 1716 h 2273"/>
                    <a:gd name="T12" fmla="*/ 126 w 2990"/>
                    <a:gd name="T13" fmla="*/ 1754 h 2273"/>
                    <a:gd name="T14" fmla="*/ 185 w 2990"/>
                    <a:gd name="T15" fmla="*/ 1825 h 2273"/>
                    <a:gd name="T16" fmla="*/ 195 w 2990"/>
                    <a:gd name="T17" fmla="*/ 1960 h 2273"/>
                    <a:gd name="T18" fmla="*/ 281 w 2990"/>
                    <a:gd name="T19" fmla="*/ 2029 h 2273"/>
                    <a:gd name="T20" fmla="*/ 435 w 2990"/>
                    <a:gd name="T21" fmla="*/ 2084 h 2273"/>
                    <a:gd name="T22" fmla="*/ 608 w 2990"/>
                    <a:gd name="T23" fmla="*/ 2065 h 2273"/>
                    <a:gd name="T24" fmla="*/ 738 w 2990"/>
                    <a:gd name="T25" fmla="*/ 2171 h 2273"/>
                    <a:gd name="T26" fmla="*/ 1035 w 2990"/>
                    <a:gd name="T27" fmla="*/ 2199 h 2273"/>
                    <a:gd name="T28" fmla="*/ 1657 w 2990"/>
                    <a:gd name="T29" fmla="*/ 2187 h 2273"/>
                    <a:gd name="T30" fmla="*/ 2155 w 2990"/>
                    <a:gd name="T31" fmla="*/ 2197 h 2273"/>
                    <a:gd name="T32" fmla="*/ 2337 w 2990"/>
                    <a:gd name="T33" fmla="*/ 1834 h 2273"/>
                    <a:gd name="T34" fmla="*/ 2856 w 2990"/>
                    <a:gd name="T35" fmla="*/ 1356 h 2273"/>
                    <a:gd name="T36" fmla="*/ 2972 w 2990"/>
                    <a:gd name="T37" fmla="*/ 1183 h 2273"/>
                    <a:gd name="T38" fmla="*/ 2905 w 2990"/>
                    <a:gd name="T39" fmla="*/ 1053 h 2273"/>
                    <a:gd name="T40" fmla="*/ 2864 w 2990"/>
                    <a:gd name="T41" fmla="*/ 933 h 2273"/>
                    <a:gd name="T42" fmla="*/ 2709 w 2990"/>
                    <a:gd name="T43" fmla="*/ 854 h 2273"/>
                    <a:gd name="T44" fmla="*/ 2524 w 2990"/>
                    <a:gd name="T45" fmla="*/ 795 h 2273"/>
                    <a:gd name="T46" fmla="*/ 2366 w 2990"/>
                    <a:gd name="T47" fmla="*/ 742 h 2273"/>
                    <a:gd name="T48" fmla="*/ 2309 w 2990"/>
                    <a:gd name="T49" fmla="*/ 683 h 2273"/>
                    <a:gd name="T50" fmla="*/ 2376 w 2990"/>
                    <a:gd name="T51" fmla="*/ 592 h 2273"/>
                    <a:gd name="T52" fmla="*/ 2390 w 2990"/>
                    <a:gd name="T53" fmla="*/ 459 h 2273"/>
                    <a:gd name="T54" fmla="*/ 2319 w 2990"/>
                    <a:gd name="T55" fmla="*/ 303 h 2273"/>
                    <a:gd name="T56" fmla="*/ 2248 w 2990"/>
                    <a:gd name="T57" fmla="*/ 254 h 2273"/>
                    <a:gd name="T58" fmla="*/ 2159 w 2990"/>
                    <a:gd name="T59" fmla="*/ 221 h 2273"/>
                    <a:gd name="T60" fmla="*/ 2077 w 2990"/>
                    <a:gd name="T61" fmla="*/ 118 h 2273"/>
                    <a:gd name="T62" fmla="*/ 2065 w 2990"/>
                    <a:gd name="T63" fmla="*/ 32 h 2273"/>
                    <a:gd name="T64" fmla="*/ 1970 w 2990"/>
                    <a:gd name="T65" fmla="*/ 0 h 2273"/>
                    <a:gd name="T66" fmla="*/ 1915 w 2990"/>
                    <a:gd name="T67" fmla="*/ 85 h 2273"/>
                    <a:gd name="T68" fmla="*/ 1797 w 2990"/>
                    <a:gd name="T69" fmla="*/ 140 h 2273"/>
                    <a:gd name="T70" fmla="*/ 1754 w 2990"/>
                    <a:gd name="T71" fmla="*/ 319 h 2273"/>
                    <a:gd name="T72" fmla="*/ 1644 w 2990"/>
                    <a:gd name="T73" fmla="*/ 341 h 2273"/>
                    <a:gd name="T74" fmla="*/ 1537 w 2990"/>
                    <a:gd name="T75" fmla="*/ 303 h 2273"/>
                    <a:gd name="T76" fmla="*/ 1449 w 2990"/>
                    <a:gd name="T77" fmla="*/ 287 h 2273"/>
                    <a:gd name="T78" fmla="*/ 1335 w 2990"/>
                    <a:gd name="T79" fmla="*/ 488 h 2273"/>
                    <a:gd name="T80" fmla="*/ 1376 w 2990"/>
                    <a:gd name="T81" fmla="*/ 563 h 2273"/>
                    <a:gd name="T82" fmla="*/ 1285 w 2990"/>
                    <a:gd name="T83" fmla="*/ 577 h 2273"/>
                    <a:gd name="T84" fmla="*/ 1177 w 2990"/>
                    <a:gd name="T85" fmla="*/ 547 h 2273"/>
                    <a:gd name="T86" fmla="*/ 1026 w 2990"/>
                    <a:gd name="T87" fmla="*/ 555 h 2273"/>
                    <a:gd name="T88" fmla="*/ 1061 w 2990"/>
                    <a:gd name="T89" fmla="*/ 594 h 2273"/>
                    <a:gd name="T90" fmla="*/ 1047 w 2990"/>
                    <a:gd name="T91" fmla="*/ 695 h 2273"/>
                    <a:gd name="T92" fmla="*/ 1051 w 2990"/>
                    <a:gd name="T93" fmla="*/ 882 h 2273"/>
                    <a:gd name="T94" fmla="*/ 966 w 2990"/>
                    <a:gd name="T95" fmla="*/ 968 h 2273"/>
                    <a:gd name="T96" fmla="*/ 921 w 2990"/>
                    <a:gd name="T97" fmla="*/ 1071 h 2273"/>
                    <a:gd name="T98" fmla="*/ 705 w 2990"/>
                    <a:gd name="T99" fmla="*/ 1124 h 2273"/>
                    <a:gd name="T100" fmla="*/ 585 w 2990"/>
                    <a:gd name="T101" fmla="*/ 1146 h 2273"/>
                    <a:gd name="T102" fmla="*/ 457 w 2990"/>
                    <a:gd name="T103" fmla="*/ 1177 h 2273"/>
                    <a:gd name="T104" fmla="*/ 319 w 2990"/>
                    <a:gd name="T105" fmla="*/ 1210 h 2273"/>
                    <a:gd name="T106" fmla="*/ 319 w 2990"/>
                    <a:gd name="T107" fmla="*/ 1157 h 2273"/>
                    <a:gd name="T108" fmla="*/ 220 w 2990"/>
                    <a:gd name="T109" fmla="*/ 1165 h 2273"/>
                    <a:gd name="T110" fmla="*/ 116 w 2990"/>
                    <a:gd name="T111" fmla="*/ 1191 h 2273"/>
                    <a:gd name="T112" fmla="*/ 39 w 2990"/>
                    <a:gd name="T113" fmla="*/ 1275 h 227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990"/>
                    <a:gd name="T172" fmla="*/ 0 h 2273"/>
                    <a:gd name="T173" fmla="*/ 2990 w 2990"/>
                    <a:gd name="T174" fmla="*/ 2273 h 227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990" h="2273">
                      <a:moveTo>
                        <a:pt x="29" y="1289"/>
                      </a:moveTo>
                      <a:lnTo>
                        <a:pt x="4" y="1329"/>
                      </a:lnTo>
                      <a:lnTo>
                        <a:pt x="12" y="1378"/>
                      </a:lnTo>
                      <a:lnTo>
                        <a:pt x="12" y="1382"/>
                      </a:lnTo>
                      <a:lnTo>
                        <a:pt x="10" y="1395"/>
                      </a:lnTo>
                      <a:lnTo>
                        <a:pt x="10" y="1411"/>
                      </a:lnTo>
                      <a:lnTo>
                        <a:pt x="10" y="1429"/>
                      </a:lnTo>
                      <a:lnTo>
                        <a:pt x="14" y="1443"/>
                      </a:lnTo>
                      <a:lnTo>
                        <a:pt x="20" y="1451"/>
                      </a:lnTo>
                      <a:lnTo>
                        <a:pt x="31" y="1453"/>
                      </a:lnTo>
                      <a:lnTo>
                        <a:pt x="43" y="1451"/>
                      </a:lnTo>
                      <a:lnTo>
                        <a:pt x="55" y="1449"/>
                      </a:lnTo>
                      <a:lnTo>
                        <a:pt x="73" y="1451"/>
                      </a:lnTo>
                      <a:lnTo>
                        <a:pt x="94" y="1462"/>
                      </a:lnTo>
                      <a:lnTo>
                        <a:pt x="116" y="1480"/>
                      </a:lnTo>
                      <a:lnTo>
                        <a:pt x="132" y="1502"/>
                      </a:lnTo>
                      <a:lnTo>
                        <a:pt x="136" y="1514"/>
                      </a:lnTo>
                      <a:lnTo>
                        <a:pt x="132" y="1525"/>
                      </a:lnTo>
                      <a:lnTo>
                        <a:pt x="126" y="1537"/>
                      </a:lnTo>
                      <a:lnTo>
                        <a:pt x="120" y="1549"/>
                      </a:lnTo>
                      <a:lnTo>
                        <a:pt x="116" y="1561"/>
                      </a:lnTo>
                      <a:lnTo>
                        <a:pt x="116" y="1577"/>
                      </a:lnTo>
                      <a:lnTo>
                        <a:pt x="114" y="1596"/>
                      </a:lnTo>
                      <a:lnTo>
                        <a:pt x="110" y="1618"/>
                      </a:lnTo>
                      <a:lnTo>
                        <a:pt x="108" y="1640"/>
                      </a:lnTo>
                      <a:lnTo>
                        <a:pt x="108" y="1657"/>
                      </a:lnTo>
                      <a:lnTo>
                        <a:pt x="112" y="1669"/>
                      </a:lnTo>
                      <a:lnTo>
                        <a:pt x="114" y="1679"/>
                      </a:lnTo>
                      <a:lnTo>
                        <a:pt x="114" y="1691"/>
                      </a:lnTo>
                      <a:lnTo>
                        <a:pt x="106" y="1699"/>
                      </a:lnTo>
                      <a:lnTo>
                        <a:pt x="96" y="1703"/>
                      </a:lnTo>
                      <a:lnTo>
                        <a:pt x="89" y="1701"/>
                      </a:lnTo>
                      <a:lnTo>
                        <a:pt x="83" y="1695"/>
                      </a:lnTo>
                      <a:lnTo>
                        <a:pt x="77" y="1687"/>
                      </a:lnTo>
                      <a:lnTo>
                        <a:pt x="69" y="1679"/>
                      </a:lnTo>
                      <a:lnTo>
                        <a:pt x="63" y="1673"/>
                      </a:lnTo>
                      <a:lnTo>
                        <a:pt x="53" y="1675"/>
                      </a:lnTo>
                      <a:lnTo>
                        <a:pt x="41" y="1685"/>
                      </a:lnTo>
                      <a:lnTo>
                        <a:pt x="26" y="1699"/>
                      </a:lnTo>
                      <a:lnTo>
                        <a:pt x="12" y="1708"/>
                      </a:lnTo>
                      <a:lnTo>
                        <a:pt x="4" y="1712"/>
                      </a:lnTo>
                      <a:lnTo>
                        <a:pt x="0" y="1716"/>
                      </a:lnTo>
                      <a:lnTo>
                        <a:pt x="6" y="1720"/>
                      </a:lnTo>
                      <a:lnTo>
                        <a:pt x="20" y="1724"/>
                      </a:lnTo>
                      <a:lnTo>
                        <a:pt x="41" y="1728"/>
                      </a:lnTo>
                      <a:lnTo>
                        <a:pt x="65" y="1734"/>
                      </a:lnTo>
                      <a:lnTo>
                        <a:pt x="89" y="1740"/>
                      </a:lnTo>
                      <a:lnTo>
                        <a:pt x="110" y="1746"/>
                      </a:lnTo>
                      <a:lnTo>
                        <a:pt x="126" y="1754"/>
                      </a:lnTo>
                      <a:lnTo>
                        <a:pt x="136" y="1764"/>
                      </a:lnTo>
                      <a:lnTo>
                        <a:pt x="140" y="1771"/>
                      </a:lnTo>
                      <a:lnTo>
                        <a:pt x="150" y="1779"/>
                      </a:lnTo>
                      <a:lnTo>
                        <a:pt x="159" y="1785"/>
                      </a:lnTo>
                      <a:lnTo>
                        <a:pt x="169" y="1795"/>
                      </a:lnTo>
                      <a:lnTo>
                        <a:pt x="177" y="1807"/>
                      </a:lnTo>
                      <a:lnTo>
                        <a:pt x="185" y="1825"/>
                      </a:lnTo>
                      <a:lnTo>
                        <a:pt x="187" y="1848"/>
                      </a:lnTo>
                      <a:lnTo>
                        <a:pt x="185" y="1870"/>
                      </a:lnTo>
                      <a:lnTo>
                        <a:pt x="179" y="1888"/>
                      </a:lnTo>
                      <a:lnTo>
                        <a:pt x="175" y="1905"/>
                      </a:lnTo>
                      <a:lnTo>
                        <a:pt x="177" y="1921"/>
                      </a:lnTo>
                      <a:lnTo>
                        <a:pt x="185" y="1941"/>
                      </a:lnTo>
                      <a:lnTo>
                        <a:pt x="195" y="1960"/>
                      </a:lnTo>
                      <a:lnTo>
                        <a:pt x="207" y="1978"/>
                      </a:lnTo>
                      <a:lnTo>
                        <a:pt x="218" y="1986"/>
                      </a:lnTo>
                      <a:lnTo>
                        <a:pt x="232" y="1990"/>
                      </a:lnTo>
                      <a:lnTo>
                        <a:pt x="246" y="1994"/>
                      </a:lnTo>
                      <a:lnTo>
                        <a:pt x="260" y="2002"/>
                      </a:lnTo>
                      <a:lnTo>
                        <a:pt x="270" y="2014"/>
                      </a:lnTo>
                      <a:lnTo>
                        <a:pt x="281" y="2029"/>
                      </a:lnTo>
                      <a:lnTo>
                        <a:pt x="299" y="2045"/>
                      </a:lnTo>
                      <a:lnTo>
                        <a:pt x="327" y="2057"/>
                      </a:lnTo>
                      <a:lnTo>
                        <a:pt x="352" y="2067"/>
                      </a:lnTo>
                      <a:lnTo>
                        <a:pt x="378" y="2076"/>
                      </a:lnTo>
                      <a:lnTo>
                        <a:pt x="402" y="2082"/>
                      </a:lnTo>
                      <a:lnTo>
                        <a:pt x="421" y="2086"/>
                      </a:lnTo>
                      <a:lnTo>
                        <a:pt x="435" y="2084"/>
                      </a:lnTo>
                      <a:lnTo>
                        <a:pt x="457" y="2078"/>
                      </a:lnTo>
                      <a:lnTo>
                        <a:pt x="484" y="2073"/>
                      </a:lnTo>
                      <a:lnTo>
                        <a:pt x="514" y="2065"/>
                      </a:lnTo>
                      <a:lnTo>
                        <a:pt x="543" y="2059"/>
                      </a:lnTo>
                      <a:lnTo>
                        <a:pt x="569" y="2057"/>
                      </a:lnTo>
                      <a:lnTo>
                        <a:pt x="589" y="2057"/>
                      </a:lnTo>
                      <a:lnTo>
                        <a:pt x="608" y="2065"/>
                      </a:lnTo>
                      <a:lnTo>
                        <a:pt x="626" y="2078"/>
                      </a:lnTo>
                      <a:lnTo>
                        <a:pt x="642" y="2096"/>
                      </a:lnTo>
                      <a:lnTo>
                        <a:pt x="661" y="2116"/>
                      </a:lnTo>
                      <a:lnTo>
                        <a:pt x="687" y="2134"/>
                      </a:lnTo>
                      <a:lnTo>
                        <a:pt x="711" y="2149"/>
                      </a:lnTo>
                      <a:lnTo>
                        <a:pt x="726" y="2161"/>
                      </a:lnTo>
                      <a:lnTo>
                        <a:pt x="738" y="2171"/>
                      </a:lnTo>
                      <a:lnTo>
                        <a:pt x="742" y="2177"/>
                      </a:lnTo>
                      <a:lnTo>
                        <a:pt x="744" y="2179"/>
                      </a:lnTo>
                      <a:lnTo>
                        <a:pt x="856" y="2218"/>
                      </a:lnTo>
                      <a:lnTo>
                        <a:pt x="892" y="2242"/>
                      </a:lnTo>
                      <a:lnTo>
                        <a:pt x="949" y="2236"/>
                      </a:lnTo>
                      <a:lnTo>
                        <a:pt x="986" y="2191"/>
                      </a:lnTo>
                      <a:lnTo>
                        <a:pt x="1035" y="2199"/>
                      </a:lnTo>
                      <a:lnTo>
                        <a:pt x="1152" y="2222"/>
                      </a:lnTo>
                      <a:lnTo>
                        <a:pt x="1201" y="2261"/>
                      </a:lnTo>
                      <a:lnTo>
                        <a:pt x="1256" y="2273"/>
                      </a:lnTo>
                      <a:lnTo>
                        <a:pt x="1392" y="2236"/>
                      </a:lnTo>
                      <a:lnTo>
                        <a:pt x="1431" y="2260"/>
                      </a:lnTo>
                      <a:lnTo>
                        <a:pt x="1539" y="2189"/>
                      </a:lnTo>
                      <a:lnTo>
                        <a:pt x="1657" y="2187"/>
                      </a:lnTo>
                      <a:lnTo>
                        <a:pt x="1726" y="2155"/>
                      </a:lnTo>
                      <a:lnTo>
                        <a:pt x="1821" y="2167"/>
                      </a:lnTo>
                      <a:lnTo>
                        <a:pt x="1935" y="2242"/>
                      </a:lnTo>
                      <a:lnTo>
                        <a:pt x="2026" y="2230"/>
                      </a:lnTo>
                      <a:lnTo>
                        <a:pt x="2088" y="2265"/>
                      </a:lnTo>
                      <a:lnTo>
                        <a:pt x="2193" y="2230"/>
                      </a:lnTo>
                      <a:lnTo>
                        <a:pt x="2155" y="2197"/>
                      </a:lnTo>
                      <a:lnTo>
                        <a:pt x="2161" y="2147"/>
                      </a:lnTo>
                      <a:lnTo>
                        <a:pt x="2214" y="2128"/>
                      </a:lnTo>
                      <a:lnTo>
                        <a:pt x="2242" y="2063"/>
                      </a:lnTo>
                      <a:lnTo>
                        <a:pt x="2124" y="1970"/>
                      </a:lnTo>
                      <a:lnTo>
                        <a:pt x="2128" y="1890"/>
                      </a:lnTo>
                      <a:lnTo>
                        <a:pt x="2199" y="1850"/>
                      </a:lnTo>
                      <a:lnTo>
                        <a:pt x="2337" y="1834"/>
                      </a:lnTo>
                      <a:lnTo>
                        <a:pt x="2484" y="1797"/>
                      </a:lnTo>
                      <a:lnTo>
                        <a:pt x="2545" y="1764"/>
                      </a:lnTo>
                      <a:lnTo>
                        <a:pt x="2624" y="1777"/>
                      </a:lnTo>
                      <a:lnTo>
                        <a:pt x="2592" y="1514"/>
                      </a:lnTo>
                      <a:lnTo>
                        <a:pt x="2673" y="1466"/>
                      </a:lnTo>
                      <a:lnTo>
                        <a:pt x="2752" y="1388"/>
                      </a:lnTo>
                      <a:lnTo>
                        <a:pt x="2856" y="1356"/>
                      </a:lnTo>
                      <a:lnTo>
                        <a:pt x="2939" y="1329"/>
                      </a:lnTo>
                      <a:lnTo>
                        <a:pt x="2966" y="1299"/>
                      </a:lnTo>
                      <a:lnTo>
                        <a:pt x="2957" y="1258"/>
                      </a:lnTo>
                      <a:lnTo>
                        <a:pt x="2990" y="1207"/>
                      </a:lnTo>
                      <a:lnTo>
                        <a:pt x="2988" y="1205"/>
                      </a:lnTo>
                      <a:lnTo>
                        <a:pt x="2982" y="1195"/>
                      </a:lnTo>
                      <a:lnTo>
                        <a:pt x="2972" y="1183"/>
                      </a:lnTo>
                      <a:lnTo>
                        <a:pt x="2961" y="1167"/>
                      </a:lnTo>
                      <a:lnTo>
                        <a:pt x="2949" y="1149"/>
                      </a:lnTo>
                      <a:lnTo>
                        <a:pt x="2937" y="1134"/>
                      </a:lnTo>
                      <a:lnTo>
                        <a:pt x="2929" y="1116"/>
                      </a:lnTo>
                      <a:lnTo>
                        <a:pt x="2923" y="1102"/>
                      </a:lnTo>
                      <a:lnTo>
                        <a:pt x="2915" y="1079"/>
                      </a:lnTo>
                      <a:lnTo>
                        <a:pt x="2905" y="1053"/>
                      </a:lnTo>
                      <a:lnTo>
                        <a:pt x="2898" y="1025"/>
                      </a:lnTo>
                      <a:lnTo>
                        <a:pt x="2888" y="1000"/>
                      </a:lnTo>
                      <a:lnTo>
                        <a:pt x="2880" y="982"/>
                      </a:lnTo>
                      <a:lnTo>
                        <a:pt x="2872" y="957"/>
                      </a:lnTo>
                      <a:lnTo>
                        <a:pt x="2870" y="941"/>
                      </a:lnTo>
                      <a:lnTo>
                        <a:pt x="2870" y="935"/>
                      </a:lnTo>
                      <a:lnTo>
                        <a:pt x="2864" y="933"/>
                      </a:lnTo>
                      <a:lnTo>
                        <a:pt x="2850" y="933"/>
                      </a:lnTo>
                      <a:lnTo>
                        <a:pt x="2829" y="929"/>
                      </a:lnTo>
                      <a:lnTo>
                        <a:pt x="2805" y="923"/>
                      </a:lnTo>
                      <a:lnTo>
                        <a:pt x="2781" y="913"/>
                      </a:lnTo>
                      <a:lnTo>
                        <a:pt x="2760" y="898"/>
                      </a:lnTo>
                      <a:lnTo>
                        <a:pt x="2734" y="874"/>
                      </a:lnTo>
                      <a:lnTo>
                        <a:pt x="2709" y="854"/>
                      </a:lnTo>
                      <a:lnTo>
                        <a:pt x="2687" y="837"/>
                      </a:lnTo>
                      <a:lnTo>
                        <a:pt x="2665" y="819"/>
                      </a:lnTo>
                      <a:lnTo>
                        <a:pt x="2648" y="809"/>
                      </a:lnTo>
                      <a:lnTo>
                        <a:pt x="2622" y="803"/>
                      </a:lnTo>
                      <a:lnTo>
                        <a:pt x="2590" y="801"/>
                      </a:lnTo>
                      <a:lnTo>
                        <a:pt x="2557" y="797"/>
                      </a:lnTo>
                      <a:lnTo>
                        <a:pt x="2524" y="795"/>
                      </a:lnTo>
                      <a:lnTo>
                        <a:pt x="2494" y="789"/>
                      </a:lnTo>
                      <a:lnTo>
                        <a:pt x="2468" y="781"/>
                      </a:lnTo>
                      <a:lnTo>
                        <a:pt x="2443" y="770"/>
                      </a:lnTo>
                      <a:lnTo>
                        <a:pt x="2417" y="760"/>
                      </a:lnTo>
                      <a:lnTo>
                        <a:pt x="2396" y="752"/>
                      </a:lnTo>
                      <a:lnTo>
                        <a:pt x="2378" y="746"/>
                      </a:lnTo>
                      <a:lnTo>
                        <a:pt x="2366" y="742"/>
                      </a:lnTo>
                      <a:lnTo>
                        <a:pt x="2360" y="740"/>
                      </a:lnTo>
                      <a:lnTo>
                        <a:pt x="2356" y="738"/>
                      </a:lnTo>
                      <a:lnTo>
                        <a:pt x="2348" y="730"/>
                      </a:lnTo>
                      <a:lnTo>
                        <a:pt x="2337" y="720"/>
                      </a:lnTo>
                      <a:lnTo>
                        <a:pt x="2325" y="709"/>
                      </a:lnTo>
                      <a:lnTo>
                        <a:pt x="2315" y="695"/>
                      </a:lnTo>
                      <a:lnTo>
                        <a:pt x="2309" y="683"/>
                      </a:lnTo>
                      <a:lnTo>
                        <a:pt x="2311" y="669"/>
                      </a:lnTo>
                      <a:lnTo>
                        <a:pt x="2321" y="655"/>
                      </a:lnTo>
                      <a:lnTo>
                        <a:pt x="2333" y="646"/>
                      </a:lnTo>
                      <a:lnTo>
                        <a:pt x="2348" y="634"/>
                      </a:lnTo>
                      <a:lnTo>
                        <a:pt x="2360" y="622"/>
                      </a:lnTo>
                      <a:lnTo>
                        <a:pt x="2372" y="610"/>
                      </a:lnTo>
                      <a:lnTo>
                        <a:pt x="2376" y="592"/>
                      </a:lnTo>
                      <a:lnTo>
                        <a:pt x="2378" y="569"/>
                      </a:lnTo>
                      <a:lnTo>
                        <a:pt x="2378" y="547"/>
                      </a:lnTo>
                      <a:lnTo>
                        <a:pt x="2380" y="528"/>
                      </a:lnTo>
                      <a:lnTo>
                        <a:pt x="2390" y="506"/>
                      </a:lnTo>
                      <a:lnTo>
                        <a:pt x="2396" y="490"/>
                      </a:lnTo>
                      <a:lnTo>
                        <a:pt x="2396" y="474"/>
                      </a:lnTo>
                      <a:lnTo>
                        <a:pt x="2390" y="459"/>
                      </a:lnTo>
                      <a:lnTo>
                        <a:pt x="2382" y="445"/>
                      </a:lnTo>
                      <a:lnTo>
                        <a:pt x="2374" y="433"/>
                      </a:lnTo>
                      <a:lnTo>
                        <a:pt x="2358" y="407"/>
                      </a:lnTo>
                      <a:lnTo>
                        <a:pt x="2342" y="378"/>
                      </a:lnTo>
                      <a:lnTo>
                        <a:pt x="2335" y="344"/>
                      </a:lnTo>
                      <a:lnTo>
                        <a:pt x="2329" y="321"/>
                      </a:lnTo>
                      <a:lnTo>
                        <a:pt x="2319" y="303"/>
                      </a:lnTo>
                      <a:lnTo>
                        <a:pt x="2307" y="287"/>
                      </a:lnTo>
                      <a:lnTo>
                        <a:pt x="2295" y="276"/>
                      </a:lnTo>
                      <a:lnTo>
                        <a:pt x="2285" y="270"/>
                      </a:lnTo>
                      <a:lnTo>
                        <a:pt x="2276" y="266"/>
                      </a:lnTo>
                      <a:lnTo>
                        <a:pt x="2264" y="266"/>
                      </a:lnTo>
                      <a:lnTo>
                        <a:pt x="2256" y="262"/>
                      </a:lnTo>
                      <a:lnTo>
                        <a:pt x="2248" y="254"/>
                      </a:lnTo>
                      <a:lnTo>
                        <a:pt x="2238" y="248"/>
                      </a:lnTo>
                      <a:lnTo>
                        <a:pt x="2224" y="246"/>
                      </a:lnTo>
                      <a:lnTo>
                        <a:pt x="2209" y="248"/>
                      </a:lnTo>
                      <a:lnTo>
                        <a:pt x="2191" y="248"/>
                      </a:lnTo>
                      <a:lnTo>
                        <a:pt x="2177" y="246"/>
                      </a:lnTo>
                      <a:lnTo>
                        <a:pt x="2169" y="238"/>
                      </a:lnTo>
                      <a:lnTo>
                        <a:pt x="2159" y="221"/>
                      </a:lnTo>
                      <a:lnTo>
                        <a:pt x="2150" y="197"/>
                      </a:lnTo>
                      <a:lnTo>
                        <a:pt x="2136" y="173"/>
                      </a:lnTo>
                      <a:lnTo>
                        <a:pt x="2120" y="156"/>
                      </a:lnTo>
                      <a:lnTo>
                        <a:pt x="2106" y="144"/>
                      </a:lnTo>
                      <a:lnTo>
                        <a:pt x="2092" y="136"/>
                      </a:lnTo>
                      <a:lnTo>
                        <a:pt x="2083" y="128"/>
                      </a:lnTo>
                      <a:lnTo>
                        <a:pt x="2077" y="118"/>
                      </a:lnTo>
                      <a:lnTo>
                        <a:pt x="2075" y="104"/>
                      </a:lnTo>
                      <a:lnTo>
                        <a:pt x="2071" y="87"/>
                      </a:lnTo>
                      <a:lnTo>
                        <a:pt x="2061" y="73"/>
                      </a:lnTo>
                      <a:lnTo>
                        <a:pt x="2053" y="63"/>
                      </a:lnTo>
                      <a:lnTo>
                        <a:pt x="2051" y="53"/>
                      </a:lnTo>
                      <a:lnTo>
                        <a:pt x="2057" y="41"/>
                      </a:lnTo>
                      <a:lnTo>
                        <a:pt x="2065" y="32"/>
                      </a:lnTo>
                      <a:lnTo>
                        <a:pt x="2071" y="20"/>
                      </a:lnTo>
                      <a:lnTo>
                        <a:pt x="2073" y="14"/>
                      </a:lnTo>
                      <a:lnTo>
                        <a:pt x="2063" y="8"/>
                      </a:lnTo>
                      <a:lnTo>
                        <a:pt x="2045" y="4"/>
                      </a:lnTo>
                      <a:lnTo>
                        <a:pt x="2020" y="2"/>
                      </a:lnTo>
                      <a:lnTo>
                        <a:pt x="1994" y="0"/>
                      </a:lnTo>
                      <a:lnTo>
                        <a:pt x="1970" y="0"/>
                      </a:lnTo>
                      <a:lnTo>
                        <a:pt x="1955" y="6"/>
                      </a:lnTo>
                      <a:lnTo>
                        <a:pt x="1945" y="14"/>
                      </a:lnTo>
                      <a:lnTo>
                        <a:pt x="1941" y="30"/>
                      </a:lnTo>
                      <a:lnTo>
                        <a:pt x="1937" y="45"/>
                      </a:lnTo>
                      <a:lnTo>
                        <a:pt x="1933" y="61"/>
                      </a:lnTo>
                      <a:lnTo>
                        <a:pt x="1927" y="75"/>
                      </a:lnTo>
                      <a:lnTo>
                        <a:pt x="1915" y="85"/>
                      </a:lnTo>
                      <a:lnTo>
                        <a:pt x="1898" y="87"/>
                      </a:lnTo>
                      <a:lnTo>
                        <a:pt x="1878" y="91"/>
                      </a:lnTo>
                      <a:lnTo>
                        <a:pt x="1858" y="93"/>
                      </a:lnTo>
                      <a:lnTo>
                        <a:pt x="1840" y="95"/>
                      </a:lnTo>
                      <a:lnTo>
                        <a:pt x="1823" y="102"/>
                      </a:lnTo>
                      <a:lnTo>
                        <a:pt x="1809" y="116"/>
                      </a:lnTo>
                      <a:lnTo>
                        <a:pt x="1797" y="140"/>
                      </a:lnTo>
                      <a:lnTo>
                        <a:pt x="1785" y="169"/>
                      </a:lnTo>
                      <a:lnTo>
                        <a:pt x="1777" y="203"/>
                      </a:lnTo>
                      <a:lnTo>
                        <a:pt x="1774" y="236"/>
                      </a:lnTo>
                      <a:lnTo>
                        <a:pt x="1770" y="262"/>
                      </a:lnTo>
                      <a:lnTo>
                        <a:pt x="1768" y="283"/>
                      </a:lnTo>
                      <a:lnTo>
                        <a:pt x="1762" y="303"/>
                      </a:lnTo>
                      <a:lnTo>
                        <a:pt x="1754" y="319"/>
                      </a:lnTo>
                      <a:lnTo>
                        <a:pt x="1740" y="329"/>
                      </a:lnTo>
                      <a:lnTo>
                        <a:pt x="1722" y="337"/>
                      </a:lnTo>
                      <a:lnTo>
                        <a:pt x="1703" y="341"/>
                      </a:lnTo>
                      <a:lnTo>
                        <a:pt x="1685" y="346"/>
                      </a:lnTo>
                      <a:lnTo>
                        <a:pt x="1669" y="350"/>
                      </a:lnTo>
                      <a:lnTo>
                        <a:pt x="1655" y="348"/>
                      </a:lnTo>
                      <a:lnTo>
                        <a:pt x="1644" y="341"/>
                      </a:lnTo>
                      <a:lnTo>
                        <a:pt x="1634" y="333"/>
                      </a:lnTo>
                      <a:lnTo>
                        <a:pt x="1618" y="331"/>
                      </a:lnTo>
                      <a:lnTo>
                        <a:pt x="1600" y="331"/>
                      </a:lnTo>
                      <a:lnTo>
                        <a:pt x="1581" y="329"/>
                      </a:lnTo>
                      <a:lnTo>
                        <a:pt x="1563" y="325"/>
                      </a:lnTo>
                      <a:lnTo>
                        <a:pt x="1549" y="315"/>
                      </a:lnTo>
                      <a:lnTo>
                        <a:pt x="1537" y="303"/>
                      </a:lnTo>
                      <a:lnTo>
                        <a:pt x="1524" y="289"/>
                      </a:lnTo>
                      <a:lnTo>
                        <a:pt x="1508" y="276"/>
                      </a:lnTo>
                      <a:lnTo>
                        <a:pt x="1494" y="266"/>
                      </a:lnTo>
                      <a:lnTo>
                        <a:pt x="1480" y="260"/>
                      </a:lnTo>
                      <a:lnTo>
                        <a:pt x="1468" y="260"/>
                      </a:lnTo>
                      <a:lnTo>
                        <a:pt x="1461" y="268"/>
                      </a:lnTo>
                      <a:lnTo>
                        <a:pt x="1449" y="287"/>
                      </a:lnTo>
                      <a:lnTo>
                        <a:pt x="1435" y="311"/>
                      </a:lnTo>
                      <a:lnTo>
                        <a:pt x="1417" y="341"/>
                      </a:lnTo>
                      <a:lnTo>
                        <a:pt x="1400" y="372"/>
                      </a:lnTo>
                      <a:lnTo>
                        <a:pt x="1382" y="407"/>
                      </a:lnTo>
                      <a:lnTo>
                        <a:pt x="1366" y="439"/>
                      </a:lnTo>
                      <a:lnTo>
                        <a:pt x="1348" y="467"/>
                      </a:lnTo>
                      <a:lnTo>
                        <a:pt x="1335" y="488"/>
                      </a:lnTo>
                      <a:lnTo>
                        <a:pt x="1327" y="506"/>
                      </a:lnTo>
                      <a:lnTo>
                        <a:pt x="1327" y="522"/>
                      </a:lnTo>
                      <a:lnTo>
                        <a:pt x="1335" y="533"/>
                      </a:lnTo>
                      <a:lnTo>
                        <a:pt x="1344" y="541"/>
                      </a:lnTo>
                      <a:lnTo>
                        <a:pt x="1358" y="549"/>
                      </a:lnTo>
                      <a:lnTo>
                        <a:pt x="1370" y="555"/>
                      </a:lnTo>
                      <a:lnTo>
                        <a:pt x="1376" y="563"/>
                      </a:lnTo>
                      <a:lnTo>
                        <a:pt x="1374" y="569"/>
                      </a:lnTo>
                      <a:lnTo>
                        <a:pt x="1362" y="575"/>
                      </a:lnTo>
                      <a:lnTo>
                        <a:pt x="1348" y="577"/>
                      </a:lnTo>
                      <a:lnTo>
                        <a:pt x="1331" y="577"/>
                      </a:lnTo>
                      <a:lnTo>
                        <a:pt x="1313" y="577"/>
                      </a:lnTo>
                      <a:lnTo>
                        <a:pt x="1297" y="577"/>
                      </a:lnTo>
                      <a:lnTo>
                        <a:pt x="1285" y="577"/>
                      </a:lnTo>
                      <a:lnTo>
                        <a:pt x="1274" y="571"/>
                      </a:lnTo>
                      <a:lnTo>
                        <a:pt x="1264" y="561"/>
                      </a:lnTo>
                      <a:lnTo>
                        <a:pt x="1252" y="551"/>
                      </a:lnTo>
                      <a:lnTo>
                        <a:pt x="1238" y="543"/>
                      </a:lnTo>
                      <a:lnTo>
                        <a:pt x="1222" y="541"/>
                      </a:lnTo>
                      <a:lnTo>
                        <a:pt x="1201" y="543"/>
                      </a:lnTo>
                      <a:lnTo>
                        <a:pt x="1177" y="547"/>
                      </a:lnTo>
                      <a:lnTo>
                        <a:pt x="1153" y="551"/>
                      </a:lnTo>
                      <a:lnTo>
                        <a:pt x="1126" y="553"/>
                      </a:lnTo>
                      <a:lnTo>
                        <a:pt x="1100" y="553"/>
                      </a:lnTo>
                      <a:lnTo>
                        <a:pt x="1079" y="551"/>
                      </a:lnTo>
                      <a:lnTo>
                        <a:pt x="1059" y="551"/>
                      </a:lnTo>
                      <a:lnTo>
                        <a:pt x="1039" y="553"/>
                      </a:lnTo>
                      <a:lnTo>
                        <a:pt x="1026" y="555"/>
                      </a:lnTo>
                      <a:lnTo>
                        <a:pt x="1014" y="561"/>
                      </a:lnTo>
                      <a:lnTo>
                        <a:pt x="1010" y="567"/>
                      </a:lnTo>
                      <a:lnTo>
                        <a:pt x="1014" y="577"/>
                      </a:lnTo>
                      <a:lnTo>
                        <a:pt x="1024" y="585"/>
                      </a:lnTo>
                      <a:lnTo>
                        <a:pt x="1035" y="589"/>
                      </a:lnTo>
                      <a:lnTo>
                        <a:pt x="1049" y="592"/>
                      </a:lnTo>
                      <a:lnTo>
                        <a:pt x="1061" y="594"/>
                      </a:lnTo>
                      <a:lnTo>
                        <a:pt x="1073" y="598"/>
                      </a:lnTo>
                      <a:lnTo>
                        <a:pt x="1081" y="604"/>
                      </a:lnTo>
                      <a:lnTo>
                        <a:pt x="1085" y="616"/>
                      </a:lnTo>
                      <a:lnTo>
                        <a:pt x="1081" y="632"/>
                      </a:lnTo>
                      <a:lnTo>
                        <a:pt x="1069" y="655"/>
                      </a:lnTo>
                      <a:lnTo>
                        <a:pt x="1057" y="677"/>
                      </a:lnTo>
                      <a:lnTo>
                        <a:pt x="1047" y="695"/>
                      </a:lnTo>
                      <a:lnTo>
                        <a:pt x="1041" y="715"/>
                      </a:lnTo>
                      <a:lnTo>
                        <a:pt x="1039" y="736"/>
                      </a:lnTo>
                      <a:lnTo>
                        <a:pt x="1045" y="762"/>
                      </a:lnTo>
                      <a:lnTo>
                        <a:pt x="1057" y="799"/>
                      </a:lnTo>
                      <a:lnTo>
                        <a:pt x="1061" y="833"/>
                      </a:lnTo>
                      <a:lnTo>
                        <a:pt x="1059" y="860"/>
                      </a:lnTo>
                      <a:lnTo>
                        <a:pt x="1051" y="882"/>
                      </a:lnTo>
                      <a:lnTo>
                        <a:pt x="1039" y="894"/>
                      </a:lnTo>
                      <a:lnTo>
                        <a:pt x="1024" y="905"/>
                      </a:lnTo>
                      <a:lnTo>
                        <a:pt x="1004" y="915"/>
                      </a:lnTo>
                      <a:lnTo>
                        <a:pt x="986" y="927"/>
                      </a:lnTo>
                      <a:lnTo>
                        <a:pt x="972" y="939"/>
                      </a:lnTo>
                      <a:lnTo>
                        <a:pt x="966" y="953"/>
                      </a:lnTo>
                      <a:lnTo>
                        <a:pt x="966" y="968"/>
                      </a:lnTo>
                      <a:lnTo>
                        <a:pt x="966" y="988"/>
                      </a:lnTo>
                      <a:lnTo>
                        <a:pt x="966" y="1010"/>
                      </a:lnTo>
                      <a:lnTo>
                        <a:pt x="965" y="1031"/>
                      </a:lnTo>
                      <a:lnTo>
                        <a:pt x="961" y="1049"/>
                      </a:lnTo>
                      <a:lnTo>
                        <a:pt x="953" y="1063"/>
                      </a:lnTo>
                      <a:lnTo>
                        <a:pt x="941" y="1069"/>
                      </a:lnTo>
                      <a:lnTo>
                        <a:pt x="921" y="1071"/>
                      </a:lnTo>
                      <a:lnTo>
                        <a:pt x="892" y="1075"/>
                      </a:lnTo>
                      <a:lnTo>
                        <a:pt x="858" y="1079"/>
                      </a:lnTo>
                      <a:lnTo>
                        <a:pt x="821" y="1085"/>
                      </a:lnTo>
                      <a:lnTo>
                        <a:pt x="783" y="1092"/>
                      </a:lnTo>
                      <a:lnTo>
                        <a:pt x="752" y="1100"/>
                      </a:lnTo>
                      <a:lnTo>
                        <a:pt x="728" y="1110"/>
                      </a:lnTo>
                      <a:lnTo>
                        <a:pt x="705" y="1124"/>
                      </a:lnTo>
                      <a:lnTo>
                        <a:pt x="685" y="1138"/>
                      </a:lnTo>
                      <a:lnTo>
                        <a:pt x="671" y="1151"/>
                      </a:lnTo>
                      <a:lnTo>
                        <a:pt x="655" y="1159"/>
                      </a:lnTo>
                      <a:lnTo>
                        <a:pt x="642" y="1163"/>
                      </a:lnTo>
                      <a:lnTo>
                        <a:pt x="628" y="1159"/>
                      </a:lnTo>
                      <a:lnTo>
                        <a:pt x="606" y="1153"/>
                      </a:lnTo>
                      <a:lnTo>
                        <a:pt x="585" y="1146"/>
                      </a:lnTo>
                      <a:lnTo>
                        <a:pt x="559" y="1138"/>
                      </a:lnTo>
                      <a:lnTo>
                        <a:pt x="535" y="1132"/>
                      </a:lnTo>
                      <a:lnTo>
                        <a:pt x="516" y="1130"/>
                      </a:lnTo>
                      <a:lnTo>
                        <a:pt x="500" y="1132"/>
                      </a:lnTo>
                      <a:lnTo>
                        <a:pt x="486" y="1142"/>
                      </a:lnTo>
                      <a:lnTo>
                        <a:pt x="470" y="1157"/>
                      </a:lnTo>
                      <a:lnTo>
                        <a:pt x="457" y="1177"/>
                      </a:lnTo>
                      <a:lnTo>
                        <a:pt x="443" y="1197"/>
                      </a:lnTo>
                      <a:lnTo>
                        <a:pt x="427" y="1212"/>
                      </a:lnTo>
                      <a:lnTo>
                        <a:pt x="413" y="1220"/>
                      </a:lnTo>
                      <a:lnTo>
                        <a:pt x="390" y="1220"/>
                      </a:lnTo>
                      <a:lnTo>
                        <a:pt x="362" y="1216"/>
                      </a:lnTo>
                      <a:lnTo>
                        <a:pt x="339" y="1212"/>
                      </a:lnTo>
                      <a:lnTo>
                        <a:pt x="319" y="1210"/>
                      </a:lnTo>
                      <a:lnTo>
                        <a:pt x="313" y="1207"/>
                      </a:lnTo>
                      <a:lnTo>
                        <a:pt x="309" y="1199"/>
                      </a:lnTo>
                      <a:lnTo>
                        <a:pt x="309" y="1189"/>
                      </a:lnTo>
                      <a:lnTo>
                        <a:pt x="313" y="1177"/>
                      </a:lnTo>
                      <a:lnTo>
                        <a:pt x="315" y="1167"/>
                      </a:lnTo>
                      <a:lnTo>
                        <a:pt x="317" y="1159"/>
                      </a:lnTo>
                      <a:lnTo>
                        <a:pt x="319" y="1157"/>
                      </a:lnTo>
                      <a:lnTo>
                        <a:pt x="315" y="1157"/>
                      </a:lnTo>
                      <a:lnTo>
                        <a:pt x="303" y="1159"/>
                      </a:lnTo>
                      <a:lnTo>
                        <a:pt x="287" y="1161"/>
                      </a:lnTo>
                      <a:lnTo>
                        <a:pt x="268" y="1163"/>
                      </a:lnTo>
                      <a:lnTo>
                        <a:pt x="250" y="1165"/>
                      </a:lnTo>
                      <a:lnTo>
                        <a:pt x="234" y="1165"/>
                      </a:lnTo>
                      <a:lnTo>
                        <a:pt x="220" y="1165"/>
                      </a:lnTo>
                      <a:lnTo>
                        <a:pt x="211" y="1171"/>
                      </a:lnTo>
                      <a:lnTo>
                        <a:pt x="201" y="1177"/>
                      </a:lnTo>
                      <a:lnTo>
                        <a:pt x="189" y="1185"/>
                      </a:lnTo>
                      <a:lnTo>
                        <a:pt x="171" y="1191"/>
                      </a:lnTo>
                      <a:lnTo>
                        <a:pt x="154" y="1193"/>
                      </a:lnTo>
                      <a:lnTo>
                        <a:pt x="136" y="1193"/>
                      </a:lnTo>
                      <a:lnTo>
                        <a:pt x="116" y="1191"/>
                      </a:lnTo>
                      <a:lnTo>
                        <a:pt x="100" y="1191"/>
                      </a:lnTo>
                      <a:lnTo>
                        <a:pt x="87" y="1197"/>
                      </a:lnTo>
                      <a:lnTo>
                        <a:pt x="77" y="1210"/>
                      </a:lnTo>
                      <a:lnTo>
                        <a:pt x="69" y="1228"/>
                      </a:lnTo>
                      <a:lnTo>
                        <a:pt x="59" y="1246"/>
                      </a:lnTo>
                      <a:lnTo>
                        <a:pt x="49" y="1262"/>
                      </a:lnTo>
                      <a:lnTo>
                        <a:pt x="39" y="1275"/>
                      </a:lnTo>
                      <a:lnTo>
                        <a:pt x="33" y="1285"/>
                      </a:lnTo>
                      <a:lnTo>
                        <a:pt x="29" y="1289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Freeform 75"/>
                <p:cNvSpPr>
                  <a:spLocks/>
                </p:cNvSpPr>
                <p:nvPr/>
              </p:nvSpPr>
              <p:spPr bwMode="gray">
                <a:xfrm>
                  <a:off x="720" y="1296"/>
                  <a:ext cx="1495" cy="1136"/>
                </a:xfrm>
                <a:custGeom>
                  <a:avLst/>
                  <a:gdLst>
                    <a:gd name="T0" fmla="*/ 10 w 2990"/>
                    <a:gd name="T1" fmla="*/ 1429 h 2273"/>
                    <a:gd name="T2" fmla="*/ 94 w 2990"/>
                    <a:gd name="T3" fmla="*/ 1462 h 2273"/>
                    <a:gd name="T4" fmla="*/ 116 w 2990"/>
                    <a:gd name="T5" fmla="*/ 1561 h 2273"/>
                    <a:gd name="T6" fmla="*/ 114 w 2990"/>
                    <a:gd name="T7" fmla="*/ 1679 h 2273"/>
                    <a:gd name="T8" fmla="*/ 69 w 2990"/>
                    <a:gd name="T9" fmla="*/ 1679 h 2273"/>
                    <a:gd name="T10" fmla="*/ 0 w 2990"/>
                    <a:gd name="T11" fmla="*/ 1716 h 2273"/>
                    <a:gd name="T12" fmla="*/ 126 w 2990"/>
                    <a:gd name="T13" fmla="*/ 1754 h 2273"/>
                    <a:gd name="T14" fmla="*/ 185 w 2990"/>
                    <a:gd name="T15" fmla="*/ 1825 h 2273"/>
                    <a:gd name="T16" fmla="*/ 195 w 2990"/>
                    <a:gd name="T17" fmla="*/ 1960 h 2273"/>
                    <a:gd name="T18" fmla="*/ 281 w 2990"/>
                    <a:gd name="T19" fmla="*/ 2029 h 2273"/>
                    <a:gd name="T20" fmla="*/ 435 w 2990"/>
                    <a:gd name="T21" fmla="*/ 2084 h 2273"/>
                    <a:gd name="T22" fmla="*/ 608 w 2990"/>
                    <a:gd name="T23" fmla="*/ 2065 h 2273"/>
                    <a:gd name="T24" fmla="*/ 738 w 2990"/>
                    <a:gd name="T25" fmla="*/ 2171 h 2273"/>
                    <a:gd name="T26" fmla="*/ 1035 w 2990"/>
                    <a:gd name="T27" fmla="*/ 2199 h 2273"/>
                    <a:gd name="T28" fmla="*/ 1657 w 2990"/>
                    <a:gd name="T29" fmla="*/ 2187 h 2273"/>
                    <a:gd name="T30" fmla="*/ 2155 w 2990"/>
                    <a:gd name="T31" fmla="*/ 2197 h 2273"/>
                    <a:gd name="T32" fmla="*/ 2337 w 2990"/>
                    <a:gd name="T33" fmla="*/ 1834 h 2273"/>
                    <a:gd name="T34" fmla="*/ 2856 w 2990"/>
                    <a:gd name="T35" fmla="*/ 1356 h 2273"/>
                    <a:gd name="T36" fmla="*/ 2972 w 2990"/>
                    <a:gd name="T37" fmla="*/ 1183 h 2273"/>
                    <a:gd name="T38" fmla="*/ 2905 w 2990"/>
                    <a:gd name="T39" fmla="*/ 1053 h 2273"/>
                    <a:gd name="T40" fmla="*/ 2864 w 2990"/>
                    <a:gd name="T41" fmla="*/ 933 h 2273"/>
                    <a:gd name="T42" fmla="*/ 2709 w 2990"/>
                    <a:gd name="T43" fmla="*/ 854 h 2273"/>
                    <a:gd name="T44" fmla="*/ 2524 w 2990"/>
                    <a:gd name="T45" fmla="*/ 795 h 2273"/>
                    <a:gd name="T46" fmla="*/ 2366 w 2990"/>
                    <a:gd name="T47" fmla="*/ 742 h 2273"/>
                    <a:gd name="T48" fmla="*/ 2309 w 2990"/>
                    <a:gd name="T49" fmla="*/ 683 h 2273"/>
                    <a:gd name="T50" fmla="*/ 2376 w 2990"/>
                    <a:gd name="T51" fmla="*/ 592 h 2273"/>
                    <a:gd name="T52" fmla="*/ 2390 w 2990"/>
                    <a:gd name="T53" fmla="*/ 459 h 2273"/>
                    <a:gd name="T54" fmla="*/ 2319 w 2990"/>
                    <a:gd name="T55" fmla="*/ 303 h 2273"/>
                    <a:gd name="T56" fmla="*/ 2248 w 2990"/>
                    <a:gd name="T57" fmla="*/ 254 h 2273"/>
                    <a:gd name="T58" fmla="*/ 2159 w 2990"/>
                    <a:gd name="T59" fmla="*/ 221 h 2273"/>
                    <a:gd name="T60" fmla="*/ 2077 w 2990"/>
                    <a:gd name="T61" fmla="*/ 118 h 2273"/>
                    <a:gd name="T62" fmla="*/ 2065 w 2990"/>
                    <a:gd name="T63" fmla="*/ 32 h 2273"/>
                    <a:gd name="T64" fmla="*/ 1970 w 2990"/>
                    <a:gd name="T65" fmla="*/ 0 h 2273"/>
                    <a:gd name="T66" fmla="*/ 1915 w 2990"/>
                    <a:gd name="T67" fmla="*/ 85 h 2273"/>
                    <a:gd name="T68" fmla="*/ 1797 w 2990"/>
                    <a:gd name="T69" fmla="*/ 140 h 2273"/>
                    <a:gd name="T70" fmla="*/ 1754 w 2990"/>
                    <a:gd name="T71" fmla="*/ 319 h 2273"/>
                    <a:gd name="T72" fmla="*/ 1644 w 2990"/>
                    <a:gd name="T73" fmla="*/ 341 h 2273"/>
                    <a:gd name="T74" fmla="*/ 1537 w 2990"/>
                    <a:gd name="T75" fmla="*/ 303 h 2273"/>
                    <a:gd name="T76" fmla="*/ 1449 w 2990"/>
                    <a:gd name="T77" fmla="*/ 287 h 2273"/>
                    <a:gd name="T78" fmla="*/ 1335 w 2990"/>
                    <a:gd name="T79" fmla="*/ 488 h 2273"/>
                    <a:gd name="T80" fmla="*/ 1376 w 2990"/>
                    <a:gd name="T81" fmla="*/ 563 h 2273"/>
                    <a:gd name="T82" fmla="*/ 1285 w 2990"/>
                    <a:gd name="T83" fmla="*/ 577 h 2273"/>
                    <a:gd name="T84" fmla="*/ 1177 w 2990"/>
                    <a:gd name="T85" fmla="*/ 547 h 2273"/>
                    <a:gd name="T86" fmla="*/ 1026 w 2990"/>
                    <a:gd name="T87" fmla="*/ 555 h 2273"/>
                    <a:gd name="T88" fmla="*/ 1061 w 2990"/>
                    <a:gd name="T89" fmla="*/ 594 h 2273"/>
                    <a:gd name="T90" fmla="*/ 1047 w 2990"/>
                    <a:gd name="T91" fmla="*/ 695 h 2273"/>
                    <a:gd name="T92" fmla="*/ 1051 w 2990"/>
                    <a:gd name="T93" fmla="*/ 882 h 2273"/>
                    <a:gd name="T94" fmla="*/ 966 w 2990"/>
                    <a:gd name="T95" fmla="*/ 968 h 2273"/>
                    <a:gd name="T96" fmla="*/ 921 w 2990"/>
                    <a:gd name="T97" fmla="*/ 1071 h 2273"/>
                    <a:gd name="T98" fmla="*/ 705 w 2990"/>
                    <a:gd name="T99" fmla="*/ 1124 h 2273"/>
                    <a:gd name="T100" fmla="*/ 585 w 2990"/>
                    <a:gd name="T101" fmla="*/ 1146 h 2273"/>
                    <a:gd name="T102" fmla="*/ 457 w 2990"/>
                    <a:gd name="T103" fmla="*/ 1177 h 2273"/>
                    <a:gd name="T104" fmla="*/ 319 w 2990"/>
                    <a:gd name="T105" fmla="*/ 1210 h 2273"/>
                    <a:gd name="T106" fmla="*/ 319 w 2990"/>
                    <a:gd name="T107" fmla="*/ 1157 h 2273"/>
                    <a:gd name="T108" fmla="*/ 220 w 2990"/>
                    <a:gd name="T109" fmla="*/ 1165 h 2273"/>
                    <a:gd name="T110" fmla="*/ 116 w 2990"/>
                    <a:gd name="T111" fmla="*/ 1191 h 2273"/>
                    <a:gd name="T112" fmla="*/ 39 w 2990"/>
                    <a:gd name="T113" fmla="*/ 1275 h 227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990"/>
                    <a:gd name="T172" fmla="*/ 0 h 2273"/>
                    <a:gd name="T173" fmla="*/ 2990 w 2990"/>
                    <a:gd name="T174" fmla="*/ 2273 h 227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990" h="2273">
                      <a:moveTo>
                        <a:pt x="29" y="1289"/>
                      </a:moveTo>
                      <a:lnTo>
                        <a:pt x="4" y="1329"/>
                      </a:lnTo>
                      <a:lnTo>
                        <a:pt x="12" y="1378"/>
                      </a:lnTo>
                      <a:lnTo>
                        <a:pt x="12" y="1382"/>
                      </a:lnTo>
                      <a:lnTo>
                        <a:pt x="10" y="1395"/>
                      </a:lnTo>
                      <a:lnTo>
                        <a:pt x="10" y="1411"/>
                      </a:lnTo>
                      <a:lnTo>
                        <a:pt x="10" y="1429"/>
                      </a:lnTo>
                      <a:lnTo>
                        <a:pt x="14" y="1443"/>
                      </a:lnTo>
                      <a:lnTo>
                        <a:pt x="20" y="1451"/>
                      </a:lnTo>
                      <a:lnTo>
                        <a:pt x="31" y="1453"/>
                      </a:lnTo>
                      <a:lnTo>
                        <a:pt x="43" y="1451"/>
                      </a:lnTo>
                      <a:lnTo>
                        <a:pt x="55" y="1449"/>
                      </a:lnTo>
                      <a:lnTo>
                        <a:pt x="73" y="1451"/>
                      </a:lnTo>
                      <a:lnTo>
                        <a:pt x="94" y="1462"/>
                      </a:lnTo>
                      <a:lnTo>
                        <a:pt x="116" y="1480"/>
                      </a:lnTo>
                      <a:lnTo>
                        <a:pt x="132" y="1502"/>
                      </a:lnTo>
                      <a:lnTo>
                        <a:pt x="136" y="1514"/>
                      </a:lnTo>
                      <a:lnTo>
                        <a:pt x="132" y="1525"/>
                      </a:lnTo>
                      <a:lnTo>
                        <a:pt x="126" y="1537"/>
                      </a:lnTo>
                      <a:lnTo>
                        <a:pt x="120" y="1549"/>
                      </a:lnTo>
                      <a:lnTo>
                        <a:pt x="116" y="1561"/>
                      </a:lnTo>
                      <a:lnTo>
                        <a:pt x="116" y="1577"/>
                      </a:lnTo>
                      <a:lnTo>
                        <a:pt x="114" y="1596"/>
                      </a:lnTo>
                      <a:lnTo>
                        <a:pt x="110" y="1618"/>
                      </a:lnTo>
                      <a:lnTo>
                        <a:pt x="108" y="1640"/>
                      </a:lnTo>
                      <a:lnTo>
                        <a:pt x="108" y="1657"/>
                      </a:lnTo>
                      <a:lnTo>
                        <a:pt x="112" y="1669"/>
                      </a:lnTo>
                      <a:lnTo>
                        <a:pt x="114" y="1679"/>
                      </a:lnTo>
                      <a:lnTo>
                        <a:pt x="114" y="1691"/>
                      </a:lnTo>
                      <a:lnTo>
                        <a:pt x="106" y="1699"/>
                      </a:lnTo>
                      <a:lnTo>
                        <a:pt x="96" y="1703"/>
                      </a:lnTo>
                      <a:lnTo>
                        <a:pt x="89" y="1701"/>
                      </a:lnTo>
                      <a:lnTo>
                        <a:pt x="83" y="1695"/>
                      </a:lnTo>
                      <a:lnTo>
                        <a:pt x="77" y="1687"/>
                      </a:lnTo>
                      <a:lnTo>
                        <a:pt x="69" y="1679"/>
                      </a:lnTo>
                      <a:lnTo>
                        <a:pt x="63" y="1673"/>
                      </a:lnTo>
                      <a:lnTo>
                        <a:pt x="53" y="1675"/>
                      </a:lnTo>
                      <a:lnTo>
                        <a:pt x="41" y="1685"/>
                      </a:lnTo>
                      <a:lnTo>
                        <a:pt x="26" y="1699"/>
                      </a:lnTo>
                      <a:lnTo>
                        <a:pt x="12" y="1708"/>
                      </a:lnTo>
                      <a:lnTo>
                        <a:pt x="4" y="1712"/>
                      </a:lnTo>
                      <a:lnTo>
                        <a:pt x="0" y="1716"/>
                      </a:lnTo>
                      <a:lnTo>
                        <a:pt x="6" y="1720"/>
                      </a:lnTo>
                      <a:lnTo>
                        <a:pt x="20" y="1724"/>
                      </a:lnTo>
                      <a:lnTo>
                        <a:pt x="41" y="1728"/>
                      </a:lnTo>
                      <a:lnTo>
                        <a:pt x="65" y="1734"/>
                      </a:lnTo>
                      <a:lnTo>
                        <a:pt x="89" y="1740"/>
                      </a:lnTo>
                      <a:lnTo>
                        <a:pt x="110" y="1746"/>
                      </a:lnTo>
                      <a:lnTo>
                        <a:pt x="126" y="1754"/>
                      </a:lnTo>
                      <a:lnTo>
                        <a:pt x="136" y="1764"/>
                      </a:lnTo>
                      <a:lnTo>
                        <a:pt x="140" y="1771"/>
                      </a:lnTo>
                      <a:lnTo>
                        <a:pt x="150" y="1779"/>
                      </a:lnTo>
                      <a:lnTo>
                        <a:pt x="159" y="1785"/>
                      </a:lnTo>
                      <a:lnTo>
                        <a:pt x="169" y="1795"/>
                      </a:lnTo>
                      <a:lnTo>
                        <a:pt x="177" y="1807"/>
                      </a:lnTo>
                      <a:lnTo>
                        <a:pt x="185" y="1825"/>
                      </a:lnTo>
                      <a:lnTo>
                        <a:pt x="187" y="1848"/>
                      </a:lnTo>
                      <a:lnTo>
                        <a:pt x="185" y="1870"/>
                      </a:lnTo>
                      <a:lnTo>
                        <a:pt x="179" y="1888"/>
                      </a:lnTo>
                      <a:lnTo>
                        <a:pt x="175" y="1905"/>
                      </a:lnTo>
                      <a:lnTo>
                        <a:pt x="177" y="1921"/>
                      </a:lnTo>
                      <a:lnTo>
                        <a:pt x="185" y="1941"/>
                      </a:lnTo>
                      <a:lnTo>
                        <a:pt x="195" y="1960"/>
                      </a:lnTo>
                      <a:lnTo>
                        <a:pt x="207" y="1978"/>
                      </a:lnTo>
                      <a:lnTo>
                        <a:pt x="218" y="1986"/>
                      </a:lnTo>
                      <a:lnTo>
                        <a:pt x="232" y="1990"/>
                      </a:lnTo>
                      <a:lnTo>
                        <a:pt x="246" y="1994"/>
                      </a:lnTo>
                      <a:lnTo>
                        <a:pt x="260" y="2002"/>
                      </a:lnTo>
                      <a:lnTo>
                        <a:pt x="270" y="2014"/>
                      </a:lnTo>
                      <a:lnTo>
                        <a:pt x="281" y="2029"/>
                      </a:lnTo>
                      <a:lnTo>
                        <a:pt x="299" y="2045"/>
                      </a:lnTo>
                      <a:lnTo>
                        <a:pt x="327" y="2057"/>
                      </a:lnTo>
                      <a:lnTo>
                        <a:pt x="352" y="2067"/>
                      </a:lnTo>
                      <a:lnTo>
                        <a:pt x="378" y="2076"/>
                      </a:lnTo>
                      <a:lnTo>
                        <a:pt x="402" y="2082"/>
                      </a:lnTo>
                      <a:lnTo>
                        <a:pt x="421" y="2086"/>
                      </a:lnTo>
                      <a:lnTo>
                        <a:pt x="435" y="2084"/>
                      </a:lnTo>
                      <a:lnTo>
                        <a:pt x="457" y="2078"/>
                      </a:lnTo>
                      <a:lnTo>
                        <a:pt x="484" y="2073"/>
                      </a:lnTo>
                      <a:lnTo>
                        <a:pt x="514" y="2065"/>
                      </a:lnTo>
                      <a:lnTo>
                        <a:pt x="543" y="2059"/>
                      </a:lnTo>
                      <a:lnTo>
                        <a:pt x="569" y="2057"/>
                      </a:lnTo>
                      <a:lnTo>
                        <a:pt x="589" y="2057"/>
                      </a:lnTo>
                      <a:lnTo>
                        <a:pt x="608" y="2065"/>
                      </a:lnTo>
                      <a:lnTo>
                        <a:pt x="626" y="2078"/>
                      </a:lnTo>
                      <a:lnTo>
                        <a:pt x="642" y="2096"/>
                      </a:lnTo>
                      <a:lnTo>
                        <a:pt x="661" y="2116"/>
                      </a:lnTo>
                      <a:lnTo>
                        <a:pt x="687" y="2134"/>
                      </a:lnTo>
                      <a:lnTo>
                        <a:pt x="711" y="2149"/>
                      </a:lnTo>
                      <a:lnTo>
                        <a:pt x="726" y="2161"/>
                      </a:lnTo>
                      <a:lnTo>
                        <a:pt x="738" y="2171"/>
                      </a:lnTo>
                      <a:lnTo>
                        <a:pt x="742" y="2177"/>
                      </a:lnTo>
                      <a:lnTo>
                        <a:pt x="744" y="2179"/>
                      </a:lnTo>
                      <a:lnTo>
                        <a:pt x="856" y="2218"/>
                      </a:lnTo>
                      <a:lnTo>
                        <a:pt x="892" y="2242"/>
                      </a:lnTo>
                      <a:lnTo>
                        <a:pt x="949" y="2236"/>
                      </a:lnTo>
                      <a:lnTo>
                        <a:pt x="986" y="2191"/>
                      </a:lnTo>
                      <a:lnTo>
                        <a:pt x="1035" y="2199"/>
                      </a:lnTo>
                      <a:lnTo>
                        <a:pt x="1152" y="2222"/>
                      </a:lnTo>
                      <a:lnTo>
                        <a:pt x="1201" y="2261"/>
                      </a:lnTo>
                      <a:lnTo>
                        <a:pt x="1256" y="2273"/>
                      </a:lnTo>
                      <a:lnTo>
                        <a:pt x="1392" y="2236"/>
                      </a:lnTo>
                      <a:lnTo>
                        <a:pt x="1431" y="2260"/>
                      </a:lnTo>
                      <a:lnTo>
                        <a:pt x="1539" y="2189"/>
                      </a:lnTo>
                      <a:lnTo>
                        <a:pt x="1657" y="2187"/>
                      </a:lnTo>
                      <a:lnTo>
                        <a:pt x="1726" y="2155"/>
                      </a:lnTo>
                      <a:lnTo>
                        <a:pt x="1821" y="2167"/>
                      </a:lnTo>
                      <a:lnTo>
                        <a:pt x="1935" y="2242"/>
                      </a:lnTo>
                      <a:lnTo>
                        <a:pt x="2026" y="2230"/>
                      </a:lnTo>
                      <a:lnTo>
                        <a:pt x="2088" y="2265"/>
                      </a:lnTo>
                      <a:lnTo>
                        <a:pt x="2193" y="2230"/>
                      </a:lnTo>
                      <a:lnTo>
                        <a:pt x="2155" y="2197"/>
                      </a:lnTo>
                      <a:lnTo>
                        <a:pt x="2161" y="2147"/>
                      </a:lnTo>
                      <a:lnTo>
                        <a:pt x="2214" y="2128"/>
                      </a:lnTo>
                      <a:lnTo>
                        <a:pt x="2242" y="2063"/>
                      </a:lnTo>
                      <a:lnTo>
                        <a:pt x="2124" y="1970"/>
                      </a:lnTo>
                      <a:lnTo>
                        <a:pt x="2128" y="1890"/>
                      </a:lnTo>
                      <a:lnTo>
                        <a:pt x="2199" y="1850"/>
                      </a:lnTo>
                      <a:lnTo>
                        <a:pt x="2337" y="1834"/>
                      </a:lnTo>
                      <a:lnTo>
                        <a:pt x="2484" y="1797"/>
                      </a:lnTo>
                      <a:lnTo>
                        <a:pt x="2545" y="1764"/>
                      </a:lnTo>
                      <a:lnTo>
                        <a:pt x="2624" y="1777"/>
                      </a:lnTo>
                      <a:lnTo>
                        <a:pt x="2592" y="1514"/>
                      </a:lnTo>
                      <a:lnTo>
                        <a:pt x="2673" y="1466"/>
                      </a:lnTo>
                      <a:lnTo>
                        <a:pt x="2752" y="1388"/>
                      </a:lnTo>
                      <a:lnTo>
                        <a:pt x="2856" y="1356"/>
                      </a:lnTo>
                      <a:lnTo>
                        <a:pt x="2939" y="1329"/>
                      </a:lnTo>
                      <a:lnTo>
                        <a:pt x="2966" y="1299"/>
                      </a:lnTo>
                      <a:lnTo>
                        <a:pt x="2957" y="1258"/>
                      </a:lnTo>
                      <a:lnTo>
                        <a:pt x="2990" y="1207"/>
                      </a:lnTo>
                      <a:lnTo>
                        <a:pt x="2988" y="1205"/>
                      </a:lnTo>
                      <a:lnTo>
                        <a:pt x="2982" y="1195"/>
                      </a:lnTo>
                      <a:lnTo>
                        <a:pt x="2972" y="1183"/>
                      </a:lnTo>
                      <a:lnTo>
                        <a:pt x="2961" y="1167"/>
                      </a:lnTo>
                      <a:lnTo>
                        <a:pt x="2949" y="1149"/>
                      </a:lnTo>
                      <a:lnTo>
                        <a:pt x="2937" y="1134"/>
                      </a:lnTo>
                      <a:lnTo>
                        <a:pt x="2929" y="1116"/>
                      </a:lnTo>
                      <a:lnTo>
                        <a:pt x="2923" y="1102"/>
                      </a:lnTo>
                      <a:lnTo>
                        <a:pt x="2915" y="1079"/>
                      </a:lnTo>
                      <a:lnTo>
                        <a:pt x="2905" y="1053"/>
                      </a:lnTo>
                      <a:lnTo>
                        <a:pt x="2898" y="1025"/>
                      </a:lnTo>
                      <a:lnTo>
                        <a:pt x="2888" y="1000"/>
                      </a:lnTo>
                      <a:lnTo>
                        <a:pt x="2880" y="982"/>
                      </a:lnTo>
                      <a:lnTo>
                        <a:pt x="2872" y="957"/>
                      </a:lnTo>
                      <a:lnTo>
                        <a:pt x="2870" y="941"/>
                      </a:lnTo>
                      <a:lnTo>
                        <a:pt x="2870" y="935"/>
                      </a:lnTo>
                      <a:lnTo>
                        <a:pt x="2864" y="933"/>
                      </a:lnTo>
                      <a:lnTo>
                        <a:pt x="2850" y="933"/>
                      </a:lnTo>
                      <a:lnTo>
                        <a:pt x="2829" y="929"/>
                      </a:lnTo>
                      <a:lnTo>
                        <a:pt x="2805" y="923"/>
                      </a:lnTo>
                      <a:lnTo>
                        <a:pt x="2781" y="913"/>
                      </a:lnTo>
                      <a:lnTo>
                        <a:pt x="2760" y="898"/>
                      </a:lnTo>
                      <a:lnTo>
                        <a:pt x="2734" y="874"/>
                      </a:lnTo>
                      <a:lnTo>
                        <a:pt x="2709" y="854"/>
                      </a:lnTo>
                      <a:lnTo>
                        <a:pt x="2687" y="837"/>
                      </a:lnTo>
                      <a:lnTo>
                        <a:pt x="2665" y="819"/>
                      </a:lnTo>
                      <a:lnTo>
                        <a:pt x="2648" y="809"/>
                      </a:lnTo>
                      <a:lnTo>
                        <a:pt x="2622" y="803"/>
                      </a:lnTo>
                      <a:lnTo>
                        <a:pt x="2590" y="801"/>
                      </a:lnTo>
                      <a:lnTo>
                        <a:pt x="2557" y="797"/>
                      </a:lnTo>
                      <a:lnTo>
                        <a:pt x="2524" y="795"/>
                      </a:lnTo>
                      <a:lnTo>
                        <a:pt x="2494" y="789"/>
                      </a:lnTo>
                      <a:lnTo>
                        <a:pt x="2468" y="781"/>
                      </a:lnTo>
                      <a:lnTo>
                        <a:pt x="2443" y="770"/>
                      </a:lnTo>
                      <a:lnTo>
                        <a:pt x="2417" y="760"/>
                      </a:lnTo>
                      <a:lnTo>
                        <a:pt x="2396" y="752"/>
                      </a:lnTo>
                      <a:lnTo>
                        <a:pt x="2378" y="746"/>
                      </a:lnTo>
                      <a:lnTo>
                        <a:pt x="2366" y="742"/>
                      </a:lnTo>
                      <a:lnTo>
                        <a:pt x="2360" y="740"/>
                      </a:lnTo>
                      <a:lnTo>
                        <a:pt x="2356" y="738"/>
                      </a:lnTo>
                      <a:lnTo>
                        <a:pt x="2348" y="730"/>
                      </a:lnTo>
                      <a:lnTo>
                        <a:pt x="2337" y="720"/>
                      </a:lnTo>
                      <a:lnTo>
                        <a:pt x="2325" y="709"/>
                      </a:lnTo>
                      <a:lnTo>
                        <a:pt x="2315" y="695"/>
                      </a:lnTo>
                      <a:lnTo>
                        <a:pt x="2309" y="683"/>
                      </a:lnTo>
                      <a:lnTo>
                        <a:pt x="2311" y="669"/>
                      </a:lnTo>
                      <a:lnTo>
                        <a:pt x="2321" y="655"/>
                      </a:lnTo>
                      <a:lnTo>
                        <a:pt x="2333" y="646"/>
                      </a:lnTo>
                      <a:lnTo>
                        <a:pt x="2348" y="634"/>
                      </a:lnTo>
                      <a:lnTo>
                        <a:pt x="2360" y="622"/>
                      </a:lnTo>
                      <a:lnTo>
                        <a:pt x="2372" y="610"/>
                      </a:lnTo>
                      <a:lnTo>
                        <a:pt x="2376" y="592"/>
                      </a:lnTo>
                      <a:lnTo>
                        <a:pt x="2378" y="569"/>
                      </a:lnTo>
                      <a:lnTo>
                        <a:pt x="2378" y="547"/>
                      </a:lnTo>
                      <a:lnTo>
                        <a:pt x="2380" y="528"/>
                      </a:lnTo>
                      <a:lnTo>
                        <a:pt x="2390" y="506"/>
                      </a:lnTo>
                      <a:lnTo>
                        <a:pt x="2396" y="490"/>
                      </a:lnTo>
                      <a:lnTo>
                        <a:pt x="2396" y="474"/>
                      </a:lnTo>
                      <a:lnTo>
                        <a:pt x="2390" y="459"/>
                      </a:lnTo>
                      <a:lnTo>
                        <a:pt x="2382" y="445"/>
                      </a:lnTo>
                      <a:lnTo>
                        <a:pt x="2374" y="433"/>
                      </a:lnTo>
                      <a:lnTo>
                        <a:pt x="2358" y="407"/>
                      </a:lnTo>
                      <a:lnTo>
                        <a:pt x="2342" y="378"/>
                      </a:lnTo>
                      <a:lnTo>
                        <a:pt x="2335" y="344"/>
                      </a:lnTo>
                      <a:lnTo>
                        <a:pt x="2329" y="321"/>
                      </a:lnTo>
                      <a:lnTo>
                        <a:pt x="2319" y="303"/>
                      </a:lnTo>
                      <a:lnTo>
                        <a:pt x="2307" y="287"/>
                      </a:lnTo>
                      <a:lnTo>
                        <a:pt x="2295" y="276"/>
                      </a:lnTo>
                      <a:lnTo>
                        <a:pt x="2285" y="270"/>
                      </a:lnTo>
                      <a:lnTo>
                        <a:pt x="2276" y="266"/>
                      </a:lnTo>
                      <a:lnTo>
                        <a:pt x="2264" y="266"/>
                      </a:lnTo>
                      <a:lnTo>
                        <a:pt x="2256" y="262"/>
                      </a:lnTo>
                      <a:lnTo>
                        <a:pt x="2248" y="254"/>
                      </a:lnTo>
                      <a:lnTo>
                        <a:pt x="2238" y="248"/>
                      </a:lnTo>
                      <a:lnTo>
                        <a:pt x="2224" y="246"/>
                      </a:lnTo>
                      <a:lnTo>
                        <a:pt x="2209" y="248"/>
                      </a:lnTo>
                      <a:lnTo>
                        <a:pt x="2191" y="248"/>
                      </a:lnTo>
                      <a:lnTo>
                        <a:pt x="2177" y="246"/>
                      </a:lnTo>
                      <a:lnTo>
                        <a:pt x="2169" y="238"/>
                      </a:lnTo>
                      <a:lnTo>
                        <a:pt x="2159" y="221"/>
                      </a:lnTo>
                      <a:lnTo>
                        <a:pt x="2150" y="197"/>
                      </a:lnTo>
                      <a:lnTo>
                        <a:pt x="2136" y="173"/>
                      </a:lnTo>
                      <a:lnTo>
                        <a:pt x="2120" y="156"/>
                      </a:lnTo>
                      <a:lnTo>
                        <a:pt x="2106" y="144"/>
                      </a:lnTo>
                      <a:lnTo>
                        <a:pt x="2092" y="136"/>
                      </a:lnTo>
                      <a:lnTo>
                        <a:pt x="2083" y="128"/>
                      </a:lnTo>
                      <a:lnTo>
                        <a:pt x="2077" y="118"/>
                      </a:lnTo>
                      <a:lnTo>
                        <a:pt x="2075" y="104"/>
                      </a:lnTo>
                      <a:lnTo>
                        <a:pt x="2071" y="87"/>
                      </a:lnTo>
                      <a:lnTo>
                        <a:pt x="2061" y="73"/>
                      </a:lnTo>
                      <a:lnTo>
                        <a:pt x="2053" y="63"/>
                      </a:lnTo>
                      <a:lnTo>
                        <a:pt x="2051" y="53"/>
                      </a:lnTo>
                      <a:lnTo>
                        <a:pt x="2057" y="41"/>
                      </a:lnTo>
                      <a:lnTo>
                        <a:pt x="2065" y="32"/>
                      </a:lnTo>
                      <a:lnTo>
                        <a:pt x="2071" y="20"/>
                      </a:lnTo>
                      <a:lnTo>
                        <a:pt x="2073" y="14"/>
                      </a:lnTo>
                      <a:lnTo>
                        <a:pt x="2063" y="8"/>
                      </a:lnTo>
                      <a:lnTo>
                        <a:pt x="2045" y="4"/>
                      </a:lnTo>
                      <a:lnTo>
                        <a:pt x="2020" y="2"/>
                      </a:lnTo>
                      <a:lnTo>
                        <a:pt x="1994" y="0"/>
                      </a:lnTo>
                      <a:lnTo>
                        <a:pt x="1970" y="0"/>
                      </a:lnTo>
                      <a:lnTo>
                        <a:pt x="1955" y="6"/>
                      </a:lnTo>
                      <a:lnTo>
                        <a:pt x="1945" y="14"/>
                      </a:lnTo>
                      <a:lnTo>
                        <a:pt x="1941" y="30"/>
                      </a:lnTo>
                      <a:lnTo>
                        <a:pt x="1937" y="45"/>
                      </a:lnTo>
                      <a:lnTo>
                        <a:pt x="1933" y="61"/>
                      </a:lnTo>
                      <a:lnTo>
                        <a:pt x="1927" y="75"/>
                      </a:lnTo>
                      <a:lnTo>
                        <a:pt x="1915" y="85"/>
                      </a:lnTo>
                      <a:lnTo>
                        <a:pt x="1898" y="87"/>
                      </a:lnTo>
                      <a:lnTo>
                        <a:pt x="1878" y="91"/>
                      </a:lnTo>
                      <a:lnTo>
                        <a:pt x="1858" y="93"/>
                      </a:lnTo>
                      <a:lnTo>
                        <a:pt x="1840" y="95"/>
                      </a:lnTo>
                      <a:lnTo>
                        <a:pt x="1823" y="102"/>
                      </a:lnTo>
                      <a:lnTo>
                        <a:pt x="1809" y="116"/>
                      </a:lnTo>
                      <a:lnTo>
                        <a:pt x="1797" y="140"/>
                      </a:lnTo>
                      <a:lnTo>
                        <a:pt x="1785" y="169"/>
                      </a:lnTo>
                      <a:lnTo>
                        <a:pt x="1777" y="203"/>
                      </a:lnTo>
                      <a:lnTo>
                        <a:pt x="1774" y="236"/>
                      </a:lnTo>
                      <a:lnTo>
                        <a:pt x="1770" y="262"/>
                      </a:lnTo>
                      <a:lnTo>
                        <a:pt x="1768" y="283"/>
                      </a:lnTo>
                      <a:lnTo>
                        <a:pt x="1762" y="303"/>
                      </a:lnTo>
                      <a:lnTo>
                        <a:pt x="1754" y="319"/>
                      </a:lnTo>
                      <a:lnTo>
                        <a:pt x="1740" y="329"/>
                      </a:lnTo>
                      <a:lnTo>
                        <a:pt x="1722" y="337"/>
                      </a:lnTo>
                      <a:lnTo>
                        <a:pt x="1703" y="341"/>
                      </a:lnTo>
                      <a:lnTo>
                        <a:pt x="1685" y="346"/>
                      </a:lnTo>
                      <a:lnTo>
                        <a:pt x="1669" y="350"/>
                      </a:lnTo>
                      <a:lnTo>
                        <a:pt x="1655" y="348"/>
                      </a:lnTo>
                      <a:lnTo>
                        <a:pt x="1644" y="341"/>
                      </a:lnTo>
                      <a:lnTo>
                        <a:pt x="1634" y="333"/>
                      </a:lnTo>
                      <a:lnTo>
                        <a:pt x="1618" y="331"/>
                      </a:lnTo>
                      <a:lnTo>
                        <a:pt x="1600" y="331"/>
                      </a:lnTo>
                      <a:lnTo>
                        <a:pt x="1581" y="329"/>
                      </a:lnTo>
                      <a:lnTo>
                        <a:pt x="1563" y="325"/>
                      </a:lnTo>
                      <a:lnTo>
                        <a:pt x="1549" y="315"/>
                      </a:lnTo>
                      <a:lnTo>
                        <a:pt x="1537" y="303"/>
                      </a:lnTo>
                      <a:lnTo>
                        <a:pt x="1524" y="289"/>
                      </a:lnTo>
                      <a:lnTo>
                        <a:pt x="1508" y="276"/>
                      </a:lnTo>
                      <a:lnTo>
                        <a:pt x="1494" y="266"/>
                      </a:lnTo>
                      <a:lnTo>
                        <a:pt x="1480" y="260"/>
                      </a:lnTo>
                      <a:lnTo>
                        <a:pt x="1468" y="260"/>
                      </a:lnTo>
                      <a:lnTo>
                        <a:pt x="1461" y="268"/>
                      </a:lnTo>
                      <a:lnTo>
                        <a:pt x="1449" y="287"/>
                      </a:lnTo>
                      <a:lnTo>
                        <a:pt x="1435" y="311"/>
                      </a:lnTo>
                      <a:lnTo>
                        <a:pt x="1417" y="341"/>
                      </a:lnTo>
                      <a:lnTo>
                        <a:pt x="1400" y="372"/>
                      </a:lnTo>
                      <a:lnTo>
                        <a:pt x="1382" y="407"/>
                      </a:lnTo>
                      <a:lnTo>
                        <a:pt x="1366" y="439"/>
                      </a:lnTo>
                      <a:lnTo>
                        <a:pt x="1348" y="467"/>
                      </a:lnTo>
                      <a:lnTo>
                        <a:pt x="1335" y="488"/>
                      </a:lnTo>
                      <a:lnTo>
                        <a:pt x="1327" y="506"/>
                      </a:lnTo>
                      <a:lnTo>
                        <a:pt x="1327" y="522"/>
                      </a:lnTo>
                      <a:lnTo>
                        <a:pt x="1335" y="533"/>
                      </a:lnTo>
                      <a:lnTo>
                        <a:pt x="1344" y="541"/>
                      </a:lnTo>
                      <a:lnTo>
                        <a:pt x="1358" y="549"/>
                      </a:lnTo>
                      <a:lnTo>
                        <a:pt x="1370" y="555"/>
                      </a:lnTo>
                      <a:lnTo>
                        <a:pt x="1376" y="563"/>
                      </a:lnTo>
                      <a:lnTo>
                        <a:pt x="1374" y="569"/>
                      </a:lnTo>
                      <a:lnTo>
                        <a:pt x="1362" y="575"/>
                      </a:lnTo>
                      <a:lnTo>
                        <a:pt x="1348" y="577"/>
                      </a:lnTo>
                      <a:lnTo>
                        <a:pt x="1331" y="577"/>
                      </a:lnTo>
                      <a:lnTo>
                        <a:pt x="1313" y="577"/>
                      </a:lnTo>
                      <a:lnTo>
                        <a:pt x="1297" y="577"/>
                      </a:lnTo>
                      <a:lnTo>
                        <a:pt x="1285" y="577"/>
                      </a:lnTo>
                      <a:lnTo>
                        <a:pt x="1274" y="571"/>
                      </a:lnTo>
                      <a:lnTo>
                        <a:pt x="1264" y="561"/>
                      </a:lnTo>
                      <a:lnTo>
                        <a:pt x="1252" y="551"/>
                      </a:lnTo>
                      <a:lnTo>
                        <a:pt x="1238" y="543"/>
                      </a:lnTo>
                      <a:lnTo>
                        <a:pt x="1222" y="541"/>
                      </a:lnTo>
                      <a:lnTo>
                        <a:pt x="1201" y="543"/>
                      </a:lnTo>
                      <a:lnTo>
                        <a:pt x="1177" y="547"/>
                      </a:lnTo>
                      <a:lnTo>
                        <a:pt x="1153" y="551"/>
                      </a:lnTo>
                      <a:lnTo>
                        <a:pt x="1126" y="553"/>
                      </a:lnTo>
                      <a:lnTo>
                        <a:pt x="1100" y="553"/>
                      </a:lnTo>
                      <a:lnTo>
                        <a:pt x="1079" y="551"/>
                      </a:lnTo>
                      <a:lnTo>
                        <a:pt x="1059" y="551"/>
                      </a:lnTo>
                      <a:lnTo>
                        <a:pt x="1039" y="553"/>
                      </a:lnTo>
                      <a:lnTo>
                        <a:pt x="1026" y="555"/>
                      </a:lnTo>
                      <a:lnTo>
                        <a:pt x="1014" y="561"/>
                      </a:lnTo>
                      <a:lnTo>
                        <a:pt x="1010" y="567"/>
                      </a:lnTo>
                      <a:lnTo>
                        <a:pt x="1014" y="577"/>
                      </a:lnTo>
                      <a:lnTo>
                        <a:pt x="1024" y="585"/>
                      </a:lnTo>
                      <a:lnTo>
                        <a:pt x="1035" y="589"/>
                      </a:lnTo>
                      <a:lnTo>
                        <a:pt x="1049" y="592"/>
                      </a:lnTo>
                      <a:lnTo>
                        <a:pt x="1061" y="594"/>
                      </a:lnTo>
                      <a:lnTo>
                        <a:pt x="1073" y="598"/>
                      </a:lnTo>
                      <a:lnTo>
                        <a:pt x="1081" y="604"/>
                      </a:lnTo>
                      <a:lnTo>
                        <a:pt x="1085" y="616"/>
                      </a:lnTo>
                      <a:lnTo>
                        <a:pt x="1081" y="632"/>
                      </a:lnTo>
                      <a:lnTo>
                        <a:pt x="1069" y="655"/>
                      </a:lnTo>
                      <a:lnTo>
                        <a:pt x="1057" y="677"/>
                      </a:lnTo>
                      <a:lnTo>
                        <a:pt x="1047" y="695"/>
                      </a:lnTo>
                      <a:lnTo>
                        <a:pt x="1041" y="715"/>
                      </a:lnTo>
                      <a:lnTo>
                        <a:pt x="1039" y="736"/>
                      </a:lnTo>
                      <a:lnTo>
                        <a:pt x="1045" y="762"/>
                      </a:lnTo>
                      <a:lnTo>
                        <a:pt x="1057" y="799"/>
                      </a:lnTo>
                      <a:lnTo>
                        <a:pt x="1061" y="833"/>
                      </a:lnTo>
                      <a:lnTo>
                        <a:pt x="1059" y="860"/>
                      </a:lnTo>
                      <a:lnTo>
                        <a:pt x="1051" y="882"/>
                      </a:lnTo>
                      <a:lnTo>
                        <a:pt x="1039" y="894"/>
                      </a:lnTo>
                      <a:lnTo>
                        <a:pt x="1024" y="905"/>
                      </a:lnTo>
                      <a:lnTo>
                        <a:pt x="1004" y="915"/>
                      </a:lnTo>
                      <a:lnTo>
                        <a:pt x="986" y="927"/>
                      </a:lnTo>
                      <a:lnTo>
                        <a:pt x="972" y="939"/>
                      </a:lnTo>
                      <a:lnTo>
                        <a:pt x="966" y="953"/>
                      </a:lnTo>
                      <a:lnTo>
                        <a:pt x="966" y="968"/>
                      </a:lnTo>
                      <a:lnTo>
                        <a:pt x="966" y="988"/>
                      </a:lnTo>
                      <a:lnTo>
                        <a:pt x="966" y="1010"/>
                      </a:lnTo>
                      <a:lnTo>
                        <a:pt x="965" y="1031"/>
                      </a:lnTo>
                      <a:lnTo>
                        <a:pt x="961" y="1049"/>
                      </a:lnTo>
                      <a:lnTo>
                        <a:pt x="953" y="1063"/>
                      </a:lnTo>
                      <a:lnTo>
                        <a:pt x="941" y="1069"/>
                      </a:lnTo>
                      <a:lnTo>
                        <a:pt x="921" y="1071"/>
                      </a:lnTo>
                      <a:lnTo>
                        <a:pt x="892" y="1075"/>
                      </a:lnTo>
                      <a:lnTo>
                        <a:pt x="858" y="1079"/>
                      </a:lnTo>
                      <a:lnTo>
                        <a:pt x="821" y="1085"/>
                      </a:lnTo>
                      <a:lnTo>
                        <a:pt x="783" y="1092"/>
                      </a:lnTo>
                      <a:lnTo>
                        <a:pt x="752" y="1100"/>
                      </a:lnTo>
                      <a:lnTo>
                        <a:pt x="728" y="1110"/>
                      </a:lnTo>
                      <a:lnTo>
                        <a:pt x="705" y="1124"/>
                      </a:lnTo>
                      <a:lnTo>
                        <a:pt x="685" y="1138"/>
                      </a:lnTo>
                      <a:lnTo>
                        <a:pt x="671" y="1151"/>
                      </a:lnTo>
                      <a:lnTo>
                        <a:pt x="655" y="1159"/>
                      </a:lnTo>
                      <a:lnTo>
                        <a:pt x="642" y="1163"/>
                      </a:lnTo>
                      <a:lnTo>
                        <a:pt x="628" y="1159"/>
                      </a:lnTo>
                      <a:lnTo>
                        <a:pt x="606" y="1153"/>
                      </a:lnTo>
                      <a:lnTo>
                        <a:pt x="585" y="1146"/>
                      </a:lnTo>
                      <a:lnTo>
                        <a:pt x="559" y="1138"/>
                      </a:lnTo>
                      <a:lnTo>
                        <a:pt x="535" y="1132"/>
                      </a:lnTo>
                      <a:lnTo>
                        <a:pt x="516" y="1130"/>
                      </a:lnTo>
                      <a:lnTo>
                        <a:pt x="500" y="1132"/>
                      </a:lnTo>
                      <a:lnTo>
                        <a:pt x="486" y="1142"/>
                      </a:lnTo>
                      <a:lnTo>
                        <a:pt x="470" y="1157"/>
                      </a:lnTo>
                      <a:lnTo>
                        <a:pt x="457" y="1177"/>
                      </a:lnTo>
                      <a:lnTo>
                        <a:pt x="443" y="1197"/>
                      </a:lnTo>
                      <a:lnTo>
                        <a:pt x="427" y="1212"/>
                      </a:lnTo>
                      <a:lnTo>
                        <a:pt x="413" y="1220"/>
                      </a:lnTo>
                      <a:lnTo>
                        <a:pt x="390" y="1220"/>
                      </a:lnTo>
                      <a:lnTo>
                        <a:pt x="362" y="1216"/>
                      </a:lnTo>
                      <a:lnTo>
                        <a:pt x="339" y="1212"/>
                      </a:lnTo>
                      <a:lnTo>
                        <a:pt x="319" y="1210"/>
                      </a:lnTo>
                      <a:lnTo>
                        <a:pt x="313" y="1207"/>
                      </a:lnTo>
                      <a:lnTo>
                        <a:pt x="309" y="1199"/>
                      </a:lnTo>
                      <a:lnTo>
                        <a:pt x="309" y="1189"/>
                      </a:lnTo>
                      <a:lnTo>
                        <a:pt x="313" y="1177"/>
                      </a:lnTo>
                      <a:lnTo>
                        <a:pt x="315" y="1167"/>
                      </a:lnTo>
                      <a:lnTo>
                        <a:pt x="317" y="1159"/>
                      </a:lnTo>
                      <a:lnTo>
                        <a:pt x="319" y="1157"/>
                      </a:lnTo>
                      <a:lnTo>
                        <a:pt x="315" y="1157"/>
                      </a:lnTo>
                      <a:lnTo>
                        <a:pt x="303" y="1159"/>
                      </a:lnTo>
                      <a:lnTo>
                        <a:pt x="287" y="1161"/>
                      </a:lnTo>
                      <a:lnTo>
                        <a:pt x="268" y="1163"/>
                      </a:lnTo>
                      <a:lnTo>
                        <a:pt x="250" y="1165"/>
                      </a:lnTo>
                      <a:lnTo>
                        <a:pt x="234" y="1165"/>
                      </a:lnTo>
                      <a:lnTo>
                        <a:pt x="220" y="1165"/>
                      </a:lnTo>
                      <a:lnTo>
                        <a:pt x="211" y="1171"/>
                      </a:lnTo>
                      <a:lnTo>
                        <a:pt x="201" y="1177"/>
                      </a:lnTo>
                      <a:lnTo>
                        <a:pt x="189" y="1185"/>
                      </a:lnTo>
                      <a:lnTo>
                        <a:pt x="171" y="1191"/>
                      </a:lnTo>
                      <a:lnTo>
                        <a:pt x="154" y="1193"/>
                      </a:lnTo>
                      <a:lnTo>
                        <a:pt x="136" y="1193"/>
                      </a:lnTo>
                      <a:lnTo>
                        <a:pt x="116" y="1191"/>
                      </a:lnTo>
                      <a:lnTo>
                        <a:pt x="100" y="1191"/>
                      </a:lnTo>
                      <a:lnTo>
                        <a:pt x="87" y="1197"/>
                      </a:lnTo>
                      <a:lnTo>
                        <a:pt x="77" y="1210"/>
                      </a:lnTo>
                      <a:lnTo>
                        <a:pt x="69" y="1228"/>
                      </a:lnTo>
                      <a:lnTo>
                        <a:pt x="59" y="1246"/>
                      </a:lnTo>
                      <a:lnTo>
                        <a:pt x="49" y="1262"/>
                      </a:lnTo>
                      <a:lnTo>
                        <a:pt x="39" y="1275"/>
                      </a:lnTo>
                      <a:lnTo>
                        <a:pt x="33" y="1285"/>
                      </a:lnTo>
                      <a:lnTo>
                        <a:pt x="29" y="1289"/>
                      </a:lnTo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Freeform 76"/>
                <p:cNvSpPr>
                  <a:spLocks/>
                </p:cNvSpPr>
                <p:nvPr/>
              </p:nvSpPr>
              <p:spPr bwMode="gray">
                <a:xfrm>
                  <a:off x="900" y="2373"/>
                  <a:ext cx="1448" cy="781"/>
                </a:xfrm>
                <a:custGeom>
                  <a:avLst/>
                  <a:gdLst>
                    <a:gd name="T0" fmla="*/ 2728 w 2896"/>
                    <a:gd name="T1" fmla="*/ 1504 h 1563"/>
                    <a:gd name="T2" fmla="*/ 2658 w 2896"/>
                    <a:gd name="T3" fmla="*/ 1490 h 1563"/>
                    <a:gd name="T4" fmla="*/ 2632 w 2896"/>
                    <a:gd name="T5" fmla="*/ 1522 h 1563"/>
                    <a:gd name="T6" fmla="*/ 2612 w 2896"/>
                    <a:gd name="T7" fmla="*/ 1514 h 1563"/>
                    <a:gd name="T8" fmla="*/ 2492 w 2896"/>
                    <a:gd name="T9" fmla="*/ 1474 h 1563"/>
                    <a:gd name="T10" fmla="*/ 2502 w 2896"/>
                    <a:gd name="T11" fmla="*/ 1453 h 1563"/>
                    <a:gd name="T12" fmla="*/ 2518 w 2896"/>
                    <a:gd name="T13" fmla="*/ 1396 h 1563"/>
                    <a:gd name="T14" fmla="*/ 2463 w 2896"/>
                    <a:gd name="T15" fmla="*/ 1307 h 1563"/>
                    <a:gd name="T16" fmla="*/ 2414 w 2896"/>
                    <a:gd name="T17" fmla="*/ 1325 h 1563"/>
                    <a:gd name="T18" fmla="*/ 2354 w 2896"/>
                    <a:gd name="T19" fmla="*/ 1366 h 1563"/>
                    <a:gd name="T20" fmla="*/ 2272 w 2896"/>
                    <a:gd name="T21" fmla="*/ 1335 h 1563"/>
                    <a:gd name="T22" fmla="*/ 2228 w 2896"/>
                    <a:gd name="T23" fmla="*/ 1331 h 1563"/>
                    <a:gd name="T24" fmla="*/ 2142 w 2896"/>
                    <a:gd name="T25" fmla="*/ 1394 h 1563"/>
                    <a:gd name="T26" fmla="*/ 2043 w 2896"/>
                    <a:gd name="T27" fmla="*/ 1423 h 1563"/>
                    <a:gd name="T28" fmla="*/ 1963 w 2896"/>
                    <a:gd name="T29" fmla="*/ 1506 h 1563"/>
                    <a:gd name="T30" fmla="*/ 1837 w 2896"/>
                    <a:gd name="T31" fmla="*/ 1555 h 1563"/>
                    <a:gd name="T32" fmla="*/ 1770 w 2896"/>
                    <a:gd name="T33" fmla="*/ 1528 h 1563"/>
                    <a:gd name="T34" fmla="*/ 1723 w 2896"/>
                    <a:gd name="T35" fmla="*/ 1480 h 1563"/>
                    <a:gd name="T36" fmla="*/ 1601 w 2896"/>
                    <a:gd name="T37" fmla="*/ 1459 h 1563"/>
                    <a:gd name="T38" fmla="*/ 1557 w 2896"/>
                    <a:gd name="T39" fmla="*/ 1415 h 1563"/>
                    <a:gd name="T40" fmla="*/ 1455 w 2896"/>
                    <a:gd name="T41" fmla="*/ 1472 h 1563"/>
                    <a:gd name="T42" fmla="*/ 1390 w 2896"/>
                    <a:gd name="T43" fmla="*/ 1537 h 1563"/>
                    <a:gd name="T44" fmla="*/ 1339 w 2896"/>
                    <a:gd name="T45" fmla="*/ 1561 h 1563"/>
                    <a:gd name="T46" fmla="*/ 1356 w 2896"/>
                    <a:gd name="T47" fmla="*/ 1492 h 1563"/>
                    <a:gd name="T48" fmla="*/ 1321 w 2896"/>
                    <a:gd name="T49" fmla="*/ 1437 h 1563"/>
                    <a:gd name="T50" fmla="*/ 1205 w 2896"/>
                    <a:gd name="T51" fmla="*/ 1465 h 1563"/>
                    <a:gd name="T52" fmla="*/ 1053 w 2896"/>
                    <a:gd name="T53" fmla="*/ 1409 h 1563"/>
                    <a:gd name="T54" fmla="*/ 984 w 2896"/>
                    <a:gd name="T55" fmla="*/ 1405 h 1563"/>
                    <a:gd name="T56" fmla="*/ 884 w 2896"/>
                    <a:gd name="T57" fmla="*/ 1346 h 1563"/>
                    <a:gd name="T58" fmla="*/ 799 w 2896"/>
                    <a:gd name="T59" fmla="*/ 1283 h 1563"/>
                    <a:gd name="T60" fmla="*/ 709 w 2896"/>
                    <a:gd name="T61" fmla="*/ 1207 h 1563"/>
                    <a:gd name="T62" fmla="*/ 683 w 2896"/>
                    <a:gd name="T63" fmla="*/ 1126 h 1563"/>
                    <a:gd name="T64" fmla="*/ 632 w 2896"/>
                    <a:gd name="T65" fmla="*/ 1154 h 1563"/>
                    <a:gd name="T66" fmla="*/ 565 w 2896"/>
                    <a:gd name="T67" fmla="*/ 1063 h 1563"/>
                    <a:gd name="T68" fmla="*/ 437 w 2896"/>
                    <a:gd name="T69" fmla="*/ 943 h 1563"/>
                    <a:gd name="T70" fmla="*/ 356 w 2896"/>
                    <a:gd name="T71" fmla="*/ 892 h 1563"/>
                    <a:gd name="T72" fmla="*/ 295 w 2896"/>
                    <a:gd name="T73" fmla="*/ 913 h 1563"/>
                    <a:gd name="T74" fmla="*/ 183 w 2896"/>
                    <a:gd name="T75" fmla="*/ 782 h 1563"/>
                    <a:gd name="T76" fmla="*/ 73 w 2896"/>
                    <a:gd name="T77" fmla="*/ 677 h 1563"/>
                    <a:gd name="T78" fmla="*/ 40 w 2896"/>
                    <a:gd name="T79" fmla="*/ 650 h 1563"/>
                    <a:gd name="T80" fmla="*/ 0 w 2896"/>
                    <a:gd name="T81" fmla="*/ 628 h 1563"/>
                    <a:gd name="T82" fmla="*/ 12 w 2896"/>
                    <a:gd name="T83" fmla="*/ 541 h 1563"/>
                    <a:gd name="T84" fmla="*/ 6 w 2896"/>
                    <a:gd name="T85" fmla="*/ 449 h 1563"/>
                    <a:gd name="T86" fmla="*/ 44 w 2896"/>
                    <a:gd name="T87" fmla="*/ 437 h 1563"/>
                    <a:gd name="T88" fmla="*/ 87 w 2896"/>
                    <a:gd name="T89" fmla="*/ 473 h 1563"/>
                    <a:gd name="T90" fmla="*/ 152 w 2896"/>
                    <a:gd name="T91" fmla="*/ 451 h 1563"/>
                    <a:gd name="T92" fmla="*/ 169 w 2896"/>
                    <a:gd name="T93" fmla="*/ 360 h 1563"/>
                    <a:gd name="T94" fmla="*/ 99 w 2896"/>
                    <a:gd name="T95" fmla="*/ 305 h 1563"/>
                    <a:gd name="T96" fmla="*/ 118 w 2896"/>
                    <a:gd name="T97" fmla="*/ 205 h 1563"/>
                    <a:gd name="T98" fmla="*/ 154 w 2896"/>
                    <a:gd name="T99" fmla="*/ 146 h 1563"/>
                    <a:gd name="T100" fmla="*/ 284 w 2896"/>
                    <a:gd name="T101" fmla="*/ 105 h 1563"/>
                    <a:gd name="T102" fmla="*/ 589 w 2896"/>
                    <a:gd name="T103" fmla="*/ 81 h 1563"/>
                    <a:gd name="T104" fmla="*/ 1032 w 2896"/>
                    <a:gd name="T105" fmla="*/ 81 h 1563"/>
                    <a:gd name="T106" fmla="*/ 1461 w 2896"/>
                    <a:gd name="T107" fmla="*/ 12 h 1563"/>
                    <a:gd name="T108" fmla="*/ 1667 w 2896"/>
                    <a:gd name="T109" fmla="*/ 158 h 1563"/>
                    <a:gd name="T110" fmla="*/ 1595 w 2896"/>
                    <a:gd name="T111" fmla="*/ 431 h 1563"/>
                    <a:gd name="T112" fmla="*/ 1870 w 2896"/>
                    <a:gd name="T113" fmla="*/ 665 h 1563"/>
                    <a:gd name="T114" fmla="*/ 2207 w 2896"/>
                    <a:gd name="T115" fmla="*/ 756 h 1563"/>
                    <a:gd name="T116" fmla="*/ 2557 w 2896"/>
                    <a:gd name="T117" fmla="*/ 939 h 1563"/>
                    <a:gd name="T118" fmla="*/ 2740 w 2896"/>
                    <a:gd name="T119" fmla="*/ 803 h 1563"/>
                    <a:gd name="T120" fmla="*/ 2841 w 2896"/>
                    <a:gd name="T121" fmla="*/ 1033 h 1563"/>
                    <a:gd name="T122" fmla="*/ 2849 w 2896"/>
                    <a:gd name="T123" fmla="*/ 1413 h 1563"/>
                    <a:gd name="T124" fmla="*/ 2754 w 2896"/>
                    <a:gd name="T125" fmla="*/ 1539 h 156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96"/>
                    <a:gd name="T190" fmla="*/ 0 h 1563"/>
                    <a:gd name="T191" fmla="*/ 2896 w 2896"/>
                    <a:gd name="T192" fmla="*/ 1563 h 156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96" h="1563">
                      <a:moveTo>
                        <a:pt x="2754" y="1539"/>
                      </a:moveTo>
                      <a:lnTo>
                        <a:pt x="2752" y="1535"/>
                      </a:lnTo>
                      <a:lnTo>
                        <a:pt x="2746" y="1528"/>
                      </a:lnTo>
                      <a:lnTo>
                        <a:pt x="2738" y="1516"/>
                      </a:lnTo>
                      <a:lnTo>
                        <a:pt x="2728" y="1504"/>
                      </a:lnTo>
                      <a:lnTo>
                        <a:pt x="2715" y="1496"/>
                      </a:lnTo>
                      <a:lnTo>
                        <a:pt x="2699" y="1490"/>
                      </a:lnTo>
                      <a:lnTo>
                        <a:pt x="2685" y="1486"/>
                      </a:lnTo>
                      <a:lnTo>
                        <a:pt x="2671" y="1486"/>
                      </a:lnTo>
                      <a:lnTo>
                        <a:pt x="2658" y="1490"/>
                      </a:lnTo>
                      <a:lnTo>
                        <a:pt x="2650" y="1500"/>
                      </a:lnTo>
                      <a:lnTo>
                        <a:pt x="2644" y="1510"/>
                      </a:lnTo>
                      <a:lnTo>
                        <a:pt x="2640" y="1516"/>
                      </a:lnTo>
                      <a:lnTo>
                        <a:pt x="2636" y="1520"/>
                      </a:lnTo>
                      <a:lnTo>
                        <a:pt x="2632" y="1522"/>
                      </a:lnTo>
                      <a:lnTo>
                        <a:pt x="2630" y="1524"/>
                      </a:lnTo>
                      <a:lnTo>
                        <a:pt x="2628" y="1524"/>
                      </a:lnTo>
                      <a:lnTo>
                        <a:pt x="2624" y="1522"/>
                      </a:lnTo>
                      <a:lnTo>
                        <a:pt x="2612" y="1514"/>
                      </a:lnTo>
                      <a:lnTo>
                        <a:pt x="2591" y="1504"/>
                      </a:lnTo>
                      <a:lnTo>
                        <a:pt x="2559" y="1492"/>
                      </a:lnTo>
                      <a:lnTo>
                        <a:pt x="2534" y="1486"/>
                      </a:lnTo>
                      <a:lnTo>
                        <a:pt x="2510" y="1480"/>
                      </a:lnTo>
                      <a:lnTo>
                        <a:pt x="2492" y="1474"/>
                      </a:lnTo>
                      <a:lnTo>
                        <a:pt x="2480" y="1472"/>
                      </a:lnTo>
                      <a:lnTo>
                        <a:pt x="2477" y="1472"/>
                      </a:lnTo>
                      <a:lnTo>
                        <a:pt x="2480" y="1468"/>
                      </a:lnTo>
                      <a:lnTo>
                        <a:pt x="2488" y="1463"/>
                      </a:lnTo>
                      <a:lnTo>
                        <a:pt x="2502" y="1453"/>
                      </a:lnTo>
                      <a:lnTo>
                        <a:pt x="2514" y="1443"/>
                      </a:lnTo>
                      <a:lnTo>
                        <a:pt x="2524" y="1431"/>
                      </a:lnTo>
                      <a:lnTo>
                        <a:pt x="2528" y="1421"/>
                      </a:lnTo>
                      <a:lnTo>
                        <a:pt x="2526" y="1411"/>
                      </a:lnTo>
                      <a:lnTo>
                        <a:pt x="2518" y="1396"/>
                      </a:lnTo>
                      <a:lnTo>
                        <a:pt x="2506" y="1376"/>
                      </a:lnTo>
                      <a:lnTo>
                        <a:pt x="2494" y="1356"/>
                      </a:lnTo>
                      <a:lnTo>
                        <a:pt x="2482" y="1337"/>
                      </a:lnTo>
                      <a:lnTo>
                        <a:pt x="2471" y="1319"/>
                      </a:lnTo>
                      <a:lnTo>
                        <a:pt x="2463" y="1307"/>
                      </a:lnTo>
                      <a:lnTo>
                        <a:pt x="2461" y="1303"/>
                      </a:lnTo>
                      <a:lnTo>
                        <a:pt x="2457" y="1305"/>
                      </a:lnTo>
                      <a:lnTo>
                        <a:pt x="2445" y="1309"/>
                      </a:lnTo>
                      <a:lnTo>
                        <a:pt x="2429" y="1317"/>
                      </a:lnTo>
                      <a:lnTo>
                        <a:pt x="2414" y="1325"/>
                      </a:lnTo>
                      <a:lnTo>
                        <a:pt x="2398" y="1333"/>
                      </a:lnTo>
                      <a:lnTo>
                        <a:pt x="2384" y="1341"/>
                      </a:lnTo>
                      <a:lnTo>
                        <a:pt x="2376" y="1348"/>
                      </a:lnTo>
                      <a:lnTo>
                        <a:pt x="2366" y="1358"/>
                      </a:lnTo>
                      <a:lnTo>
                        <a:pt x="2354" y="1366"/>
                      </a:lnTo>
                      <a:lnTo>
                        <a:pt x="2339" y="1366"/>
                      </a:lnTo>
                      <a:lnTo>
                        <a:pt x="2321" y="1362"/>
                      </a:lnTo>
                      <a:lnTo>
                        <a:pt x="2305" y="1354"/>
                      </a:lnTo>
                      <a:lnTo>
                        <a:pt x="2290" y="1344"/>
                      </a:lnTo>
                      <a:lnTo>
                        <a:pt x="2272" y="1335"/>
                      </a:lnTo>
                      <a:lnTo>
                        <a:pt x="2256" y="1327"/>
                      </a:lnTo>
                      <a:lnTo>
                        <a:pt x="2246" y="1321"/>
                      </a:lnTo>
                      <a:lnTo>
                        <a:pt x="2242" y="1319"/>
                      </a:lnTo>
                      <a:lnTo>
                        <a:pt x="2238" y="1323"/>
                      </a:lnTo>
                      <a:lnTo>
                        <a:pt x="2228" y="1331"/>
                      </a:lnTo>
                      <a:lnTo>
                        <a:pt x="2215" y="1342"/>
                      </a:lnTo>
                      <a:lnTo>
                        <a:pt x="2197" y="1354"/>
                      </a:lnTo>
                      <a:lnTo>
                        <a:pt x="2177" y="1370"/>
                      </a:lnTo>
                      <a:lnTo>
                        <a:pt x="2160" y="1382"/>
                      </a:lnTo>
                      <a:lnTo>
                        <a:pt x="2142" y="1394"/>
                      </a:lnTo>
                      <a:lnTo>
                        <a:pt x="2126" y="1402"/>
                      </a:lnTo>
                      <a:lnTo>
                        <a:pt x="2108" y="1405"/>
                      </a:lnTo>
                      <a:lnTo>
                        <a:pt x="2087" y="1411"/>
                      </a:lnTo>
                      <a:lnTo>
                        <a:pt x="2063" y="1415"/>
                      </a:lnTo>
                      <a:lnTo>
                        <a:pt x="2043" y="1423"/>
                      </a:lnTo>
                      <a:lnTo>
                        <a:pt x="2028" y="1431"/>
                      </a:lnTo>
                      <a:lnTo>
                        <a:pt x="2016" y="1445"/>
                      </a:lnTo>
                      <a:lnTo>
                        <a:pt x="2004" y="1465"/>
                      </a:lnTo>
                      <a:lnTo>
                        <a:pt x="1986" y="1486"/>
                      </a:lnTo>
                      <a:lnTo>
                        <a:pt x="1963" y="1506"/>
                      </a:lnTo>
                      <a:lnTo>
                        <a:pt x="1937" y="1522"/>
                      </a:lnTo>
                      <a:lnTo>
                        <a:pt x="1910" y="1531"/>
                      </a:lnTo>
                      <a:lnTo>
                        <a:pt x="1884" y="1539"/>
                      </a:lnTo>
                      <a:lnTo>
                        <a:pt x="1860" y="1547"/>
                      </a:lnTo>
                      <a:lnTo>
                        <a:pt x="1837" y="1555"/>
                      </a:lnTo>
                      <a:lnTo>
                        <a:pt x="1815" y="1561"/>
                      </a:lnTo>
                      <a:lnTo>
                        <a:pt x="1795" y="1561"/>
                      </a:lnTo>
                      <a:lnTo>
                        <a:pt x="1784" y="1553"/>
                      </a:lnTo>
                      <a:lnTo>
                        <a:pt x="1776" y="1541"/>
                      </a:lnTo>
                      <a:lnTo>
                        <a:pt x="1770" y="1528"/>
                      </a:lnTo>
                      <a:lnTo>
                        <a:pt x="1768" y="1514"/>
                      </a:lnTo>
                      <a:lnTo>
                        <a:pt x="1764" y="1502"/>
                      </a:lnTo>
                      <a:lnTo>
                        <a:pt x="1756" y="1492"/>
                      </a:lnTo>
                      <a:lnTo>
                        <a:pt x="1744" y="1484"/>
                      </a:lnTo>
                      <a:lnTo>
                        <a:pt x="1723" y="1480"/>
                      </a:lnTo>
                      <a:lnTo>
                        <a:pt x="1697" y="1478"/>
                      </a:lnTo>
                      <a:lnTo>
                        <a:pt x="1669" y="1476"/>
                      </a:lnTo>
                      <a:lnTo>
                        <a:pt x="1642" y="1472"/>
                      </a:lnTo>
                      <a:lnTo>
                        <a:pt x="1614" y="1466"/>
                      </a:lnTo>
                      <a:lnTo>
                        <a:pt x="1601" y="1459"/>
                      </a:lnTo>
                      <a:lnTo>
                        <a:pt x="1591" y="1449"/>
                      </a:lnTo>
                      <a:lnTo>
                        <a:pt x="1583" y="1439"/>
                      </a:lnTo>
                      <a:lnTo>
                        <a:pt x="1575" y="1429"/>
                      </a:lnTo>
                      <a:lnTo>
                        <a:pt x="1567" y="1419"/>
                      </a:lnTo>
                      <a:lnTo>
                        <a:pt x="1557" y="1415"/>
                      </a:lnTo>
                      <a:lnTo>
                        <a:pt x="1545" y="1415"/>
                      </a:lnTo>
                      <a:lnTo>
                        <a:pt x="1528" y="1421"/>
                      </a:lnTo>
                      <a:lnTo>
                        <a:pt x="1502" y="1437"/>
                      </a:lnTo>
                      <a:lnTo>
                        <a:pt x="1479" y="1455"/>
                      </a:lnTo>
                      <a:lnTo>
                        <a:pt x="1455" y="1472"/>
                      </a:lnTo>
                      <a:lnTo>
                        <a:pt x="1435" y="1492"/>
                      </a:lnTo>
                      <a:lnTo>
                        <a:pt x="1421" y="1508"/>
                      </a:lnTo>
                      <a:lnTo>
                        <a:pt x="1410" y="1520"/>
                      </a:lnTo>
                      <a:lnTo>
                        <a:pt x="1402" y="1528"/>
                      </a:lnTo>
                      <a:lnTo>
                        <a:pt x="1390" y="1537"/>
                      </a:lnTo>
                      <a:lnTo>
                        <a:pt x="1378" y="1547"/>
                      </a:lnTo>
                      <a:lnTo>
                        <a:pt x="1364" y="1555"/>
                      </a:lnTo>
                      <a:lnTo>
                        <a:pt x="1353" y="1561"/>
                      </a:lnTo>
                      <a:lnTo>
                        <a:pt x="1345" y="1563"/>
                      </a:lnTo>
                      <a:lnTo>
                        <a:pt x="1339" y="1561"/>
                      </a:lnTo>
                      <a:lnTo>
                        <a:pt x="1339" y="1553"/>
                      </a:lnTo>
                      <a:lnTo>
                        <a:pt x="1343" y="1541"/>
                      </a:lnTo>
                      <a:lnTo>
                        <a:pt x="1347" y="1528"/>
                      </a:lnTo>
                      <a:lnTo>
                        <a:pt x="1353" y="1510"/>
                      </a:lnTo>
                      <a:lnTo>
                        <a:pt x="1356" y="1492"/>
                      </a:lnTo>
                      <a:lnTo>
                        <a:pt x="1358" y="1476"/>
                      </a:lnTo>
                      <a:lnTo>
                        <a:pt x="1358" y="1461"/>
                      </a:lnTo>
                      <a:lnTo>
                        <a:pt x="1353" y="1449"/>
                      </a:lnTo>
                      <a:lnTo>
                        <a:pt x="1343" y="1441"/>
                      </a:lnTo>
                      <a:lnTo>
                        <a:pt x="1321" y="1437"/>
                      </a:lnTo>
                      <a:lnTo>
                        <a:pt x="1301" y="1441"/>
                      </a:lnTo>
                      <a:lnTo>
                        <a:pt x="1282" y="1449"/>
                      </a:lnTo>
                      <a:lnTo>
                        <a:pt x="1260" y="1457"/>
                      </a:lnTo>
                      <a:lnTo>
                        <a:pt x="1234" y="1463"/>
                      </a:lnTo>
                      <a:lnTo>
                        <a:pt x="1205" y="1465"/>
                      </a:lnTo>
                      <a:lnTo>
                        <a:pt x="1173" y="1459"/>
                      </a:lnTo>
                      <a:lnTo>
                        <a:pt x="1140" y="1449"/>
                      </a:lnTo>
                      <a:lnTo>
                        <a:pt x="1106" y="1435"/>
                      </a:lnTo>
                      <a:lnTo>
                        <a:pt x="1077" y="1421"/>
                      </a:lnTo>
                      <a:lnTo>
                        <a:pt x="1053" y="1409"/>
                      </a:lnTo>
                      <a:lnTo>
                        <a:pt x="1038" y="1402"/>
                      </a:lnTo>
                      <a:lnTo>
                        <a:pt x="1026" y="1398"/>
                      </a:lnTo>
                      <a:lnTo>
                        <a:pt x="1012" y="1400"/>
                      </a:lnTo>
                      <a:lnTo>
                        <a:pt x="998" y="1404"/>
                      </a:lnTo>
                      <a:lnTo>
                        <a:pt x="984" y="1405"/>
                      </a:lnTo>
                      <a:lnTo>
                        <a:pt x="969" y="1404"/>
                      </a:lnTo>
                      <a:lnTo>
                        <a:pt x="951" y="1396"/>
                      </a:lnTo>
                      <a:lnTo>
                        <a:pt x="931" y="1380"/>
                      </a:lnTo>
                      <a:lnTo>
                        <a:pt x="908" y="1364"/>
                      </a:lnTo>
                      <a:lnTo>
                        <a:pt x="884" y="1346"/>
                      </a:lnTo>
                      <a:lnTo>
                        <a:pt x="860" y="1331"/>
                      </a:lnTo>
                      <a:lnTo>
                        <a:pt x="843" y="1317"/>
                      </a:lnTo>
                      <a:lnTo>
                        <a:pt x="831" y="1307"/>
                      </a:lnTo>
                      <a:lnTo>
                        <a:pt x="817" y="1297"/>
                      </a:lnTo>
                      <a:lnTo>
                        <a:pt x="799" y="1283"/>
                      </a:lnTo>
                      <a:lnTo>
                        <a:pt x="778" y="1268"/>
                      </a:lnTo>
                      <a:lnTo>
                        <a:pt x="754" y="1250"/>
                      </a:lnTo>
                      <a:lnTo>
                        <a:pt x="734" y="1234"/>
                      </a:lnTo>
                      <a:lnTo>
                        <a:pt x="717" y="1219"/>
                      </a:lnTo>
                      <a:lnTo>
                        <a:pt x="709" y="1207"/>
                      </a:lnTo>
                      <a:lnTo>
                        <a:pt x="705" y="1189"/>
                      </a:lnTo>
                      <a:lnTo>
                        <a:pt x="701" y="1169"/>
                      </a:lnTo>
                      <a:lnTo>
                        <a:pt x="697" y="1150"/>
                      </a:lnTo>
                      <a:lnTo>
                        <a:pt x="691" y="1134"/>
                      </a:lnTo>
                      <a:lnTo>
                        <a:pt x="683" y="1126"/>
                      </a:lnTo>
                      <a:lnTo>
                        <a:pt x="675" y="1126"/>
                      </a:lnTo>
                      <a:lnTo>
                        <a:pt x="666" y="1132"/>
                      </a:lnTo>
                      <a:lnTo>
                        <a:pt x="656" y="1140"/>
                      </a:lnTo>
                      <a:lnTo>
                        <a:pt x="644" y="1148"/>
                      </a:lnTo>
                      <a:lnTo>
                        <a:pt x="632" y="1154"/>
                      </a:lnTo>
                      <a:lnTo>
                        <a:pt x="620" y="1156"/>
                      </a:lnTo>
                      <a:lnTo>
                        <a:pt x="612" y="1152"/>
                      </a:lnTo>
                      <a:lnTo>
                        <a:pt x="606" y="1142"/>
                      </a:lnTo>
                      <a:lnTo>
                        <a:pt x="591" y="1100"/>
                      </a:lnTo>
                      <a:lnTo>
                        <a:pt x="565" y="1063"/>
                      </a:lnTo>
                      <a:lnTo>
                        <a:pt x="532" y="1026"/>
                      </a:lnTo>
                      <a:lnTo>
                        <a:pt x="510" y="1006"/>
                      </a:lnTo>
                      <a:lnTo>
                        <a:pt x="484" y="984"/>
                      </a:lnTo>
                      <a:lnTo>
                        <a:pt x="461" y="963"/>
                      </a:lnTo>
                      <a:lnTo>
                        <a:pt x="437" y="943"/>
                      </a:lnTo>
                      <a:lnTo>
                        <a:pt x="419" y="923"/>
                      </a:lnTo>
                      <a:lnTo>
                        <a:pt x="406" y="908"/>
                      </a:lnTo>
                      <a:lnTo>
                        <a:pt x="390" y="894"/>
                      </a:lnTo>
                      <a:lnTo>
                        <a:pt x="374" y="890"/>
                      </a:lnTo>
                      <a:lnTo>
                        <a:pt x="356" y="892"/>
                      </a:lnTo>
                      <a:lnTo>
                        <a:pt x="343" y="900"/>
                      </a:lnTo>
                      <a:lnTo>
                        <a:pt x="331" y="910"/>
                      </a:lnTo>
                      <a:lnTo>
                        <a:pt x="321" y="919"/>
                      </a:lnTo>
                      <a:lnTo>
                        <a:pt x="309" y="921"/>
                      </a:lnTo>
                      <a:lnTo>
                        <a:pt x="295" y="913"/>
                      </a:lnTo>
                      <a:lnTo>
                        <a:pt x="280" y="898"/>
                      </a:lnTo>
                      <a:lnTo>
                        <a:pt x="266" y="870"/>
                      </a:lnTo>
                      <a:lnTo>
                        <a:pt x="246" y="839"/>
                      </a:lnTo>
                      <a:lnTo>
                        <a:pt x="217" y="809"/>
                      </a:lnTo>
                      <a:lnTo>
                        <a:pt x="183" y="782"/>
                      </a:lnTo>
                      <a:lnTo>
                        <a:pt x="152" y="756"/>
                      </a:lnTo>
                      <a:lnTo>
                        <a:pt x="124" y="734"/>
                      </a:lnTo>
                      <a:lnTo>
                        <a:pt x="105" y="717"/>
                      </a:lnTo>
                      <a:lnTo>
                        <a:pt x="87" y="697"/>
                      </a:lnTo>
                      <a:lnTo>
                        <a:pt x="73" y="677"/>
                      </a:lnTo>
                      <a:lnTo>
                        <a:pt x="61" y="662"/>
                      </a:lnTo>
                      <a:lnTo>
                        <a:pt x="53" y="652"/>
                      </a:lnTo>
                      <a:lnTo>
                        <a:pt x="51" y="648"/>
                      </a:lnTo>
                      <a:lnTo>
                        <a:pt x="47" y="648"/>
                      </a:lnTo>
                      <a:lnTo>
                        <a:pt x="40" y="650"/>
                      </a:lnTo>
                      <a:lnTo>
                        <a:pt x="30" y="650"/>
                      </a:lnTo>
                      <a:lnTo>
                        <a:pt x="20" y="648"/>
                      </a:lnTo>
                      <a:lnTo>
                        <a:pt x="8" y="646"/>
                      </a:lnTo>
                      <a:lnTo>
                        <a:pt x="2" y="638"/>
                      </a:lnTo>
                      <a:lnTo>
                        <a:pt x="0" y="628"/>
                      </a:lnTo>
                      <a:lnTo>
                        <a:pt x="4" y="614"/>
                      </a:lnTo>
                      <a:lnTo>
                        <a:pt x="10" y="593"/>
                      </a:lnTo>
                      <a:lnTo>
                        <a:pt x="14" y="575"/>
                      </a:lnTo>
                      <a:lnTo>
                        <a:pt x="14" y="559"/>
                      </a:lnTo>
                      <a:lnTo>
                        <a:pt x="12" y="541"/>
                      </a:lnTo>
                      <a:lnTo>
                        <a:pt x="10" y="524"/>
                      </a:lnTo>
                      <a:lnTo>
                        <a:pt x="12" y="504"/>
                      </a:lnTo>
                      <a:lnTo>
                        <a:pt x="12" y="482"/>
                      </a:lnTo>
                      <a:lnTo>
                        <a:pt x="8" y="463"/>
                      </a:lnTo>
                      <a:lnTo>
                        <a:pt x="6" y="449"/>
                      </a:lnTo>
                      <a:lnTo>
                        <a:pt x="4" y="439"/>
                      </a:lnTo>
                      <a:lnTo>
                        <a:pt x="10" y="431"/>
                      </a:lnTo>
                      <a:lnTo>
                        <a:pt x="22" y="427"/>
                      </a:lnTo>
                      <a:lnTo>
                        <a:pt x="34" y="429"/>
                      </a:lnTo>
                      <a:lnTo>
                        <a:pt x="44" y="437"/>
                      </a:lnTo>
                      <a:lnTo>
                        <a:pt x="51" y="449"/>
                      </a:lnTo>
                      <a:lnTo>
                        <a:pt x="57" y="461"/>
                      </a:lnTo>
                      <a:lnTo>
                        <a:pt x="65" y="471"/>
                      </a:lnTo>
                      <a:lnTo>
                        <a:pt x="75" y="475"/>
                      </a:lnTo>
                      <a:lnTo>
                        <a:pt x="87" y="473"/>
                      </a:lnTo>
                      <a:lnTo>
                        <a:pt x="105" y="465"/>
                      </a:lnTo>
                      <a:lnTo>
                        <a:pt x="118" y="463"/>
                      </a:lnTo>
                      <a:lnTo>
                        <a:pt x="132" y="463"/>
                      </a:lnTo>
                      <a:lnTo>
                        <a:pt x="144" y="459"/>
                      </a:lnTo>
                      <a:lnTo>
                        <a:pt x="152" y="451"/>
                      </a:lnTo>
                      <a:lnTo>
                        <a:pt x="158" y="435"/>
                      </a:lnTo>
                      <a:lnTo>
                        <a:pt x="164" y="412"/>
                      </a:lnTo>
                      <a:lnTo>
                        <a:pt x="169" y="394"/>
                      </a:lnTo>
                      <a:lnTo>
                        <a:pt x="171" y="376"/>
                      </a:lnTo>
                      <a:lnTo>
                        <a:pt x="169" y="360"/>
                      </a:lnTo>
                      <a:lnTo>
                        <a:pt x="156" y="347"/>
                      </a:lnTo>
                      <a:lnTo>
                        <a:pt x="140" y="335"/>
                      </a:lnTo>
                      <a:lnTo>
                        <a:pt x="122" y="325"/>
                      </a:lnTo>
                      <a:lnTo>
                        <a:pt x="108" y="315"/>
                      </a:lnTo>
                      <a:lnTo>
                        <a:pt x="99" y="305"/>
                      </a:lnTo>
                      <a:lnTo>
                        <a:pt x="97" y="293"/>
                      </a:lnTo>
                      <a:lnTo>
                        <a:pt x="101" y="278"/>
                      </a:lnTo>
                      <a:lnTo>
                        <a:pt x="108" y="254"/>
                      </a:lnTo>
                      <a:lnTo>
                        <a:pt x="114" y="229"/>
                      </a:lnTo>
                      <a:lnTo>
                        <a:pt x="118" y="205"/>
                      </a:lnTo>
                      <a:lnTo>
                        <a:pt x="124" y="183"/>
                      </a:lnTo>
                      <a:lnTo>
                        <a:pt x="132" y="168"/>
                      </a:lnTo>
                      <a:lnTo>
                        <a:pt x="140" y="158"/>
                      </a:lnTo>
                      <a:lnTo>
                        <a:pt x="148" y="150"/>
                      </a:lnTo>
                      <a:lnTo>
                        <a:pt x="154" y="146"/>
                      </a:lnTo>
                      <a:lnTo>
                        <a:pt x="158" y="142"/>
                      </a:lnTo>
                      <a:lnTo>
                        <a:pt x="160" y="140"/>
                      </a:lnTo>
                      <a:lnTo>
                        <a:pt x="162" y="138"/>
                      </a:lnTo>
                      <a:lnTo>
                        <a:pt x="256" y="152"/>
                      </a:lnTo>
                      <a:lnTo>
                        <a:pt x="284" y="105"/>
                      </a:lnTo>
                      <a:lnTo>
                        <a:pt x="355" y="42"/>
                      </a:lnTo>
                      <a:lnTo>
                        <a:pt x="384" y="24"/>
                      </a:lnTo>
                      <a:lnTo>
                        <a:pt x="492" y="61"/>
                      </a:lnTo>
                      <a:lnTo>
                        <a:pt x="530" y="87"/>
                      </a:lnTo>
                      <a:lnTo>
                        <a:pt x="589" y="81"/>
                      </a:lnTo>
                      <a:lnTo>
                        <a:pt x="626" y="36"/>
                      </a:lnTo>
                      <a:lnTo>
                        <a:pt x="792" y="67"/>
                      </a:lnTo>
                      <a:lnTo>
                        <a:pt x="841" y="106"/>
                      </a:lnTo>
                      <a:lnTo>
                        <a:pt x="896" y="118"/>
                      </a:lnTo>
                      <a:lnTo>
                        <a:pt x="1032" y="81"/>
                      </a:lnTo>
                      <a:lnTo>
                        <a:pt x="1071" y="105"/>
                      </a:lnTo>
                      <a:lnTo>
                        <a:pt x="1179" y="34"/>
                      </a:lnTo>
                      <a:lnTo>
                        <a:pt x="1297" y="32"/>
                      </a:lnTo>
                      <a:lnTo>
                        <a:pt x="1366" y="0"/>
                      </a:lnTo>
                      <a:lnTo>
                        <a:pt x="1461" y="12"/>
                      </a:lnTo>
                      <a:lnTo>
                        <a:pt x="1575" y="87"/>
                      </a:lnTo>
                      <a:lnTo>
                        <a:pt x="1666" y="75"/>
                      </a:lnTo>
                      <a:lnTo>
                        <a:pt x="1669" y="110"/>
                      </a:lnTo>
                      <a:lnTo>
                        <a:pt x="1628" y="138"/>
                      </a:lnTo>
                      <a:lnTo>
                        <a:pt x="1667" y="158"/>
                      </a:lnTo>
                      <a:lnTo>
                        <a:pt x="1666" y="205"/>
                      </a:lnTo>
                      <a:lnTo>
                        <a:pt x="1632" y="295"/>
                      </a:lnTo>
                      <a:lnTo>
                        <a:pt x="1634" y="347"/>
                      </a:lnTo>
                      <a:lnTo>
                        <a:pt x="1589" y="349"/>
                      </a:lnTo>
                      <a:lnTo>
                        <a:pt x="1595" y="431"/>
                      </a:lnTo>
                      <a:lnTo>
                        <a:pt x="1650" y="520"/>
                      </a:lnTo>
                      <a:lnTo>
                        <a:pt x="1701" y="632"/>
                      </a:lnTo>
                      <a:lnTo>
                        <a:pt x="1774" y="628"/>
                      </a:lnTo>
                      <a:lnTo>
                        <a:pt x="1845" y="663"/>
                      </a:lnTo>
                      <a:lnTo>
                        <a:pt x="1870" y="665"/>
                      </a:lnTo>
                      <a:lnTo>
                        <a:pt x="1902" y="683"/>
                      </a:lnTo>
                      <a:lnTo>
                        <a:pt x="1978" y="730"/>
                      </a:lnTo>
                      <a:lnTo>
                        <a:pt x="2041" y="726"/>
                      </a:lnTo>
                      <a:lnTo>
                        <a:pt x="2110" y="758"/>
                      </a:lnTo>
                      <a:lnTo>
                        <a:pt x="2207" y="756"/>
                      </a:lnTo>
                      <a:lnTo>
                        <a:pt x="2321" y="799"/>
                      </a:lnTo>
                      <a:lnTo>
                        <a:pt x="2402" y="860"/>
                      </a:lnTo>
                      <a:lnTo>
                        <a:pt x="2410" y="913"/>
                      </a:lnTo>
                      <a:lnTo>
                        <a:pt x="2486" y="923"/>
                      </a:lnTo>
                      <a:lnTo>
                        <a:pt x="2557" y="939"/>
                      </a:lnTo>
                      <a:lnTo>
                        <a:pt x="2628" y="843"/>
                      </a:lnTo>
                      <a:lnTo>
                        <a:pt x="2644" y="793"/>
                      </a:lnTo>
                      <a:lnTo>
                        <a:pt x="2634" y="758"/>
                      </a:lnTo>
                      <a:lnTo>
                        <a:pt x="2681" y="764"/>
                      </a:lnTo>
                      <a:lnTo>
                        <a:pt x="2740" y="803"/>
                      </a:lnTo>
                      <a:lnTo>
                        <a:pt x="2786" y="829"/>
                      </a:lnTo>
                      <a:lnTo>
                        <a:pt x="2817" y="925"/>
                      </a:lnTo>
                      <a:lnTo>
                        <a:pt x="2880" y="992"/>
                      </a:lnTo>
                      <a:lnTo>
                        <a:pt x="2874" y="1020"/>
                      </a:lnTo>
                      <a:lnTo>
                        <a:pt x="2841" y="1033"/>
                      </a:lnTo>
                      <a:lnTo>
                        <a:pt x="2880" y="1106"/>
                      </a:lnTo>
                      <a:lnTo>
                        <a:pt x="2894" y="1240"/>
                      </a:lnTo>
                      <a:lnTo>
                        <a:pt x="2896" y="1358"/>
                      </a:lnTo>
                      <a:lnTo>
                        <a:pt x="2858" y="1378"/>
                      </a:lnTo>
                      <a:lnTo>
                        <a:pt x="2849" y="1413"/>
                      </a:lnTo>
                      <a:lnTo>
                        <a:pt x="2829" y="1472"/>
                      </a:lnTo>
                      <a:lnTo>
                        <a:pt x="2835" y="1528"/>
                      </a:lnTo>
                      <a:lnTo>
                        <a:pt x="2799" y="1541"/>
                      </a:lnTo>
                      <a:lnTo>
                        <a:pt x="2774" y="1520"/>
                      </a:lnTo>
                      <a:lnTo>
                        <a:pt x="2754" y="1539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Freeform 77"/>
                <p:cNvSpPr>
                  <a:spLocks/>
                </p:cNvSpPr>
                <p:nvPr/>
              </p:nvSpPr>
              <p:spPr bwMode="gray">
                <a:xfrm>
                  <a:off x="900" y="2373"/>
                  <a:ext cx="1448" cy="781"/>
                </a:xfrm>
                <a:custGeom>
                  <a:avLst/>
                  <a:gdLst>
                    <a:gd name="T0" fmla="*/ 2728 w 2896"/>
                    <a:gd name="T1" fmla="*/ 1504 h 1563"/>
                    <a:gd name="T2" fmla="*/ 2658 w 2896"/>
                    <a:gd name="T3" fmla="*/ 1490 h 1563"/>
                    <a:gd name="T4" fmla="*/ 2632 w 2896"/>
                    <a:gd name="T5" fmla="*/ 1522 h 1563"/>
                    <a:gd name="T6" fmla="*/ 2612 w 2896"/>
                    <a:gd name="T7" fmla="*/ 1514 h 1563"/>
                    <a:gd name="T8" fmla="*/ 2492 w 2896"/>
                    <a:gd name="T9" fmla="*/ 1474 h 1563"/>
                    <a:gd name="T10" fmla="*/ 2502 w 2896"/>
                    <a:gd name="T11" fmla="*/ 1453 h 1563"/>
                    <a:gd name="T12" fmla="*/ 2518 w 2896"/>
                    <a:gd name="T13" fmla="*/ 1396 h 1563"/>
                    <a:gd name="T14" fmla="*/ 2463 w 2896"/>
                    <a:gd name="T15" fmla="*/ 1307 h 1563"/>
                    <a:gd name="T16" fmla="*/ 2414 w 2896"/>
                    <a:gd name="T17" fmla="*/ 1325 h 1563"/>
                    <a:gd name="T18" fmla="*/ 2354 w 2896"/>
                    <a:gd name="T19" fmla="*/ 1366 h 1563"/>
                    <a:gd name="T20" fmla="*/ 2272 w 2896"/>
                    <a:gd name="T21" fmla="*/ 1335 h 1563"/>
                    <a:gd name="T22" fmla="*/ 2228 w 2896"/>
                    <a:gd name="T23" fmla="*/ 1331 h 1563"/>
                    <a:gd name="T24" fmla="*/ 2142 w 2896"/>
                    <a:gd name="T25" fmla="*/ 1394 h 1563"/>
                    <a:gd name="T26" fmla="*/ 2043 w 2896"/>
                    <a:gd name="T27" fmla="*/ 1423 h 1563"/>
                    <a:gd name="T28" fmla="*/ 1963 w 2896"/>
                    <a:gd name="T29" fmla="*/ 1506 h 1563"/>
                    <a:gd name="T30" fmla="*/ 1837 w 2896"/>
                    <a:gd name="T31" fmla="*/ 1555 h 1563"/>
                    <a:gd name="T32" fmla="*/ 1770 w 2896"/>
                    <a:gd name="T33" fmla="*/ 1528 h 1563"/>
                    <a:gd name="T34" fmla="*/ 1723 w 2896"/>
                    <a:gd name="T35" fmla="*/ 1480 h 1563"/>
                    <a:gd name="T36" fmla="*/ 1601 w 2896"/>
                    <a:gd name="T37" fmla="*/ 1459 h 1563"/>
                    <a:gd name="T38" fmla="*/ 1557 w 2896"/>
                    <a:gd name="T39" fmla="*/ 1415 h 1563"/>
                    <a:gd name="T40" fmla="*/ 1455 w 2896"/>
                    <a:gd name="T41" fmla="*/ 1472 h 1563"/>
                    <a:gd name="T42" fmla="*/ 1390 w 2896"/>
                    <a:gd name="T43" fmla="*/ 1537 h 1563"/>
                    <a:gd name="T44" fmla="*/ 1339 w 2896"/>
                    <a:gd name="T45" fmla="*/ 1561 h 1563"/>
                    <a:gd name="T46" fmla="*/ 1356 w 2896"/>
                    <a:gd name="T47" fmla="*/ 1492 h 1563"/>
                    <a:gd name="T48" fmla="*/ 1321 w 2896"/>
                    <a:gd name="T49" fmla="*/ 1437 h 1563"/>
                    <a:gd name="T50" fmla="*/ 1205 w 2896"/>
                    <a:gd name="T51" fmla="*/ 1465 h 1563"/>
                    <a:gd name="T52" fmla="*/ 1053 w 2896"/>
                    <a:gd name="T53" fmla="*/ 1409 h 1563"/>
                    <a:gd name="T54" fmla="*/ 984 w 2896"/>
                    <a:gd name="T55" fmla="*/ 1405 h 1563"/>
                    <a:gd name="T56" fmla="*/ 884 w 2896"/>
                    <a:gd name="T57" fmla="*/ 1346 h 1563"/>
                    <a:gd name="T58" fmla="*/ 799 w 2896"/>
                    <a:gd name="T59" fmla="*/ 1283 h 1563"/>
                    <a:gd name="T60" fmla="*/ 709 w 2896"/>
                    <a:gd name="T61" fmla="*/ 1207 h 1563"/>
                    <a:gd name="T62" fmla="*/ 683 w 2896"/>
                    <a:gd name="T63" fmla="*/ 1126 h 1563"/>
                    <a:gd name="T64" fmla="*/ 632 w 2896"/>
                    <a:gd name="T65" fmla="*/ 1154 h 1563"/>
                    <a:gd name="T66" fmla="*/ 565 w 2896"/>
                    <a:gd name="T67" fmla="*/ 1063 h 1563"/>
                    <a:gd name="T68" fmla="*/ 437 w 2896"/>
                    <a:gd name="T69" fmla="*/ 943 h 1563"/>
                    <a:gd name="T70" fmla="*/ 356 w 2896"/>
                    <a:gd name="T71" fmla="*/ 892 h 1563"/>
                    <a:gd name="T72" fmla="*/ 295 w 2896"/>
                    <a:gd name="T73" fmla="*/ 913 h 1563"/>
                    <a:gd name="T74" fmla="*/ 183 w 2896"/>
                    <a:gd name="T75" fmla="*/ 782 h 1563"/>
                    <a:gd name="T76" fmla="*/ 73 w 2896"/>
                    <a:gd name="T77" fmla="*/ 677 h 1563"/>
                    <a:gd name="T78" fmla="*/ 40 w 2896"/>
                    <a:gd name="T79" fmla="*/ 650 h 1563"/>
                    <a:gd name="T80" fmla="*/ 0 w 2896"/>
                    <a:gd name="T81" fmla="*/ 628 h 1563"/>
                    <a:gd name="T82" fmla="*/ 12 w 2896"/>
                    <a:gd name="T83" fmla="*/ 541 h 1563"/>
                    <a:gd name="T84" fmla="*/ 6 w 2896"/>
                    <a:gd name="T85" fmla="*/ 449 h 1563"/>
                    <a:gd name="T86" fmla="*/ 44 w 2896"/>
                    <a:gd name="T87" fmla="*/ 437 h 1563"/>
                    <a:gd name="T88" fmla="*/ 87 w 2896"/>
                    <a:gd name="T89" fmla="*/ 473 h 1563"/>
                    <a:gd name="T90" fmla="*/ 152 w 2896"/>
                    <a:gd name="T91" fmla="*/ 451 h 1563"/>
                    <a:gd name="T92" fmla="*/ 169 w 2896"/>
                    <a:gd name="T93" fmla="*/ 360 h 1563"/>
                    <a:gd name="T94" fmla="*/ 99 w 2896"/>
                    <a:gd name="T95" fmla="*/ 305 h 1563"/>
                    <a:gd name="T96" fmla="*/ 118 w 2896"/>
                    <a:gd name="T97" fmla="*/ 205 h 1563"/>
                    <a:gd name="T98" fmla="*/ 154 w 2896"/>
                    <a:gd name="T99" fmla="*/ 146 h 1563"/>
                    <a:gd name="T100" fmla="*/ 284 w 2896"/>
                    <a:gd name="T101" fmla="*/ 105 h 1563"/>
                    <a:gd name="T102" fmla="*/ 589 w 2896"/>
                    <a:gd name="T103" fmla="*/ 81 h 1563"/>
                    <a:gd name="T104" fmla="*/ 1032 w 2896"/>
                    <a:gd name="T105" fmla="*/ 81 h 1563"/>
                    <a:gd name="T106" fmla="*/ 1461 w 2896"/>
                    <a:gd name="T107" fmla="*/ 12 h 1563"/>
                    <a:gd name="T108" fmla="*/ 1667 w 2896"/>
                    <a:gd name="T109" fmla="*/ 158 h 1563"/>
                    <a:gd name="T110" fmla="*/ 1595 w 2896"/>
                    <a:gd name="T111" fmla="*/ 431 h 1563"/>
                    <a:gd name="T112" fmla="*/ 1870 w 2896"/>
                    <a:gd name="T113" fmla="*/ 665 h 1563"/>
                    <a:gd name="T114" fmla="*/ 2207 w 2896"/>
                    <a:gd name="T115" fmla="*/ 756 h 1563"/>
                    <a:gd name="T116" fmla="*/ 2557 w 2896"/>
                    <a:gd name="T117" fmla="*/ 939 h 1563"/>
                    <a:gd name="T118" fmla="*/ 2740 w 2896"/>
                    <a:gd name="T119" fmla="*/ 803 h 1563"/>
                    <a:gd name="T120" fmla="*/ 2841 w 2896"/>
                    <a:gd name="T121" fmla="*/ 1033 h 1563"/>
                    <a:gd name="T122" fmla="*/ 2849 w 2896"/>
                    <a:gd name="T123" fmla="*/ 1413 h 1563"/>
                    <a:gd name="T124" fmla="*/ 2754 w 2896"/>
                    <a:gd name="T125" fmla="*/ 1539 h 156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96"/>
                    <a:gd name="T190" fmla="*/ 0 h 1563"/>
                    <a:gd name="T191" fmla="*/ 2896 w 2896"/>
                    <a:gd name="T192" fmla="*/ 1563 h 156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96" h="1563">
                      <a:moveTo>
                        <a:pt x="2754" y="1539"/>
                      </a:moveTo>
                      <a:lnTo>
                        <a:pt x="2752" y="1535"/>
                      </a:lnTo>
                      <a:lnTo>
                        <a:pt x="2746" y="1528"/>
                      </a:lnTo>
                      <a:lnTo>
                        <a:pt x="2738" y="1516"/>
                      </a:lnTo>
                      <a:lnTo>
                        <a:pt x="2728" y="1504"/>
                      </a:lnTo>
                      <a:lnTo>
                        <a:pt x="2715" y="1496"/>
                      </a:lnTo>
                      <a:lnTo>
                        <a:pt x="2699" y="1490"/>
                      </a:lnTo>
                      <a:lnTo>
                        <a:pt x="2685" y="1486"/>
                      </a:lnTo>
                      <a:lnTo>
                        <a:pt x="2671" y="1486"/>
                      </a:lnTo>
                      <a:lnTo>
                        <a:pt x="2658" y="1490"/>
                      </a:lnTo>
                      <a:lnTo>
                        <a:pt x="2650" y="1500"/>
                      </a:lnTo>
                      <a:lnTo>
                        <a:pt x="2644" y="1510"/>
                      </a:lnTo>
                      <a:lnTo>
                        <a:pt x="2640" y="1516"/>
                      </a:lnTo>
                      <a:lnTo>
                        <a:pt x="2636" y="1520"/>
                      </a:lnTo>
                      <a:lnTo>
                        <a:pt x="2632" y="1522"/>
                      </a:lnTo>
                      <a:lnTo>
                        <a:pt x="2630" y="1524"/>
                      </a:lnTo>
                      <a:lnTo>
                        <a:pt x="2628" y="1524"/>
                      </a:lnTo>
                      <a:lnTo>
                        <a:pt x="2624" y="1522"/>
                      </a:lnTo>
                      <a:lnTo>
                        <a:pt x="2612" y="1514"/>
                      </a:lnTo>
                      <a:lnTo>
                        <a:pt x="2591" y="1504"/>
                      </a:lnTo>
                      <a:lnTo>
                        <a:pt x="2559" y="1492"/>
                      </a:lnTo>
                      <a:lnTo>
                        <a:pt x="2534" y="1486"/>
                      </a:lnTo>
                      <a:lnTo>
                        <a:pt x="2510" y="1480"/>
                      </a:lnTo>
                      <a:lnTo>
                        <a:pt x="2492" y="1474"/>
                      </a:lnTo>
                      <a:lnTo>
                        <a:pt x="2480" y="1472"/>
                      </a:lnTo>
                      <a:lnTo>
                        <a:pt x="2477" y="1472"/>
                      </a:lnTo>
                      <a:lnTo>
                        <a:pt x="2480" y="1468"/>
                      </a:lnTo>
                      <a:lnTo>
                        <a:pt x="2488" y="1463"/>
                      </a:lnTo>
                      <a:lnTo>
                        <a:pt x="2502" y="1453"/>
                      </a:lnTo>
                      <a:lnTo>
                        <a:pt x="2514" y="1443"/>
                      </a:lnTo>
                      <a:lnTo>
                        <a:pt x="2524" y="1431"/>
                      </a:lnTo>
                      <a:lnTo>
                        <a:pt x="2528" y="1421"/>
                      </a:lnTo>
                      <a:lnTo>
                        <a:pt x="2526" y="1411"/>
                      </a:lnTo>
                      <a:lnTo>
                        <a:pt x="2518" y="1396"/>
                      </a:lnTo>
                      <a:lnTo>
                        <a:pt x="2506" y="1376"/>
                      </a:lnTo>
                      <a:lnTo>
                        <a:pt x="2494" y="1356"/>
                      </a:lnTo>
                      <a:lnTo>
                        <a:pt x="2482" y="1337"/>
                      </a:lnTo>
                      <a:lnTo>
                        <a:pt x="2471" y="1319"/>
                      </a:lnTo>
                      <a:lnTo>
                        <a:pt x="2463" y="1307"/>
                      </a:lnTo>
                      <a:lnTo>
                        <a:pt x="2461" y="1303"/>
                      </a:lnTo>
                      <a:lnTo>
                        <a:pt x="2457" y="1305"/>
                      </a:lnTo>
                      <a:lnTo>
                        <a:pt x="2445" y="1309"/>
                      </a:lnTo>
                      <a:lnTo>
                        <a:pt x="2429" y="1317"/>
                      </a:lnTo>
                      <a:lnTo>
                        <a:pt x="2414" y="1325"/>
                      </a:lnTo>
                      <a:lnTo>
                        <a:pt x="2398" y="1333"/>
                      </a:lnTo>
                      <a:lnTo>
                        <a:pt x="2384" y="1341"/>
                      </a:lnTo>
                      <a:lnTo>
                        <a:pt x="2376" y="1348"/>
                      </a:lnTo>
                      <a:lnTo>
                        <a:pt x="2366" y="1358"/>
                      </a:lnTo>
                      <a:lnTo>
                        <a:pt x="2354" y="1366"/>
                      </a:lnTo>
                      <a:lnTo>
                        <a:pt x="2339" y="1366"/>
                      </a:lnTo>
                      <a:lnTo>
                        <a:pt x="2321" y="1362"/>
                      </a:lnTo>
                      <a:lnTo>
                        <a:pt x="2305" y="1354"/>
                      </a:lnTo>
                      <a:lnTo>
                        <a:pt x="2290" y="1344"/>
                      </a:lnTo>
                      <a:lnTo>
                        <a:pt x="2272" y="1335"/>
                      </a:lnTo>
                      <a:lnTo>
                        <a:pt x="2256" y="1327"/>
                      </a:lnTo>
                      <a:lnTo>
                        <a:pt x="2246" y="1321"/>
                      </a:lnTo>
                      <a:lnTo>
                        <a:pt x="2242" y="1319"/>
                      </a:lnTo>
                      <a:lnTo>
                        <a:pt x="2238" y="1323"/>
                      </a:lnTo>
                      <a:lnTo>
                        <a:pt x="2228" y="1331"/>
                      </a:lnTo>
                      <a:lnTo>
                        <a:pt x="2215" y="1342"/>
                      </a:lnTo>
                      <a:lnTo>
                        <a:pt x="2197" y="1354"/>
                      </a:lnTo>
                      <a:lnTo>
                        <a:pt x="2177" y="1370"/>
                      </a:lnTo>
                      <a:lnTo>
                        <a:pt x="2160" y="1382"/>
                      </a:lnTo>
                      <a:lnTo>
                        <a:pt x="2142" y="1394"/>
                      </a:lnTo>
                      <a:lnTo>
                        <a:pt x="2126" y="1402"/>
                      </a:lnTo>
                      <a:lnTo>
                        <a:pt x="2108" y="1405"/>
                      </a:lnTo>
                      <a:lnTo>
                        <a:pt x="2087" y="1411"/>
                      </a:lnTo>
                      <a:lnTo>
                        <a:pt x="2063" y="1415"/>
                      </a:lnTo>
                      <a:lnTo>
                        <a:pt x="2043" y="1423"/>
                      </a:lnTo>
                      <a:lnTo>
                        <a:pt x="2028" y="1431"/>
                      </a:lnTo>
                      <a:lnTo>
                        <a:pt x="2016" y="1445"/>
                      </a:lnTo>
                      <a:lnTo>
                        <a:pt x="2004" y="1465"/>
                      </a:lnTo>
                      <a:lnTo>
                        <a:pt x="1986" y="1486"/>
                      </a:lnTo>
                      <a:lnTo>
                        <a:pt x="1963" y="1506"/>
                      </a:lnTo>
                      <a:lnTo>
                        <a:pt x="1937" y="1522"/>
                      </a:lnTo>
                      <a:lnTo>
                        <a:pt x="1910" y="1531"/>
                      </a:lnTo>
                      <a:lnTo>
                        <a:pt x="1884" y="1539"/>
                      </a:lnTo>
                      <a:lnTo>
                        <a:pt x="1860" y="1547"/>
                      </a:lnTo>
                      <a:lnTo>
                        <a:pt x="1837" y="1555"/>
                      </a:lnTo>
                      <a:lnTo>
                        <a:pt x="1815" y="1561"/>
                      </a:lnTo>
                      <a:lnTo>
                        <a:pt x="1795" y="1561"/>
                      </a:lnTo>
                      <a:lnTo>
                        <a:pt x="1784" y="1553"/>
                      </a:lnTo>
                      <a:lnTo>
                        <a:pt x="1776" y="1541"/>
                      </a:lnTo>
                      <a:lnTo>
                        <a:pt x="1770" y="1528"/>
                      </a:lnTo>
                      <a:lnTo>
                        <a:pt x="1768" y="1514"/>
                      </a:lnTo>
                      <a:lnTo>
                        <a:pt x="1764" y="1502"/>
                      </a:lnTo>
                      <a:lnTo>
                        <a:pt x="1756" y="1492"/>
                      </a:lnTo>
                      <a:lnTo>
                        <a:pt x="1744" y="1484"/>
                      </a:lnTo>
                      <a:lnTo>
                        <a:pt x="1723" y="1480"/>
                      </a:lnTo>
                      <a:lnTo>
                        <a:pt x="1697" y="1478"/>
                      </a:lnTo>
                      <a:lnTo>
                        <a:pt x="1669" y="1476"/>
                      </a:lnTo>
                      <a:lnTo>
                        <a:pt x="1642" y="1472"/>
                      </a:lnTo>
                      <a:lnTo>
                        <a:pt x="1614" y="1466"/>
                      </a:lnTo>
                      <a:lnTo>
                        <a:pt x="1601" y="1459"/>
                      </a:lnTo>
                      <a:lnTo>
                        <a:pt x="1591" y="1449"/>
                      </a:lnTo>
                      <a:lnTo>
                        <a:pt x="1583" y="1439"/>
                      </a:lnTo>
                      <a:lnTo>
                        <a:pt x="1575" y="1429"/>
                      </a:lnTo>
                      <a:lnTo>
                        <a:pt x="1567" y="1419"/>
                      </a:lnTo>
                      <a:lnTo>
                        <a:pt x="1557" y="1415"/>
                      </a:lnTo>
                      <a:lnTo>
                        <a:pt x="1545" y="1415"/>
                      </a:lnTo>
                      <a:lnTo>
                        <a:pt x="1528" y="1421"/>
                      </a:lnTo>
                      <a:lnTo>
                        <a:pt x="1502" y="1437"/>
                      </a:lnTo>
                      <a:lnTo>
                        <a:pt x="1479" y="1455"/>
                      </a:lnTo>
                      <a:lnTo>
                        <a:pt x="1455" y="1472"/>
                      </a:lnTo>
                      <a:lnTo>
                        <a:pt x="1435" y="1492"/>
                      </a:lnTo>
                      <a:lnTo>
                        <a:pt x="1421" y="1508"/>
                      </a:lnTo>
                      <a:lnTo>
                        <a:pt x="1410" y="1520"/>
                      </a:lnTo>
                      <a:lnTo>
                        <a:pt x="1402" y="1528"/>
                      </a:lnTo>
                      <a:lnTo>
                        <a:pt x="1390" y="1537"/>
                      </a:lnTo>
                      <a:lnTo>
                        <a:pt x="1378" y="1547"/>
                      </a:lnTo>
                      <a:lnTo>
                        <a:pt x="1364" y="1555"/>
                      </a:lnTo>
                      <a:lnTo>
                        <a:pt x="1353" y="1561"/>
                      </a:lnTo>
                      <a:lnTo>
                        <a:pt x="1345" y="1563"/>
                      </a:lnTo>
                      <a:lnTo>
                        <a:pt x="1339" y="1561"/>
                      </a:lnTo>
                      <a:lnTo>
                        <a:pt x="1339" y="1553"/>
                      </a:lnTo>
                      <a:lnTo>
                        <a:pt x="1343" y="1541"/>
                      </a:lnTo>
                      <a:lnTo>
                        <a:pt x="1347" y="1528"/>
                      </a:lnTo>
                      <a:lnTo>
                        <a:pt x="1353" y="1510"/>
                      </a:lnTo>
                      <a:lnTo>
                        <a:pt x="1356" y="1492"/>
                      </a:lnTo>
                      <a:lnTo>
                        <a:pt x="1358" y="1476"/>
                      </a:lnTo>
                      <a:lnTo>
                        <a:pt x="1358" y="1461"/>
                      </a:lnTo>
                      <a:lnTo>
                        <a:pt x="1353" y="1449"/>
                      </a:lnTo>
                      <a:lnTo>
                        <a:pt x="1343" y="1441"/>
                      </a:lnTo>
                      <a:lnTo>
                        <a:pt x="1321" y="1437"/>
                      </a:lnTo>
                      <a:lnTo>
                        <a:pt x="1301" y="1441"/>
                      </a:lnTo>
                      <a:lnTo>
                        <a:pt x="1282" y="1449"/>
                      </a:lnTo>
                      <a:lnTo>
                        <a:pt x="1260" y="1457"/>
                      </a:lnTo>
                      <a:lnTo>
                        <a:pt x="1234" y="1463"/>
                      </a:lnTo>
                      <a:lnTo>
                        <a:pt x="1205" y="1465"/>
                      </a:lnTo>
                      <a:lnTo>
                        <a:pt x="1173" y="1459"/>
                      </a:lnTo>
                      <a:lnTo>
                        <a:pt x="1140" y="1449"/>
                      </a:lnTo>
                      <a:lnTo>
                        <a:pt x="1106" y="1435"/>
                      </a:lnTo>
                      <a:lnTo>
                        <a:pt x="1077" y="1421"/>
                      </a:lnTo>
                      <a:lnTo>
                        <a:pt x="1053" y="1409"/>
                      </a:lnTo>
                      <a:lnTo>
                        <a:pt x="1038" y="1402"/>
                      </a:lnTo>
                      <a:lnTo>
                        <a:pt x="1026" y="1398"/>
                      </a:lnTo>
                      <a:lnTo>
                        <a:pt x="1012" y="1400"/>
                      </a:lnTo>
                      <a:lnTo>
                        <a:pt x="998" y="1404"/>
                      </a:lnTo>
                      <a:lnTo>
                        <a:pt x="984" y="1405"/>
                      </a:lnTo>
                      <a:lnTo>
                        <a:pt x="969" y="1404"/>
                      </a:lnTo>
                      <a:lnTo>
                        <a:pt x="951" y="1396"/>
                      </a:lnTo>
                      <a:lnTo>
                        <a:pt x="931" y="1380"/>
                      </a:lnTo>
                      <a:lnTo>
                        <a:pt x="908" y="1364"/>
                      </a:lnTo>
                      <a:lnTo>
                        <a:pt x="884" y="1346"/>
                      </a:lnTo>
                      <a:lnTo>
                        <a:pt x="860" y="1331"/>
                      </a:lnTo>
                      <a:lnTo>
                        <a:pt x="843" y="1317"/>
                      </a:lnTo>
                      <a:lnTo>
                        <a:pt x="831" y="1307"/>
                      </a:lnTo>
                      <a:lnTo>
                        <a:pt x="817" y="1297"/>
                      </a:lnTo>
                      <a:lnTo>
                        <a:pt x="799" y="1283"/>
                      </a:lnTo>
                      <a:lnTo>
                        <a:pt x="778" y="1268"/>
                      </a:lnTo>
                      <a:lnTo>
                        <a:pt x="754" y="1250"/>
                      </a:lnTo>
                      <a:lnTo>
                        <a:pt x="734" y="1234"/>
                      </a:lnTo>
                      <a:lnTo>
                        <a:pt x="717" y="1219"/>
                      </a:lnTo>
                      <a:lnTo>
                        <a:pt x="709" y="1207"/>
                      </a:lnTo>
                      <a:lnTo>
                        <a:pt x="705" y="1189"/>
                      </a:lnTo>
                      <a:lnTo>
                        <a:pt x="701" y="1169"/>
                      </a:lnTo>
                      <a:lnTo>
                        <a:pt x="697" y="1150"/>
                      </a:lnTo>
                      <a:lnTo>
                        <a:pt x="691" y="1134"/>
                      </a:lnTo>
                      <a:lnTo>
                        <a:pt x="683" y="1126"/>
                      </a:lnTo>
                      <a:lnTo>
                        <a:pt x="675" y="1126"/>
                      </a:lnTo>
                      <a:lnTo>
                        <a:pt x="666" y="1132"/>
                      </a:lnTo>
                      <a:lnTo>
                        <a:pt x="656" y="1140"/>
                      </a:lnTo>
                      <a:lnTo>
                        <a:pt x="644" y="1148"/>
                      </a:lnTo>
                      <a:lnTo>
                        <a:pt x="632" y="1154"/>
                      </a:lnTo>
                      <a:lnTo>
                        <a:pt x="620" y="1156"/>
                      </a:lnTo>
                      <a:lnTo>
                        <a:pt x="612" y="1152"/>
                      </a:lnTo>
                      <a:lnTo>
                        <a:pt x="606" y="1142"/>
                      </a:lnTo>
                      <a:lnTo>
                        <a:pt x="591" y="1100"/>
                      </a:lnTo>
                      <a:lnTo>
                        <a:pt x="565" y="1063"/>
                      </a:lnTo>
                      <a:lnTo>
                        <a:pt x="532" y="1026"/>
                      </a:lnTo>
                      <a:lnTo>
                        <a:pt x="510" y="1006"/>
                      </a:lnTo>
                      <a:lnTo>
                        <a:pt x="484" y="984"/>
                      </a:lnTo>
                      <a:lnTo>
                        <a:pt x="461" y="963"/>
                      </a:lnTo>
                      <a:lnTo>
                        <a:pt x="437" y="943"/>
                      </a:lnTo>
                      <a:lnTo>
                        <a:pt x="419" y="923"/>
                      </a:lnTo>
                      <a:lnTo>
                        <a:pt x="406" y="908"/>
                      </a:lnTo>
                      <a:lnTo>
                        <a:pt x="390" y="894"/>
                      </a:lnTo>
                      <a:lnTo>
                        <a:pt x="374" y="890"/>
                      </a:lnTo>
                      <a:lnTo>
                        <a:pt x="356" y="892"/>
                      </a:lnTo>
                      <a:lnTo>
                        <a:pt x="343" y="900"/>
                      </a:lnTo>
                      <a:lnTo>
                        <a:pt x="331" y="910"/>
                      </a:lnTo>
                      <a:lnTo>
                        <a:pt x="321" y="919"/>
                      </a:lnTo>
                      <a:lnTo>
                        <a:pt x="309" y="921"/>
                      </a:lnTo>
                      <a:lnTo>
                        <a:pt x="295" y="913"/>
                      </a:lnTo>
                      <a:lnTo>
                        <a:pt x="280" y="898"/>
                      </a:lnTo>
                      <a:lnTo>
                        <a:pt x="266" y="870"/>
                      </a:lnTo>
                      <a:lnTo>
                        <a:pt x="246" y="839"/>
                      </a:lnTo>
                      <a:lnTo>
                        <a:pt x="217" y="809"/>
                      </a:lnTo>
                      <a:lnTo>
                        <a:pt x="183" y="782"/>
                      </a:lnTo>
                      <a:lnTo>
                        <a:pt x="152" y="756"/>
                      </a:lnTo>
                      <a:lnTo>
                        <a:pt x="124" y="734"/>
                      </a:lnTo>
                      <a:lnTo>
                        <a:pt x="105" y="717"/>
                      </a:lnTo>
                      <a:lnTo>
                        <a:pt x="87" y="697"/>
                      </a:lnTo>
                      <a:lnTo>
                        <a:pt x="73" y="677"/>
                      </a:lnTo>
                      <a:lnTo>
                        <a:pt x="61" y="662"/>
                      </a:lnTo>
                      <a:lnTo>
                        <a:pt x="53" y="652"/>
                      </a:lnTo>
                      <a:lnTo>
                        <a:pt x="51" y="648"/>
                      </a:lnTo>
                      <a:lnTo>
                        <a:pt x="47" y="648"/>
                      </a:lnTo>
                      <a:lnTo>
                        <a:pt x="40" y="650"/>
                      </a:lnTo>
                      <a:lnTo>
                        <a:pt x="30" y="650"/>
                      </a:lnTo>
                      <a:lnTo>
                        <a:pt x="20" y="648"/>
                      </a:lnTo>
                      <a:lnTo>
                        <a:pt x="8" y="646"/>
                      </a:lnTo>
                      <a:lnTo>
                        <a:pt x="2" y="638"/>
                      </a:lnTo>
                      <a:lnTo>
                        <a:pt x="0" y="628"/>
                      </a:lnTo>
                      <a:lnTo>
                        <a:pt x="4" y="614"/>
                      </a:lnTo>
                      <a:lnTo>
                        <a:pt x="10" y="593"/>
                      </a:lnTo>
                      <a:lnTo>
                        <a:pt x="14" y="575"/>
                      </a:lnTo>
                      <a:lnTo>
                        <a:pt x="14" y="559"/>
                      </a:lnTo>
                      <a:lnTo>
                        <a:pt x="12" y="541"/>
                      </a:lnTo>
                      <a:lnTo>
                        <a:pt x="10" y="524"/>
                      </a:lnTo>
                      <a:lnTo>
                        <a:pt x="12" y="504"/>
                      </a:lnTo>
                      <a:lnTo>
                        <a:pt x="12" y="482"/>
                      </a:lnTo>
                      <a:lnTo>
                        <a:pt x="8" y="463"/>
                      </a:lnTo>
                      <a:lnTo>
                        <a:pt x="6" y="449"/>
                      </a:lnTo>
                      <a:lnTo>
                        <a:pt x="4" y="439"/>
                      </a:lnTo>
                      <a:lnTo>
                        <a:pt x="10" y="431"/>
                      </a:lnTo>
                      <a:lnTo>
                        <a:pt x="22" y="427"/>
                      </a:lnTo>
                      <a:lnTo>
                        <a:pt x="34" y="429"/>
                      </a:lnTo>
                      <a:lnTo>
                        <a:pt x="44" y="437"/>
                      </a:lnTo>
                      <a:lnTo>
                        <a:pt x="51" y="449"/>
                      </a:lnTo>
                      <a:lnTo>
                        <a:pt x="57" y="461"/>
                      </a:lnTo>
                      <a:lnTo>
                        <a:pt x="65" y="471"/>
                      </a:lnTo>
                      <a:lnTo>
                        <a:pt x="75" y="475"/>
                      </a:lnTo>
                      <a:lnTo>
                        <a:pt x="87" y="473"/>
                      </a:lnTo>
                      <a:lnTo>
                        <a:pt x="105" y="465"/>
                      </a:lnTo>
                      <a:lnTo>
                        <a:pt x="118" y="463"/>
                      </a:lnTo>
                      <a:lnTo>
                        <a:pt x="132" y="463"/>
                      </a:lnTo>
                      <a:lnTo>
                        <a:pt x="144" y="459"/>
                      </a:lnTo>
                      <a:lnTo>
                        <a:pt x="152" y="451"/>
                      </a:lnTo>
                      <a:lnTo>
                        <a:pt x="158" y="435"/>
                      </a:lnTo>
                      <a:lnTo>
                        <a:pt x="164" y="412"/>
                      </a:lnTo>
                      <a:lnTo>
                        <a:pt x="169" y="394"/>
                      </a:lnTo>
                      <a:lnTo>
                        <a:pt x="171" y="376"/>
                      </a:lnTo>
                      <a:lnTo>
                        <a:pt x="169" y="360"/>
                      </a:lnTo>
                      <a:lnTo>
                        <a:pt x="156" y="347"/>
                      </a:lnTo>
                      <a:lnTo>
                        <a:pt x="140" y="335"/>
                      </a:lnTo>
                      <a:lnTo>
                        <a:pt x="122" y="325"/>
                      </a:lnTo>
                      <a:lnTo>
                        <a:pt x="108" y="315"/>
                      </a:lnTo>
                      <a:lnTo>
                        <a:pt x="99" y="305"/>
                      </a:lnTo>
                      <a:lnTo>
                        <a:pt x="97" y="293"/>
                      </a:lnTo>
                      <a:lnTo>
                        <a:pt x="101" y="278"/>
                      </a:lnTo>
                      <a:lnTo>
                        <a:pt x="108" y="254"/>
                      </a:lnTo>
                      <a:lnTo>
                        <a:pt x="114" y="229"/>
                      </a:lnTo>
                      <a:lnTo>
                        <a:pt x="118" y="205"/>
                      </a:lnTo>
                      <a:lnTo>
                        <a:pt x="124" y="183"/>
                      </a:lnTo>
                      <a:lnTo>
                        <a:pt x="132" y="168"/>
                      </a:lnTo>
                      <a:lnTo>
                        <a:pt x="140" y="158"/>
                      </a:lnTo>
                      <a:lnTo>
                        <a:pt x="148" y="150"/>
                      </a:lnTo>
                      <a:lnTo>
                        <a:pt x="154" y="146"/>
                      </a:lnTo>
                      <a:lnTo>
                        <a:pt x="158" y="142"/>
                      </a:lnTo>
                      <a:lnTo>
                        <a:pt x="160" y="140"/>
                      </a:lnTo>
                      <a:lnTo>
                        <a:pt x="162" y="138"/>
                      </a:lnTo>
                      <a:lnTo>
                        <a:pt x="256" y="152"/>
                      </a:lnTo>
                      <a:lnTo>
                        <a:pt x="284" y="105"/>
                      </a:lnTo>
                      <a:lnTo>
                        <a:pt x="355" y="42"/>
                      </a:lnTo>
                      <a:lnTo>
                        <a:pt x="384" y="24"/>
                      </a:lnTo>
                      <a:lnTo>
                        <a:pt x="492" y="61"/>
                      </a:lnTo>
                      <a:lnTo>
                        <a:pt x="530" y="87"/>
                      </a:lnTo>
                      <a:lnTo>
                        <a:pt x="589" y="81"/>
                      </a:lnTo>
                      <a:lnTo>
                        <a:pt x="626" y="36"/>
                      </a:lnTo>
                      <a:lnTo>
                        <a:pt x="792" y="67"/>
                      </a:lnTo>
                      <a:lnTo>
                        <a:pt x="841" y="106"/>
                      </a:lnTo>
                      <a:lnTo>
                        <a:pt x="896" y="118"/>
                      </a:lnTo>
                      <a:lnTo>
                        <a:pt x="1032" y="81"/>
                      </a:lnTo>
                      <a:lnTo>
                        <a:pt x="1071" y="105"/>
                      </a:lnTo>
                      <a:lnTo>
                        <a:pt x="1179" y="34"/>
                      </a:lnTo>
                      <a:lnTo>
                        <a:pt x="1297" y="32"/>
                      </a:lnTo>
                      <a:lnTo>
                        <a:pt x="1366" y="0"/>
                      </a:lnTo>
                      <a:lnTo>
                        <a:pt x="1461" y="12"/>
                      </a:lnTo>
                      <a:lnTo>
                        <a:pt x="1575" y="87"/>
                      </a:lnTo>
                      <a:lnTo>
                        <a:pt x="1666" y="75"/>
                      </a:lnTo>
                      <a:lnTo>
                        <a:pt x="1669" y="110"/>
                      </a:lnTo>
                      <a:lnTo>
                        <a:pt x="1628" y="138"/>
                      </a:lnTo>
                      <a:lnTo>
                        <a:pt x="1667" y="158"/>
                      </a:lnTo>
                      <a:lnTo>
                        <a:pt x="1666" y="205"/>
                      </a:lnTo>
                      <a:lnTo>
                        <a:pt x="1632" y="295"/>
                      </a:lnTo>
                      <a:lnTo>
                        <a:pt x="1634" y="347"/>
                      </a:lnTo>
                      <a:lnTo>
                        <a:pt x="1589" y="349"/>
                      </a:lnTo>
                      <a:lnTo>
                        <a:pt x="1595" y="431"/>
                      </a:lnTo>
                      <a:lnTo>
                        <a:pt x="1650" y="520"/>
                      </a:lnTo>
                      <a:lnTo>
                        <a:pt x="1701" y="632"/>
                      </a:lnTo>
                      <a:lnTo>
                        <a:pt x="1774" y="628"/>
                      </a:lnTo>
                      <a:lnTo>
                        <a:pt x="1845" y="663"/>
                      </a:lnTo>
                      <a:lnTo>
                        <a:pt x="1870" y="665"/>
                      </a:lnTo>
                      <a:lnTo>
                        <a:pt x="1902" y="683"/>
                      </a:lnTo>
                      <a:lnTo>
                        <a:pt x="1978" y="730"/>
                      </a:lnTo>
                      <a:lnTo>
                        <a:pt x="2041" y="726"/>
                      </a:lnTo>
                      <a:lnTo>
                        <a:pt x="2110" y="758"/>
                      </a:lnTo>
                      <a:lnTo>
                        <a:pt x="2207" y="756"/>
                      </a:lnTo>
                      <a:lnTo>
                        <a:pt x="2321" y="799"/>
                      </a:lnTo>
                      <a:lnTo>
                        <a:pt x="2402" y="860"/>
                      </a:lnTo>
                      <a:lnTo>
                        <a:pt x="2410" y="913"/>
                      </a:lnTo>
                      <a:lnTo>
                        <a:pt x="2486" y="923"/>
                      </a:lnTo>
                      <a:lnTo>
                        <a:pt x="2557" y="939"/>
                      </a:lnTo>
                      <a:lnTo>
                        <a:pt x="2628" y="843"/>
                      </a:lnTo>
                      <a:lnTo>
                        <a:pt x="2644" y="793"/>
                      </a:lnTo>
                      <a:lnTo>
                        <a:pt x="2634" y="758"/>
                      </a:lnTo>
                      <a:lnTo>
                        <a:pt x="2681" y="764"/>
                      </a:lnTo>
                      <a:lnTo>
                        <a:pt x="2740" y="803"/>
                      </a:lnTo>
                      <a:lnTo>
                        <a:pt x="2786" y="829"/>
                      </a:lnTo>
                      <a:lnTo>
                        <a:pt x="2817" y="925"/>
                      </a:lnTo>
                      <a:lnTo>
                        <a:pt x="2880" y="992"/>
                      </a:lnTo>
                      <a:lnTo>
                        <a:pt x="2874" y="1020"/>
                      </a:lnTo>
                      <a:lnTo>
                        <a:pt x="2841" y="1033"/>
                      </a:lnTo>
                      <a:lnTo>
                        <a:pt x="2880" y="1106"/>
                      </a:lnTo>
                      <a:lnTo>
                        <a:pt x="2894" y="1240"/>
                      </a:lnTo>
                      <a:lnTo>
                        <a:pt x="2896" y="1358"/>
                      </a:lnTo>
                      <a:lnTo>
                        <a:pt x="2858" y="1378"/>
                      </a:lnTo>
                      <a:lnTo>
                        <a:pt x="2849" y="1413"/>
                      </a:lnTo>
                      <a:lnTo>
                        <a:pt x="2829" y="1472"/>
                      </a:lnTo>
                      <a:lnTo>
                        <a:pt x="2835" y="1528"/>
                      </a:lnTo>
                      <a:lnTo>
                        <a:pt x="2799" y="1541"/>
                      </a:lnTo>
                      <a:lnTo>
                        <a:pt x="2774" y="1520"/>
                      </a:lnTo>
                      <a:lnTo>
                        <a:pt x="2754" y="1539"/>
                      </a:lnTo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4" name="Freeform 78"/>
                <p:cNvSpPr>
                  <a:spLocks/>
                </p:cNvSpPr>
                <p:nvPr/>
              </p:nvSpPr>
              <p:spPr bwMode="gray">
                <a:xfrm>
                  <a:off x="2215" y="3052"/>
                  <a:ext cx="676" cy="694"/>
                </a:xfrm>
                <a:custGeom>
                  <a:avLst/>
                  <a:gdLst>
                    <a:gd name="T0" fmla="*/ 1185 w 1352"/>
                    <a:gd name="T1" fmla="*/ 1032 h 1388"/>
                    <a:gd name="T2" fmla="*/ 1150 w 1352"/>
                    <a:gd name="T3" fmla="*/ 1067 h 1388"/>
                    <a:gd name="T4" fmla="*/ 1118 w 1352"/>
                    <a:gd name="T5" fmla="*/ 1106 h 1388"/>
                    <a:gd name="T6" fmla="*/ 1059 w 1352"/>
                    <a:gd name="T7" fmla="*/ 1114 h 1388"/>
                    <a:gd name="T8" fmla="*/ 1030 w 1352"/>
                    <a:gd name="T9" fmla="*/ 1124 h 1388"/>
                    <a:gd name="T10" fmla="*/ 992 w 1352"/>
                    <a:gd name="T11" fmla="*/ 1140 h 1388"/>
                    <a:gd name="T12" fmla="*/ 959 w 1352"/>
                    <a:gd name="T13" fmla="*/ 1116 h 1388"/>
                    <a:gd name="T14" fmla="*/ 949 w 1352"/>
                    <a:gd name="T15" fmla="*/ 1140 h 1388"/>
                    <a:gd name="T16" fmla="*/ 925 w 1352"/>
                    <a:gd name="T17" fmla="*/ 1136 h 1388"/>
                    <a:gd name="T18" fmla="*/ 913 w 1352"/>
                    <a:gd name="T19" fmla="*/ 1122 h 1388"/>
                    <a:gd name="T20" fmla="*/ 874 w 1352"/>
                    <a:gd name="T21" fmla="*/ 1159 h 1388"/>
                    <a:gd name="T22" fmla="*/ 809 w 1352"/>
                    <a:gd name="T23" fmla="*/ 1128 h 1388"/>
                    <a:gd name="T24" fmla="*/ 754 w 1352"/>
                    <a:gd name="T25" fmla="*/ 1159 h 1388"/>
                    <a:gd name="T26" fmla="*/ 695 w 1352"/>
                    <a:gd name="T27" fmla="*/ 1169 h 1388"/>
                    <a:gd name="T28" fmla="*/ 646 w 1352"/>
                    <a:gd name="T29" fmla="*/ 1209 h 1388"/>
                    <a:gd name="T30" fmla="*/ 675 w 1352"/>
                    <a:gd name="T31" fmla="*/ 1317 h 1388"/>
                    <a:gd name="T32" fmla="*/ 658 w 1352"/>
                    <a:gd name="T33" fmla="*/ 1382 h 1388"/>
                    <a:gd name="T34" fmla="*/ 581 w 1352"/>
                    <a:gd name="T35" fmla="*/ 1362 h 1388"/>
                    <a:gd name="T36" fmla="*/ 565 w 1352"/>
                    <a:gd name="T37" fmla="*/ 1287 h 1388"/>
                    <a:gd name="T38" fmla="*/ 518 w 1352"/>
                    <a:gd name="T39" fmla="*/ 1317 h 1388"/>
                    <a:gd name="T40" fmla="*/ 451 w 1352"/>
                    <a:gd name="T41" fmla="*/ 1343 h 1388"/>
                    <a:gd name="T42" fmla="*/ 394 w 1352"/>
                    <a:gd name="T43" fmla="*/ 1307 h 1388"/>
                    <a:gd name="T44" fmla="*/ 378 w 1352"/>
                    <a:gd name="T45" fmla="*/ 1240 h 1388"/>
                    <a:gd name="T46" fmla="*/ 303 w 1352"/>
                    <a:gd name="T47" fmla="*/ 1232 h 1388"/>
                    <a:gd name="T48" fmla="*/ 268 w 1352"/>
                    <a:gd name="T49" fmla="*/ 1201 h 1388"/>
                    <a:gd name="T50" fmla="*/ 285 w 1352"/>
                    <a:gd name="T51" fmla="*/ 1120 h 1388"/>
                    <a:gd name="T52" fmla="*/ 315 w 1352"/>
                    <a:gd name="T53" fmla="*/ 1065 h 1388"/>
                    <a:gd name="T54" fmla="*/ 254 w 1352"/>
                    <a:gd name="T55" fmla="*/ 1051 h 1388"/>
                    <a:gd name="T56" fmla="*/ 211 w 1352"/>
                    <a:gd name="T57" fmla="*/ 980 h 1388"/>
                    <a:gd name="T58" fmla="*/ 187 w 1352"/>
                    <a:gd name="T59" fmla="*/ 908 h 1388"/>
                    <a:gd name="T60" fmla="*/ 205 w 1352"/>
                    <a:gd name="T61" fmla="*/ 874 h 1388"/>
                    <a:gd name="T62" fmla="*/ 193 w 1352"/>
                    <a:gd name="T63" fmla="*/ 868 h 1388"/>
                    <a:gd name="T64" fmla="*/ 97 w 1352"/>
                    <a:gd name="T65" fmla="*/ 882 h 1388"/>
                    <a:gd name="T66" fmla="*/ 34 w 1352"/>
                    <a:gd name="T67" fmla="*/ 915 h 1388"/>
                    <a:gd name="T68" fmla="*/ 10 w 1352"/>
                    <a:gd name="T69" fmla="*/ 896 h 1388"/>
                    <a:gd name="T70" fmla="*/ 32 w 1352"/>
                    <a:gd name="T71" fmla="*/ 862 h 1388"/>
                    <a:gd name="T72" fmla="*/ 14 w 1352"/>
                    <a:gd name="T73" fmla="*/ 823 h 1388"/>
                    <a:gd name="T74" fmla="*/ 22 w 1352"/>
                    <a:gd name="T75" fmla="*/ 758 h 1388"/>
                    <a:gd name="T76" fmla="*/ 61 w 1352"/>
                    <a:gd name="T77" fmla="*/ 685 h 1388"/>
                    <a:gd name="T78" fmla="*/ 114 w 1352"/>
                    <a:gd name="T79" fmla="*/ 646 h 1388"/>
                    <a:gd name="T80" fmla="*/ 152 w 1352"/>
                    <a:gd name="T81" fmla="*/ 599 h 1388"/>
                    <a:gd name="T82" fmla="*/ 197 w 1352"/>
                    <a:gd name="T83" fmla="*/ 522 h 1388"/>
                    <a:gd name="T84" fmla="*/ 213 w 1352"/>
                    <a:gd name="T85" fmla="*/ 358 h 1388"/>
                    <a:gd name="T86" fmla="*/ 189 w 1352"/>
                    <a:gd name="T87" fmla="*/ 286 h 1388"/>
                    <a:gd name="T88" fmla="*/ 126 w 1352"/>
                    <a:gd name="T89" fmla="*/ 242 h 1388"/>
                    <a:gd name="T90" fmla="*/ 203 w 1352"/>
                    <a:gd name="T91" fmla="*/ 168 h 1388"/>
                    <a:gd name="T92" fmla="*/ 311 w 1352"/>
                    <a:gd name="T93" fmla="*/ 177 h 1388"/>
                    <a:gd name="T94" fmla="*/ 447 w 1352"/>
                    <a:gd name="T95" fmla="*/ 242 h 1388"/>
                    <a:gd name="T96" fmla="*/ 681 w 1352"/>
                    <a:gd name="T97" fmla="*/ 551 h 1388"/>
                    <a:gd name="T98" fmla="*/ 856 w 1352"/>
                    <a:gd name="T99" fmla="*/ 435 h 1388"/>
                    <a:gd name="T100" fmla="*/ 917 w 1352"/>
                    <a:gd name="T101" fmla="*/ 199 h 1388"/>
                    <a:gd name="T102" fmla="*/ 994 w 1352"/>
                    <a:gd name="T103" fmla="*/ 103 h 1388"/>
                    <a:gd name="T104" fmla="*/ 1154 w 1352"/>
                    <a:gd name="T105" fmla="*/ 189 h 1388"/>
                    <a:gd name="T106" fmla="*/ 1061 w 1352"/>
                    <a:gd name="T107" fmla="*/ 327 h 1388"/>
                    <a:gd name="T108" fmla="*/ 961 w 1352"/>
                    <a:gd name="T109" fmla="*/ 404 h 1388"/>
                    <a:gd name="T110" fmla="*/ 1104 w 1352"/>
                    <a:gd name="T111" fmla="*/ 490 h 1388"/>
                    <a:gd name="T112" fmla="*/ 1118 w 1352"/>
                    <a:gd name="T113" fmla="*/ 732 h 1388"/>
                    <a:gd name="T114" fmla="*/ 1197 w 1352"/>
                    <a:gd name="T115" fmla="*/ 864 h 1388"/>
                    <a:gd name="T116" fmla="*/ 1352 w 1352"/>
                    <a:gd name="T117" fmla="*/ 900 h 138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52"/>
                    <a:gd name="T178" fmla="*/ 0 h 1388"/>
                    <a:gd name="T179" fmla="*/ 1352 w 1352"/>
                    <a:gd name="T180" fmla="*/ 1388 h 138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52" h="1388">
                      <a:moveTo>
                        <a:pt x="1262" y="1026"/>
                      </a:moveTo>
                      <a:lnTo>
                        <a:pt x="1230" y="998"/>
                      </a:lnTo>
                      <a:lnTo>
                        <a:pt x="1203" y="1026"/>
                      </a:lnTo>
                      <a:lnTo>
                        <a:pt x="1197" y="1028"/>
                      </a:lnTo>
                      <a:lnTo>
                        <a:pt x="1185" y="1032"/>
                      </a:lnTo>
                      <a:lnTo>
                        <a:pt x="1171" y="1039"/>
                      </a:lnTo>
                      <a:lnTo>
                        <a:pt x="1159" y="1045"/>
                      </a:lnTo>
                      <a:lnTo>
                        <a:pt x="1154" y="1049"/>
                      </a:lnTo>
                      <a:lnTo>
                        <a:pt x="1152" y="1055"/>
                      </a:lnTo>
                      <a:lnTo>
                        <a:pt x="1150" y="1067"/>
                      </a:lnTo>
                      <a:lnTo>
                        <a:pt x="1148" y="1081"/>
                      </a:lnTo>
                      <a:lnTo>
                        <a:pt x="1144" y="1093"/>
                      </a:lnTo>
                      <a:lnTo>
                        <a:pt x="1138" y="1098"/>
                      </a:lnTo>
                      <a:lnTo>
                        <a:pt x="1130" y="1102"/>
                      </a:lnTo>
                      <a:lnTo>
                        <a:pt x="1118" y="1106"/>
                      </a:lnTo>
                      <a:lnTo>
                        <a:pt x="1104" y="1114"/>
                      </a:lnTo>
                      <a:lnTo>
                        <a:pt x="1091" y="1118"/>
                      </a:lnTo>
                      <a:lnTo>
                        <a:pt x="1079" y="1122"/>
                      </a:lnTo>
                      <a:lnTo>
                        <a:pt x="1069" y="1120"/>
                      </a:lnTo>
                      <a:lnTo>
                        <a:pt x="1059" y="1114"/>
                      </a:lnTo>
                      <a:lnTo>
                        <a:pt x="1047" y="1112"/>
                      </a:lnTo>
                      <a:lnTo>
                        <a:pt x="1035" y="1112"/>
                      </a:lnTo>
                      <a:lnTo>
                        <a:pt x="1032" y="1112"/>
                      </a:lnTo>
                      <a:lnTo>
                        <a:pt x="1032" y="1116"/>
                      </a:lnTo>
                      <a:lnTo>
                        <a:pt x="1030" y="1124"/>
                      </a:lnTo>
                      <a:lnTo>
                        <a:pt x="1026" y="1136"/>
                      </a:lnTo>
                      <a:lnTo>
                        <a:pt x="1020" y="1144"/>
                      </a:lnTo>
                      <a:lnTo>
                        <a:pt x="1012" y="1148"/>
                      </a:lnTo>
                      <a:lnTo>
                        <a:pt x="1004" y="1146"/>
                      </a:lnTo>
                      <a:lnTo>
                        <a:pt x="992" y="1140"/>
                      </a:lnTo>
                      <a:lnTo>
                        <a:pt x="980" y="1130"/>
                      </a:lnTo>
                      <a:lnTo>
                        <a:pt x="969" y="1122"/>
                      </a:lnTo>
                      <a:lnTo>
                        <a:pt x="963" y="1116"/>
                      </a:lnTo>
                      <a:lnTo>
                        <a:pt x="959" y="1114"/>
                      </a:lnTo>
                      <a:lnTo>
                        <a:pt x="959" y="1116"/>
                      </a:lnTo>
                      <a:lnTo>
                        <a:pt x="959" y="1118"/>
                      </a:lnTo>
                      <a:lnTo>
                        <a:pt x="957" y="1124"/>
                      </a:lnTo>
                      <a:lnTo>
                        <a:pt x="955" y="1130"/>
                      </a:lnTo>
                      <a:lnTo>
                        <a:pt x="951" y="1134"/>
                      </a:lnTo>
                      <a:lnTo>
                        <a:pt x="949" y="1140"/>
                      </a:lnTo>
                      <a:lnTo>
                        <a:pt x="945" y="1142"/>
                      </a:lnTo>
                      <a:lnTo>
                        <a:pt x="939" y="1144"/>
                      </a:lnTo>
                      <a:lnTo>
                        <a:pt x="935" y="1142"/>
                      </a:lnTo>
                      <a:lnTo>
                        <a:pt x="931" y="1140"/>
                      </a:lnTo>
                      <a:lnTo>
                        <a:pt x="925" y="1136"/>
                      </a:lnTo>
                      <a:lnTo>
                        <a:pt x="921" y="1132"/>
                      </a:lnTo>
                      <a:lnTo>
                        <a:pt x="919" y="1128"/>
                      </a:lnTo>
                      <a:lnTo>
                        <a:pt x="917" y="1126"/>
                      </a:lnTo>
                      <a:lnTo>
                        <a:pt x="915" y="1122"/>
                      </a:lnTo>
                      <a:lnTo>
                        <a:pt x="913" y="1122"/>
                      </a:lnTo>
                      <a:lnTo>
                        <a:pt x="911" y="1126"/>
                      </a:lnTo>
                      <a:lnTo>
                        <a:pt x="906" y="1132"/>
                      </a:lnTo>
                      <a:lnTo>
                        <a:pt x="896" y="1144"/>
                      </a:lnTo>
                      <a:lnTo>
                        <a:pt x="886" y="1154"/>
                      </a:lnTo>
                      <a:lnTo>
                        <a:pt x="874" y="1159"/>
                      </a:lnTo>
                      <a:lnTo>
                        <a:pt x="864" y="1163"/>
                      </a:lnTo>
                      <a:lnTo>
                        <a:pt x="852" y="1159"/>
                      </a:lnTo>
                      <a:lnTo>
                        <a:pt x="839" y="1150"/>
                      </a:lnTo>
                      <a:lnTo>
                        <a:pt x="825" y="1138"/>
                      </a:lnTo>
                      <a:lnTo>
                        <a:pt x="809" y="1128"/>
                      </a:lnTo>
                      <a:lnTo>
                        <a:pt x="797" y="1122"/>
                      </a:lnTo>
                      <a:lnTo>
                        <a:pt x="787" y="1120"/>
                      </a:lnTo>
                      <a:lnTo>
                        <a:pt x="778" y="1130"/>
                      </a:lnTo>
                      <a:lnTo>
                        <a:pt x="766" y="1144"/>
                      </a:lnTo>
                      <a:lnTo>
                        <a:pt x="754" y="1159"/>
                      </a:lnTo>
                      <a:lnTo>
                        <a:pt x="742" y="1171"/>
                      </a:lnTo>
                      <a:lnTo>
                        <a:pt x="734" y="1179"/>
                      </a:lnTo>
                      <a:lnTo>
                        <a:pt x="724" y="1177"/>
                      </a:lnTo>
                      <a:lnTo>
                        <a:pt x="711" y="1175"/>
                      </a:lnTo>
                      <a:lnTo>
                        <a:pt x="695" y="1169"/>
                      </a:lnTo>
                      <a:lnTo>
                        <a:pt x="679" y="1165"/>
                      </a:lnTo>
                      <a:lnTo>
                        <a:pt x="667" y="1165"/>
                      </a:lnTo>
                      <a:lnTo>
                        <a:pt x="659" y="1167"/>
                      </a:lnTo>
                      <a:lnTo>
                        <a:pt x="650" y="1183"/>
                      </a:lnTo>
                      <a:lnTo>
                        <a:pt x="646" y="1209"/>
                      </a:lnTo>
                      <a:lnTo>
                        <a:pt x="648" y="1234"/>
                      </a:lnTo>
                      <a:lnTo>
                        <a:pt x="656" y="1254"/>
                      </a:lnTo>
                      <a:lnTo>
                        <a:pt x="665" y="1278"/>
                      </a:lnTo>
                      <a:lnTo>
                        <a:pt x="673" y="1299"/>
                      </a:lnTo>
                      <a:lnTo>
                        <a:pt x="675" y="1317"/>
                      </a:lnTo>
                      <a:lnTo>
                        <a:pt x="673" y="1331"/>
                      </a:lnTo>
                      <a:lnTo>
                        <a:pt x="673" y="1346"/>
                      </a:lnTo>
                      <a:lnTo>
                        <a:pt x="673" y="1362"/>
                      </a:lnTo>
                      <a:lnTo>
                        <a:pt x="667" y="1374"/>
                      </a:lnTo>
                      <a:lnTo>
                        <a:pt x="658" y="1382"/>
                      </a:lnTo>
                      <a:lnTo>
                        <a:pt x="638" y="1386"/>
                      </a:lnTo>
                      <a:lnTo>
                        <a:pt x="620" y="1388"/>
                      </a:lnTo>
                      <a:lnTo>
                        <a:pt x="604" y="1386"/>
                      </a:lnTo>
                      <a:lnTo>
                        <a:pt x="591" y="1380"/>
                      </a:lnTo>
                      <a:lnTo>
                        <a:pt x="581" y="1362"/>
                      </a:lnTo>
                      <a:lnTo>
                        <a:pt x="573" y="1343"/>
                      </a:lnTo>
                      <a:lnTo>
                        <a:pt x="571" y="1321"/>
                      </a:lnTo>
                      <a:lnTo>
                        <a:pt x="569" y="1309"/>
                      </a:lnTo>
                      <a:lnTo>
                        <a:pt x="567" y="1297"/>
                      </a:lnTo>
                      <a:lnTo>
                        <a:pt x="565" y="1287"/>
                      </a:lnTo>
                      <a:lnTo>
                        <a:pt x="559" y="1282"/>
                      </a:lnTo>
                      <a:lnTo>
                        <a:pt x="553" y="1283"/>
                      </a:lnTo>
                      <a:lnTo>
                        <a:pt x="545" y="1291"/>
                      </a:lnTo>
                      <a:lnTo>
                        <a:pt x="534" y="1303"/>
                      </a:lnTo>
                      <a:lnTo>
                        <a:pt x="518" y="1317"/>
                      </a:lnTo>
                      <a:lnTo>
                        <a:pt x="504" y="1331"/>
                      </a:lnTo>
                      <a:lnTo>
                        <a:pt x="488" y="1341"/>
                      </a:lnTo>
                      <a:lnTo>
                        <a:pt x="476" y="1343"/>
                      </a:lnTo>
                      <a:lnTo>
                        <a:pt x="465" y="1343"/>
                      </a:lnTo>
                      <a:lnTo>
                        <a:pt x="451" y="1343"/>
                      </a:lnTo>
                      <a:lnTo>
                        <a:pt x="437" y="1345"/>
                      </a:lnTo>
                      <a:lnTo>
                        <a:pt x="425" y="1343"/>
                      </a:lnTo>
                      <a:lnTo>
                        <a:pt x="415" y="1337"/>
                      </a:lnTo>
                      <a:lnTo>
                        <a:pt x="404" y="1323"/>
                      </a:lnTo>
                      <a:lnTo>
                        <a:pt x="394" y="1307"/>
                      </a:lnTo>
                      <a:lnTo>
                        <a:pt x="388" y="1287"/>
                      </a:lnTo>
                      <a:lnTo>
                        <a:pt x="386" y="1272"/>
                      </a:lnTo>
                      <a:lnTo>
                        <a:pt x="382" y="1256"/>
                      </a:lnTo>
                      <a:lnTo>
                        <a:pt x="378" y="1244"/>
                      </a:lnTo>
                      <a:lnTo>
                        <a:pt x="378" y="1240"/>
                      </a:lnTo>
                      <a:lnTo>
                        <a:pt x="372" y="1240"/>
                      </a:lnTo>
                      <a:lnTo>
                        <a:pt x="358" y="1240"/>
                      </a:lnTo>
                      <a:lnTo>
                        <a:pt x="341" y="1238"/>
                      </a:lnTo>
                      <a:lnTo>
                        <a:pt x="321" y="1236"/>
                      </a:lnTo>
                      <a:lnTo>
                        <a:pt x="303" y="1232"/>
                      </a:lnTo>
                      <a:lnTo>
                        <a:pt x="291" y="1224"/>
                      </a:lnTo>
                      <a:lnTo>
                        <a:pt x="282" y="1219"/>
                      </a:lnTo>
                      <a:lnTo>
                        <a:pt x="276" y="1213"/>
                      </a:lnTo>
                      <a:lnTo>
                        <a:pt x="270" y="1209"/>
                      </a:lnTo>
                      <a:lnTo>
                        <a:pt x="268" y="1201"/>
                      </a:lnTo>
                      <a:lnTo>
                        <a:pt x="268" y="1189"/>
                      </a:lnTo>
                      <a:lnTo>
                        <a:pt x="274" y="1171"/>
                      </a:lnTo>
                      <a:lnTo>
                        <a:pt x="280" y="1150"/>
                      </a:lnTo>
                      <a:lnTo>
                        <a:pt x="284" y="1134"/>
                      </a:lnTo>
                      <a:lnTo>
                        <a:pt x="285" y="1120"/>
                      </a:lnTo>
                      <a:lnTo>
                        <a:pt x="287" y="1110"/>
                      </a:lnTo>
                      <a:lnTo>
                        <a:pt x="291" y="1100"/>
                      </a:lnTo>
                      <a:lnTo>
                        <a:pt x="299" y="1087"/>
                      </a:lnTo>
                      <a:lnTo>
                        <a:pt x="309" y="1075"/>
                      </a:lnTo>
                      <a:lnTo>
                        <a:pt x="315" y="1065"/>
                      </a:lnTo>
                      <a:lnTo>
                        <a:pt x="311" y="1057"/>
                      </a:lnTo>
                      <a:lnTo>
                        <a:pt x="303" y="1053"/>
                      </a:lnTo>
                      <a:lnTo>
                        <a:pt x="289" y="1053"/>
                      </a:lnTo>
                      <a:lnTo>
                        <a:pt x="272" y="1053"/>
                      </a:lnTo>
                      <a:lnTo>
                        <a:pt x="254" y="1051"/>
                      </a:lnTo>
                      <a:lnTo>
                        <a:pt x="240" y="1047"/>
                      </a:lnTo>
                      <a:lnTo>
                        <a:pt x="230" y="1039"/>
                      </a:lnTo>
                      <a:lnTo>
                        <a:pt x="221" y="1020"/>
                      </a:lnTo>
                      <a:lnTo>
                        <a:pt x="217" y="1000"/>
                      </a:lnTo>
                      <a:lnTo>
                        <a:pt x="211" y="980"/>
                      </a:lnTo>
                      <a:lnTo>
                        <a:pt x="207" y="959"/>
                      </a:lnTo>
                      <a:lnTo>
                        <a:pt x="205" y="943"/>
                      </a:lnTo>
                      <a:lnTo>
                        <a:pt x="199" y="931"/>
                      </a:lnTo>
                      <a:lnTo>
                        <a:pt x="191" y="919"/>
                      </a:lnTo>
                      <a:lnTo>
                        <a:pt x="187" y="908"/>
                      </a:lnTo>
                      <a:lnTo>
                        <a:pt x="189" y="894"/>
                      </a:lnTo>
                      <a:lnTo>
                        <a:pt x="191" y="888"/>
                      </a:lnTo>
                      <a:lnTo>
                        <a:pt x="197" y="884"/>
                      </a:lnTo>
                      <a:lnTo>
                        <a:pt x="201" y="878"/>
                      </a:lnTo>
                      <a:lnTo>
                        <a:pt x="205" y="874"/>
                      </a:lnTo>
                      <a:lnTo>
                        <a:pt x="209" y="870"/>
                      </a:lnTo>
                      <a:lnTo>
                        <a:pt x="211" y="868"/>
                      </a:lnTo>
                      <a:lnTo>
                        <a:pt x="213" y="868"/>
                      </a:lnTo>
                      <a:lnTo>
                        <a:pt x="207" y="868"/>
                      </a:lnTo>
                      <a:lnTo>
                        <a:pt x="193" y="868"/>
                      </a:lnTo>
                      <a:lnTo>
                        <a:pt x="173" y="870"/>
                      </a:lnTo>
                      <a:lnTo>
                        <a:pt x="152" y="870"/>
                      </a:lnTo>
                      <a:lnTo>
                        <a:pt x="130" y="872"/>
                      </a:lnTo>
                      <a:lnTo>
                        <a:pt x="112" y="876"/>
                      </a:lnTo>
                      <a:lnTo>
                        <a:pt x="97" y="882"/>
                      </a:lnTo>
                      <a:lnTo>
                        <a:pt x="81" y="892"/>
                      </a:lnTo>
                      <a:lnTo>
                        <a:pt x="67" y="902"/>
                      </a:lnTo>
                      <a:lnTo>
                        <a:pt x="53" y="912"/>
                      </a:lnTo>
                      <a:lnTo>
                        <a:pt x="43" y="915"/>
                      </a:lnTo>
                      <a:lnTo>
                        <a:pt x="34" y="915"/>
                      </a:lnTo>
                      <a:lnTo>
                        <a:pt x="28" y="912"/>
                      </a:lnTo>
                      <a:lnTo>
                        <a:pt x="22" y="908"/>
                      </a:lnTo>
                      <a:lnTo>
                        <a:pt x="18" y="906"/>
                      </a:lnTo>
                      <a:lnTo>
                        <a:pt x="14" y="902"/>
                      </a:lnTo>
                      <a:lnTo>
                        <a:pt x="10" y="896"/>
                      </a:lnTo>
                      <a:lnTo>
                        <a:pt x="10" y="892"/>
                      </a:lnTo>
                      <a:lnTo>
                        <a:pt x="10" y="884"/>
                      </a:lnTo>
                      <a:lnTo>
                        <a:pt x="16" y="876"/>
                      </a:lnTo>
                      <a:lnTo>
                        <a:pt x="24" y="868"/>
                      </a:lnTo>
                      <a:lnTo>
                        <a:pt x="32" y="862"/>
                      </a:lnTo>
                      <a:lnTo>
                        <a:pt x="37" y="854"/>
                      </a:lnTo>
                      <a:lnTo>
                        <a:pt x="37" y="843"/>
                      </a:lnTo>
                      <a:lnTo>
                        <a:pt x="34" y="835"/>
                      </a:lnTo>
                      <a:lnTo>
                        <a:pt x="24" y="829"/>
                      </a:lnTo>
                      <a:lnTo>
                        <a:pt x="14" y="823"/>
                      </a:lnTo>
                      <a:lnTo>
                        <a:pt x="6" y="817"/>
                      </a:lnTo>
                      <a:lnTo>
                        <a:pt x="0" y="811"/>
                      </a:lnTo>
                      <a:lnTo>
                        <a:pt x="2" y="799"/>
                      </a:lnTo>
                      <a:lnTo>
                        <a:pt x="12" y="776"/>
                      </a:lnTo>
                      <a:lnTo>
                        <a:pt x="22" y="758"/>
                      </a:lnTo>
                      <a:lnTo>
                        <a:pt x="34" y="744"/>
                      </a:lnTo>
                      <a:lnTo>
                        <a:pt x="41" y="734"/>
                      </a:lnTo>
                      <a:lnTo>
                        <a:pt x="47" y="719"/>
                      </a:lnTo>
                      <a:lnTo>
                        <a:pt x="55" y="701"/>
                      </a:lnTo>
                      <a:lnTo>
                        <a:pt x="61" y="685"/>
                      </a:lnTo>
                      <a:lnTo>
                        <a:pt x="67" y="675"/>
                      </a:lnTo>
                      <a:lnTo>
                        <a:pt x="75" y="669"/>
                      </a:lnTo>
                      <a:lnTo>
                        <a:pt x="89" y="665"/>
                      </a:lnTo>
                      <a:lnTo>
                        <a:pt x="102" y="660"/>
                      </a:lnTo>
                      <a:lnTo>
                        <a:pt x="114" y="646"/>
                      </a:lnTo>
                      <a:lnTo>
                        <a:pt x="122" y="632"/>
                      </a:lnTo>
                      <a:lnTo>
                        <a:pt x="126" y="620"/>
                      </a:lnTo>
                      <a:lnTo>
                        <a:pt x="130" y="614"/>
                      </a:lnTo>
                      <a:lnTo>
                        <a:pt x="142" y="604"/>
                      </a:lnTo>
                      <a:lnTo>
                        <a:pt x="152" y="599"/>
                      </a:lnTo>
                      <a:lnTo>
                        <a:pt x="161" y="595"/>
                      </a:lnTo>
                      <a:lnTo>
                        <a:pt x="167" y="591"/>
                      </a:lnTo>
                      <a:lnTo>
                        <a:pt x="175" y="581"/>
                      </a:lnTo>
                      <a:lnTo>
                        <a:pt x="187" y="553"/>
                      </a:lnTo>
                      <a:lnTo>
                        <a:pt x="197" y="522"/>
                      </a:lnTo>
                      <a:lnTo>
                        <a:pt x="205" y="488"/>
                      </a:lnTo>
                      <a:lnTo>
                        <a:pt x="213" y="445"/>
                      </a:lnTo>
                      <a:lnTo>
                        <a:pt x="215" y="404"/>
                      </a:lnTo>
                      <a:lnTo>
                        <a:pt x="213" y="384"/>
                      </a:lnTo>
                      <a:lnTo>
                        <a:pt x="213" y="358"/>
                      </a:lnTo>
                      <a:lnTo>
                        <a:pt x="213" y="333"/>
                      </a:lnTo>
                      <a:lnTo>
                        <a:pt x="211" y="309"/>
                      </a:lnTo>
                      <a:lnTo>
                        <a:pt x="209" y="295"/>
                      </a:lnTo>
                      <a:lnTo>
                        <a:pt x="201" y="288"/>
                      </a:lnTo>
                      <a:lnTo>
                        <a:pt x="189" y="286"/>
                      </a:lnTo>
                      <a:lnTo>
                        <a:pt x="173" y="284"/>
                      </a:lnTo>
                      <a:lnTo>
                        <a:pt x="159" y="280"/>
                      </a:lnTo>
                      <a:lnTo>
                        <a:pt x="146" y="274"/>
                      </a:lnTo>
                      <a:lnTo>
                        <a:pt x="134" y="260"/>
                      </a:lnTo>
                      <a:lnTo>
                        <a:pt x="126" y="242"/>
                      </a:lnTo>
                      <a:lnTo>
                        <a:pt x="122" y="225"/>
                      </a:lnTo>
                      <a:lnTo>
                        <a:pt x="124" y="181"/>
                      </a:lnTo>
                      <a:lnTo>
                        <a:pt x="144" y="162"/>
                      </a:lnTo>
                      <a:lnTo>
                        <a:pt x="169" y="183"/>
                      </a:lnTo>
                      <a:lnTo>
                        <a:pt x="203" y="168"/>
                      </a:lnTo>
                      <a:lnTo>
                        <a:pt x="199" y="114"/>
                      </a:lnTo>
                      <a:lnTo>
                        <a:pt x="228" y="20"/>
                      </a:lnTo>
                      <a:lnTo>
                        <a:pt x="266" y="0"/>
                      </a:lnTo>
                      <a:lnTo>
                        <a:pt x="278" y="116"/>
                      </a:lnTo>
                      <a:lnTo>
                        <a:pt x="311" y="177"/>
                      </a:lnTo>
                      <a:lnTo>
                        <a:pt x="354" y="170"/>
                      </a:lnTo>
                      <a:lnTo>
                        <a:pt x="400" y="118"/>
                      </a:lnTo>
                      <a:lnTo>
                        <a:pt x="429" y="156"/>
                      </a:lnTo>
                      <a:lnTo>
                        <a:pt x="411" y="191"/>
                      </a:lnTo>
                      <a:lnTo>
                        <a:pt x="447" y="242"/>
                      </a:lnTo>
                      <a:lnTo>
                        <a:pt x="496" y="244"/>
                      </a:lnTo>
                      <a:lnTo>
                        <a:pt x="551" y="329"/>
                      </a:lnTo>
                      <a:lnTo>
                        <a:pt x="614" y="439"/>
                      </a:lnTo>
                      <a:lnTo>
                        <a:pt x="646" y="516"/>
                      </a:lnTo>
                      <a:lnTo>
                        <a:pt x="681" y="551"/>
                      </a:lnTo>
                      <a:lnTo>
                        <a:pt x="721" y="543"/>
                      </a:lnTo>
                      <a:lnTo>
                        <a:pt x="793" y="494"/>
                      </a:lnTo>
                      <a:lnTo>
                        <a:pt x="803" y="518"/>
                      </a:lnTo>
                      <a:lnTo>
                        <a:pt x="852" y="492"/>
                      </a:lnTo>
                      <a:lnTo>
                        <a:pt x="856" y="435"/>
                      </a:lnTo>
                      <a:lnTo>
                        <a:pt x="831" y="402"/>
                      </a:lnTo>
                      <a:lnTo>
                        <a:pt x="831" y="335"/>
                      </a:lnTo>
                      <a:lnTo>
                        <a:pt x="868" y="315"/>
                      </a:lnTo>
                      <a:lnTo>
                        <a:pt x="925" y="244"/>
                      </a:lnTo>
                      <a:lnTo>
                        <a:pt x="917" y="199"/>
                      </a:lnTo>
                      <a:lnTo>
                        <a:pt x="941" y="171"/>
                      </a:lnTo>
                      <a:lnTo>
                        <a:pt x="976" y="171"/>
                      </a:lnTo>
                      <a:lnTo>
                        <a:pt x="980" y="148"/>
                      </a:lnTo>
                      <a:lnTo>
                        <a:pt x="967" y="120"/>
                      </a:lnTo>
                      <a:lnTo>
                        <a:pt x="994" y="103"/>
                      </a:lnTo>
                      <a:lnTo>
                        <a:pt x="1043" y="108"/>
                      </a:lnTo>
                      <a:lnTo>
                        <a:pt x="1043" y="162"/>
                      </a:lnTo>
                      <a:lnTo>
                        <a:pt x="1065" y="232"/>
                      </a:lnTo>
                      <a:lnTo>
                        <a:pt x="1128" y="227"/>
                      </a:lnTo>
                      <a:lnTo>
                        <a:pt x="1154" y="189"/>
                      </a:lnTo>
                      <a:lnTo>
                        <a:pt x="1187" y="211"/>
                      </a:lnTo>
                      <a:lnTo>
                        <a:pt x="1193" y="252"/>
                      </a:lnTo>
                      <a:lnTo>
                        <a:pt x="1177" y="315"/>
                      </a:lnTo>
                      <a:lnTo>
                        <a:pt x="1126" y="329"/>
                      </a:lnTo>
                      <a:lnTo>
                        <a:pt x="1061" y="327"/>
                      </a:lnTo>
                      <a:lnTo>
                        <a:pt x="1047" y="311"/>
                      </a:lnTo>
                      <a:lnTo>
                        <a:pt x="1024" y="337"/>
                      </a:lnTo>
                      <a:lnTo>
                        <a:pt x="994" y="315"/>
                      </a:lnTo>
                      <a:lnTo>
                        <a:pt x="939" y="376"/>
                      </a:lnTo>
                      <a:lnTo>
                        <a:pt x="961" y="404"/>
                      </a:lnTo>
                      <a:lnTo>
                        <a:pt x="965" y="459"/>
                      </a:lnTo>
                      <a:lnTo>
                        <a:pt x="1006" y="471"/>
                      </a:lnTo>
                      <a:lnTo>
                        <a:pt x="1051" y="449"/>
                      </a:lnTo>
                      <a:lnTo>
                        <a:pt x="1069" y="445"/>
                      </a:lnTo>
                      <a:lnTo>
                        <a:pt x="1104" y="490"/>
                      </a:lnTo>
                      <a:lnTo>
                        <a:pt x="1075" y="561"/>
                      </a:lnTo>
                      <a:lnTo>
                        <a:pt x="1053" y="614"/>
                      </a:lnTo>
                      <a:lnTo>
                        <a:pt x="1075" y="658"/>
                      </a:lnTo>
                      <a:lnTo>
                        <a:pt x="1116" y="677"/>
                      </a:lnTo>
                      <a:lnTo>
                        <a:pt x="1118" y="732"/>
                      </a:lnTo>
                      <a:lnTo>
                        <a:pt x="1081" y="782"/>
                      </a:lnTo>
                      <a:lnTo>
                        <a:pt x="1112" y="837"/>
                      </a:lnTo>
                      <a:lnTo>
                        <a:pt x="1138" y="819"/>
                      </a:lnTo>
                      <a:lnTo>
                        <a:pt x="1187" y="823"/>
                      </a:lnTo>
                      <a:lnTo>
                        <a:pt x="1197" y="864"/>
                      </a:lnTo>
                      <a:lnTo>
                        <a:pt x="1228" y="884"/>
                      </a:lnTo>
                      <a:lnTo>
                        <a:pt x="1262" y="864"/>
                      </a:lnTo>
                      <a:lnTo>
                        <a:pt x="1293" y="888"/>
                      </a:lnTo>
                      <a:lnTo>
                        <a:pt x="1329" y="872"/>
                      </a:lnTo>
                      <a:lnTo>
                        <a:pt x="1352" y="900"/>
                      </a:lnTo>
                      <a:lnTo>
                        <a:pt x="1343" y="973"/>
                      </a:lnTo>
                      <a:lnTo>
                        <a:pt x="1291" y="986"/>
                      </a:lnTo>
                      <a:lnTo>
                        <a:pt x="1262" y="102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Freeform 79"/>
                <p:cNvSpPr>
                  <a:spLocks/>
                </p:cNvSpPr>
                <p:nvPr/>
              </p:nvSpPr>
              <p:spPr bwMode="gray">
                <a:xfrm>
                  <a:off x="2215" y="3052"/>
                  <a:ext cx="676" cy="694"/>
                </a:xfrm>
                <a:custGeom>
                  <a:avLst/>
                  <a:gdLst>
                    <a:gd name="T0" fmla="*/ 1185 w 1352"/>
                    <a:gd name="T1" fmla="*/ 1032 h 1388"/>
                    <a:gd name="T2" fmla="*/ 1150 w 1352"/>
                    <a:gd name="T3" fmla="*/ 1067 h 1388"/>
                    <a:gd name="T4" fmla="*/ 1118 w 1352"/>
                    <a:gd name="T5" fmla="*/ 1106 h 1388"/>
                    <a:gd name="T6" fmla="*/ 1059 w 1352"/>
                    <a:gd name="T7" fmla="*/ 1114 h 1388"/>
                    <a:gd name="T8" fmla="*/ 1030 w 1352"/>
                    <a:gd name="T9" fmla="*/ 1124 h 1388"/>
                    <a:gd name="T10" fmla="*/ 992 w 1352"/>
                    <a:gd name="T11" fmla="*/ 1140 h 1388"/>
                    <a:gd name="T12" fmla="*/ 959 w 1352"/>
                    <a:gd name="T13" fmla="*/ 1116 h 1388"/>
                    <a:gd name="T14" fmla="*/ 949 w 1352"/>
                    <a:gd name="T15" fmla="*/ 1140 h 1388"/>
                    <a:gd name="T16" fmla="*/ 925 w 1352"/>
                    <a:gd name="T17" fmla="*/ 1136 h 1388"/>
                    <a:gd name="T18" fmla="*/ 913 w 1352"/>
                    <a:gd name="T19" fmla="*/ 1122 h 1388"/>
                    <a:gd name="T20" fmla="*/ 874 w 1352"/>
                    <a:gd name="T21" fmla="*/ 1159 h 1388"/>
                    <a:gd name="T22" fmla="*/ 809 w 1352"/>
                    <a:gd name="T23" fmla="*/ 1128 h 1388"/>
                    <a:gd name="T24" fmla="*/ 754 w 1352"/>
                    <a:gd name="T25" fmla="*/ 1159 h 1388"/>
                    <a:gd name="T26" fmla="*/ 695 w 1352"/>
                    <a:gd name="T27" fmla="*/ 1169 h 1388"/>
                    <a:gd name="T28" fmla="*/ 646 w 1352"/>
                    <a:gd name="T29" fmla="*/ 1209 h 1388"/>
                    <a:gd name="T30" fmla="*/ 675 w 1352"/>
                    <a:gd name="T31" fmla="*/ 1317 h 1388"/>
                    <a:gd name="T32" fmla="*/ 658 w 1352"/>
                    <a:gd name="T33" fmla="*/ 1382 h 1388"/>
                    <a:gd name="T34" fmla="*/ 581 w 1352"/>
                    <a:gd name="T35" fmla="*/ 1362 h 1388"/>
                    <a:gd name="T36" fmla="*/ 565 w 1352"/>
                    <a:gd name="T37" fmla="*/ 1287 h 1388"/>
                    <a:gd name="T38" fmla="*/ 518 w 1352"/>
                    <a:gd name="T39" fmla="*/ 1317 h 1388"/>
                    <a:gd name="T40" fmla="*/ 451 w 1352"/>
                    <a:gd name="T41" fmla="*/ 1343 h 1388"/>
                    <a:gd name="T42" fmla="*/ 394 w 1352"/>
                    <a:gd name="T43" fmla="*/ 1307 h 1388"/>
                    <a:gd name="T44" fmla="*/ 378 w 1352"/>
                    <a:gd name="T45" fmla="*/ 1240 h 1388"/>
                    <a:gd name="T46" fmla="*/ 303 w 1352"/>
                    <a:gd name="T47" fmla="*/ 1232 h 1388"/>
                    <a:gd name="T48" fmla="*/ 268 w 1352"/>
                    <a:gd name="T49" fmla="*/ 1201 h 1388"/>
                    <a:gd name="T50" fmla="*/ 285 w 1352"/>
                    <a:gd name="T51" fmla="*/ 1120 h 1388"/>
                    <a:gd name="T52" fmla="*/ 315 w 1352"/>
                    <a:gd name="T53" fmla="*/ 1065 h 1388"/>
                    <a:gd name="T54" fmla="*/ 254 w 1352"/>
                    <a:gd name="T55" fmla="*/ 1051 h 1388"/>
                    <a:gd name="T56" fmla="*/ 211 w 1352"/>
                    <a:gd name="T57" fmla="*/ 980 h 1388"/>
                    <a:gd name="T58" fmla="*/ 187 w 1352"/>
                    <a:gd name="T59" fmla="*/ 908 h 1388"/>
                    <a:gd name="T60" fmla="*/ 205 w 1352"/>
                    <a:gd name="T61" fmla="*/ 874 h 1388"/>
                    <a:gd name="T62" fmla="*/ 193 w 1352"/>
                    <a:gd name="T63" fmla="*/ 868 h 1388"/>
                    <a:gd name="T64" fmla="*/ 97 w 1352"/>
                    <a:gd name="T65" fmla="*/ 882 h 1388"/>
                    <a:gd name="T66" fmla="*/ 34 w 1352"/>
                    <a:gd name="T67" fmla="*/ 915 h 1388"/>
                    <a:gd name="T68" fmla="*/ 10 w 1352"/>
                    <a:gd name="T69" fmla="*/ 896 h 1388"/>
                    <a:gd name="T70" fmla="*/ 32 w 1352"/>
                    <a:gd name="T71" fmla="*/ 862 h 1388"/>
                    <a:gd name="T72" fmla="*/ 14 w 1352"/>
                    <a:gd name="T73" fmla="*/ 823 h 1388"/>
                    <a:gd name="T74" fmla="*/ 22 w 1352"/>
                    <a:gd name="T75" fmla="*/ 758 h 1388"/>
                    <a:gd name="T76" fmla="*/ 61 w 1352"/>
                    <a:gd name="T77" fmla="*/ 685 h 1388"/>
                    <a:gd name="T78" fmla="*/ 114 w 1352"/>
                    <a:gd name="T79" fmla="*/ 646 h 1388"/>
                    <a:gd name="T80" fmla="*/ 152 w 1352"/>
                    <a:gd name="T81" fmla="*/ 599 h 1388"/>
                    <a:gd name="T82" fmla="*/ 197 w 1352"/>
                    <a:gd name="T83" fmla="*/ 522 h 1388"/>
                    <a:gd name="T84" fmla="*/ 213 w 1352"/>
                    <a:gd name="T85" fmla="*/ 358 h 1388"/>
                    <a:gd name="T86" fmla="*/ 189 w 1352"/>
                    <a:gd name="T87" fmla="*/ 286 h 1388"/>
                    <a:gd name="T88" fmla="*/ 126 w 1352"/>
                    <a:gd name="T89" fmla="*/ 242 h 1388"/>
                    <a:gd name="T90" fmla="*/ 203 w 1352"/>
                    <a:gd name="T91" fmla="*/ 168 h 1388"/>
                    <a:gd name="T92" fmla="*/ 311 w 1352"/>
                    <a:gd name="T93" fmla="*/ 177 h 1388"/>
                    <a:gd name="T94" fmla="*/ 447 w 1352"/>
                    <a:gd name="T95" fmla="*/ 242 h 1388"/>
                    <a:gd name="T96" fmla="*/ 681 w 1352"/>
                    <a:gd name="T97" fmla="*/ 551 h 1388"/>
                    <a:gd name="T98" fmla="*/ 856 w 1352"/>
                    <a:gd name="T99" fmla="*/ 435 h 1388"/>
                    <a:gd name="T100" fmla="*/ 917 w 1352"/>
                    <a:gd name="T101" fmla="*/ 199 h 1388"/>
                    <a:gd name="T102" fmla="*/ 994 w 1352"/>
                    <a:gd name="T103" fmla="*/ 103 h 1388"/>
                    <a:gd name="T104" fmla="*/ 1154 w 1352"/>
                    <a:gd name="T105" fmla="*/ 189 h 1388"/>
                    <a:gd name="T106" fmla="*/ 1061 w 1352"/>
                    <a:gd name="T107" fmla="*/ 327 h 1388"/>
                    <a:gd name="T108" fmla="*/ 961 w 1352"/>
                    <a:gd name="T109" fmla="*/ 404 h 1388"/>
                    <a:gd name="T110" fmla="*/ 1104 w 1352"/>
                    <a:gd name="T111" fmla="*/ 490 h 1388"/>
                    <a:gd name="T112" fmla="*/ 1118 w 1352"/>
                    <a:gd name="T113" fmla="*/ 732 h 1388"/>
                    <a:gd name="T114" fmla="*/ 1197 w 1352"/>
                    <a:gd name="T115" fmla="*/ 864 h 1388"/>
                    <a:gd name="T116" fmla="*/ 1352 w 1352"/>
                    <a:gd name="T117" fmla="*/ 900 h 138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52"/>
                    <a:gd name="T178" fmla="*/ 0 h 1388"/>
                    <a:gd name="T179" fmla="*/ 1352 w 1352"/>
                    <a:gd name="T180" fmla="*/ 1388 h 138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52" h="1388">
                      <a:moveTo>
                        <a:pt x="1262" y="1026"/>
                      </a:moveTo>
                      <a:lnTo>
                        <a:pt x="1230" y="998"/>
                      </a:lnTo>
                      <a:lnTo>
                        <a:pt x="1203" y="1026"/>
                      </a:lnTo>
                      <a:lnTo>
                        <a:pt x="1197" y="1028"/>
                      </a:lnTo>
                      <a:lnTo>
                        <a:pt x="1185" y="1032"/>
                      </a:lnTo>
                      <a:lnTo>
                        <a:pt x="1171" y="1039"/>
                      </a:lnTo>
                      <a:lnTo>
                        <a:pt x="1159" y="1045"/>
                      </a:lnTo>
                      <a:lnTo>
                        <a:pt x="1154" y="1049"/>
                      </a:lnTo>
                      <a:lnTo>
                        <a:pt x="1152" y="1055"/>
                      </a:lnTo>
                      <a:lnTo>
                        <a:pt x="1150" y="1067"/>
                      </a:lnTo>
                      <a:lnTo>
                        <a:pt x="1148" y="1081"/>
                      </a:lnTo>
                      <a:lnTo>
                        <a:pt x="1144" y="1093"/>
                      </a:lnTo>
                      <a:lnTo>
                        <a:pt x="1138" y="1098"/>
                      </a:lnTo>
                      <a:lnTo>
                        <a:pt x="1130" y="1102"/>
                      </a:lnTo>
                      <a:lnTo>
                        <a:pt x="1118" y="1106"/>
                      </a:lnTo>
                      <a:lnTo>
                        <a:pt x="1104" y="1114"/>
                      </a:lnTo>
                      <a:lnTo>
                        <a:pt x="1091" y="1118"/>
                      </a:lnTo>
                      <a:lnTo>
                        <a:pt x="1079" y="1122"/>
                      </a:lnTo>
                      <a:lnTo>
                        <a:pt x="1069" y="1120"/>
                      </a:lnTo>
                      <a:lnTo>
                        <a:pt x="1059" y="1114"/>
                      </a:lnTo>
                      <a:lnTo>
                        <a:pt x="1047" y="1112"/>
                      </a:lnTo>
                      <a:lnTo>
                        <a:pt x="1035" y="1112"/>
                      </a:lnTo>
                      <a:lnTo>
                        <a:pt x="1032" y="1112"/>
                      </a:lnTo>
                      <a:lnTo>
                        <a:pt x="1032" y="1116"/>
                      </a:lnTo>
                      <a:lnTo>
                        <a:pt x="1030" y="1124"/>
                      </a:lnTo>
                      <a:lnTo>
                        <a:pt x="1026" y="1136"/>
                      </a:lnTo>
                      <a:lnTo>
                        <a:pt x="1020" y="1144"/>
                      </a:lnTo>
                      <a:lnTo>
                        <a:pt x="1012" y="1148"/>
                      </a:lnTo>
                      <a:lnTo>
                        <a:pt x="1004" y="1146"/>
                      </a:lnTo>
                      <a:lnTo>
                        <a:pt x="992" y="1140"/>
                      </a:lnTo>
                      <a:lnTo>
                        <a:pt x="980" y="1130"/>
                      </a:lnTo>
                      <a:lnTo>
                        <a:pt x="969" y="1122"/>
                      </a:lnTo>
                      <a:lnTo>
                        <a:pt x="963" y="1116"/>
                      </a:lnTo>
                      <a:lnTo>
                        <a:pt x="959" y="1114"/>
                      </a:lnTo>
                      <a:lnTo>
                        <a:pt x="959" y="1116"/>
                      </a:lnTo>
                      <a:lnTo>
                        <a:pt x="959" y="1118"/>
                      </a:lnTo>
                      <a:lnTo>
                        <a:pt x="957" y="1124"/>
                      </a:lnTo>
                      <a:lnTo>
                        <a:pt x="955" y="1130"/>
                      </a:lnTo>
                      <a:lnTo>
                        <a:pt x="951" y="1134"/>
                      </a:lnTo>
                      <a:lnTo>
                        <a:pt x="949" y="1140"/>
                      </a:lnTo>
                      <a:lnTo>
                        <a:pt x="945" y="1142"/>
                      </a:lnTo>
                      <a:lnTo>
                        <a:pt x="939" y="1144"/>
                      </a:lnTo>
                      <a:lnTo>
                        <a:pt x="935" y="1142"/>
                      </a:lnTo>
                      <a:lnTo>
                        <a:pt x="931" y="1140"/>
                      </a:lnTo>
                      <a:lnTo>
                        <a:pt x="925" y="1136"/>
                      </a:lnTo>
                      <a:lnTo>
                        <a:pt x="921" y="1132"/>
                      </a:lnTo>
                      <a:lnTo>
                        <a:pt x="919" y="1128"/>
                      </a:lnTo>
                      <a:lnTo>
                        <a:pt x="917" y="1126"/>
                      </a:lnTo>
                      <a:lnTo>
                        <a:pt x="915" y="1122"/>
                      </a:lnTo>
                      <a:lnTo>
                        <a:pt x="913" y="1122"/>
                      </a:lnTo>
                      <a:lnTo>
                        <a:pt x="911" y="1126"/>
                      </a:lnTo>
                      <a:lnTo>
                        <a:pt x="906" y="1132"/>
                      </a:lnTo>
                      <a:lnTo>
                        <a:pt x="896" y="1144"/>
                      </a:lnTo>
                      <a:lnTo>
                        <a:pt x="886" y="1154"/>
                      </a:lnTo>
                      <a:lnTo>
                        <a:pt x="874" y="1159"/>
                      </a:lnTo>
                      <a:lnTo>
                        <a:pt x="864" y="1163"/>
                      </a:lnTo>
                      <a:lnTo>
                        <a:pt x="852" y="1159"/>
                      </a:lnTo>
                      <a:lnTo>
                        <a:pt x="839" y="1150"/>
                      </a:lnTo>
                      <a:lnTo>
                        <a:pt x="825" y="1138"/>
                      </a:lnTo>
                      <a:lnTo>
                        <a:pt x="809" y="1128"/>
                      </a:lnTo>
                      <a:lnTo>
                        <a:pt x="797" y="1122"/>
                      </a:lnTo>
                      <a:lnTo>
                        <a:pt x="787" y="1120"/>
                      </a:lnTo>
                      <a:lnTo>
                        <a:pt x="778" y="1130"/>
                      </a:lnTo>
                      <a:lnTo>
                        <a:pt x="766" y="1144"/>
                      </a:lnTo>
                      <a:lnTo>
                        <a:pt x="754" y="1159"/>
                      </a:lnTo>
                      <a:lnTo>
                        <a:pt x="742" y="1171"/>
                      </a:lnTo>
                      <a:lnTo>
                        <a:pt x="734" y="1179"/>
                      </a:lnTo>
                      <a:lnTo>
                        <a:pt x="724" y="1177"/>
                      </a:lnTo>
                      <a:lnTo>
                        <a:pt x="711" y="1175"/>
                      </a:lnTo>
                      <a:lnTo>
                        <a:pt x="695" y="1169"/>
                      </a:lnTo>
                      <a:lnTo>
                        <a:pt x="679" y="1165"/>
                      </a:lnTo>
                      <a:lnTo>
                        <a:pt x="667" y="1165"/>
                      </a:lnTo>
                      <a:lnTo>
                        <a:pt x="659" y="1167"/>
                      </a:lnTo>
                      <a:lnTo>
                        <a:pt x="650" y="1183"/>
                      </a:lnTo>
                      <a:lnTo>
                        <a:pt x="646" y="1209"/>
                      </a:lnTo>
                      <a:lnTo>
                        <a:pt x="648" y="1234"/>
                      </a:lnTo>
                      <a:lnTo>
                        <a:pt x="656" y="1254"/>
                      </a:lnTo>
                      <a:lnTo>
                        <a:pt x="665" y="1278"/>
                      </a:lnTo>
                      <a:lnTo>
                        <a:pt x="673" y="1299"/>
                      </a:lnTo>
                      <a:lnTo>
                        <a:pt x="675" y="1317"/>
                      </a:lnTo>
                      <a:lnTo>
                        <a:pt x="673" y="1331"/>
                      </a:lnTo>
                      <a:lnTo>
                        <a:pt x="673" y="1346"/>
                      </a:lnTo>
                      <a:lnTo>
                        <a:pt x="673" y="1362"/>
                      </a:lnTo>
                      <a:lnTo>
                        <a:pt x="667" y="1374"/>
                      </a:lnTo>
                      <a:lnTo>
                        <a:pt x="658" y="1382"/>
                      </a:lnTo>
                      <a:lnTo>
                        <a:pt x="638" y="1386"/>
                      </a:lnTo>
                      <a:lnTo>
                        <a:pt x="620" y="1388"/>
                      </a:lnTo>
                      <a:lnTo>
                        <a:pt x="604" y="1386"/>
                      </a:lnTo>
                      <a:lnTo>
                        <a:pt x="591" y="1380"/>
                      </a:lnTo>
                      <a:lnTo>
                        <a:pt x="581" y="1362"/>
                      </a:lnTo>
                      <a:lnTo>
                        <a:pt x="573" y="1343"/>
                      </a:lnTo>
                      <a:lnTo>
                        <a:pt x="571" y="1321"/>
                      </a:lnTo>
                      <a:lnTo>
                        <a:pt x="569" y="1309"/>
                      </a:lnTo>
                      <a:lnTo>
                        <a:pt x="567" y="1297"/>
                      </a:lnTo>
                      <a:lnTo>
                        <a:pt x="565" y="1287"/>
                      </a:lnTo>
                      <a:lnTo>
                        <a:pt x="559" y="1282"/>
                      </a:lnTo>
                      <a:lnTo>
                        <a:pt x="553" y="1283"/>
                      </a:lnTo>
                      <a:lnTo>
                        <a:pt x="545" y="1291"/>
                      </a:lnTo>
                      <a:lnTo>
                        <a:pt x="534" y="1303"/>
                      </a:lnTo>
                      <a:lnTo>
                        <a:pt x="518" y="1317"/>
                      </a:lnTo>
                      <a:lnTo>
                        <a:pt x="504" y="1331"/>
                      </a:lnTo>
                      <a:lnTo>
                        <a:pt x="488" y="1341"/>
                      </a:lnTo>
                      <a:lnTo>
                        <a:pt x="476" y="1343"/>
                      </a:lnTo>
                      <a:lnTo>
                        <a:pt x="465" y="1343"/>
                      </a:lnTo>
                      <a:lnTo>
                        <a:pt x="451" y="1343"/>
                      </a:lnTo>
                      <a:lnTo>
                        <a:pt x="437" y="1345"/>
                      </a:lnTo>
                      <a:lnTo>
                        <a:pt x="425" y="1343"/>
                      </a:lnTo>
                      <a:lnTo>
                        <a:pt x="415" y="1337"/>
                      </a:lnTo>
                      <a:lnTo>
                        <a:pt x="404" y="1323"/>
                      </a:lnTo>
                      <a:lnTo>
                        <a:pt x="394" y="1307"/>
                      </a:lnTo>
                      <a:lnTo>
                        <a:pt x="388" y="1287"/>
                      </a:lnTo>
                      <a:lnTo>
                        <a:pt x="386" y="1272"/>
                      </a:lnTo>
                      <a:lnTo>
                        <a:pt x="382" y="1256"/>
                      </a:lnTo>
                      <a:lnTo>
                        <a:pt x="378" y="1244"/>
                      </a:lnTo>
                      <a:lnTo>
                        <a:pt x="378" y="1240"/>
                      </a:lnTo>
                      <a:lnTo>
                        <a:pt x="372" y="1240"/>
                      </a:lnTo>
                      <a:lnTo>
                        <a:pt x="358" y="1240"/>
                      </a:lnTo>
                      <a:lnTo>
                        <a:pt x="341" y="1238"/>
                      </a:lnTo>
                      <a:lnTo>
                        <a:pt x="321" y="1236"/>
                      </a:lnTo>
                      <a:lnTo>
                        <a:pt x="303" y="1232"/>
                      </a:lnTo>
                      <a:lnTo>
                        <a:pt x="291" y="1224"/>
                      </a:lnTo>
                      <a:lnTo>
                        <a:pt x="282" y="1219"/>
                      </a:lnTo>
                      <a:lnTo>
                        <a:pt x="276" y="1213"/>
                      </a:lnTo>
                      <a:lnTo>
                        <a:pt x="270" y="1209"/>
                      </a:lnTo>
                      <a:lnTo>
                        <a:pt x="268" y="1201"/>
                      </a:lnTo>
                      <a:lnTo>
                        <a:pt x="268" y="1189"/>
                      </a:lnTo>
                      <a:lnTo>
                        <a:pt x="274" y="1171"/>
                      </a:lnTo>
                      <a:lnTo>
                        <a:pt x="280" y="1150"/>
                      </a:lnTo>
                      <a:lnTo>
                        <a:pt x="284" y="1134"/>
                      </a:lnTo>
                      <a:lnTo>
                        <a:pt x="285" y="1120"/>
                      </a:lnTo>
                      <a:lnTo>
                        <a:pt x="287" y="1110"/>
                      </a:lnTo>
                      <a:lnTo>
                        <a:pt x="291" y="1100"/>
                      </a:lnTo>
                      <a:lnTo>
                        <a:pt x="299" y="1087"/>
                      </a:lnTo>
                      <a:lnTo>
                        <a:pt x="309" y="1075"/>
                      </a:lnTo>
                      <a:lnTo>
                        <a:pt x="315" y="1065"/>
                      </a:lnTo>
                      <a:lnTo>
                        <a:pt x="311" y="1057"/>
                      </a:lnTo>
                      <a:lnTo>
                        <a:pt x="303" y="1053"/>
                      </a:lnTo>
                      <a:lnTo>
                        <a:pt x="289" y="1053"/>
                      </a:lnTo>
                      <a:lnTo>
                        <a:pt x="272" y="1053"/>
                      </a:lnTo>
                      <a:lnTo>
                        <a:pt x="254" y="1051"/>
                      </a:lnTo>
                      <a:lnTo>
                        <a:pt x="240" y="1047"/>
                      </a:lnTo>
                      <a:lnTo>
                        <a:pt x="230" y="1039"/>
                      </a:lnTo>
                      <a:lnTo>
                        <a:pt x="221" y="1020"/>
                      </a:lnTo>
                      <a:lnTo>
                        <a:pt x="217" y="1000"/>
                      </a:lnTo>
                      <a:lnTo>
                        <a:pt x="211" y="980"/>
                      </a:lnTo>
                      <a:lnTo>
                        <a:pt x="207" y="959"/>
                      </a:lnTo>
                      <a:lnTo>
                        <a:pt x="205" y="943"/>
                      </a:lnTo>
                      <a:lnTo>
                        <a:pt x="199" y="931"/>
                      </a:lnTo>
                      <a:lnTo>
                        <a:pt x="191" y="919"/>
                      </a:lnTo>
                      <a:lnTo>
                        <a:pt x="187" y="908"/>
                      </a:lnTo>
                      <a:lnTo>
                        <a:pt x="189" y="894"/>
                      </a:lnTo>
                      <a:lnTo>
                        <a:pt x="191" y="888"/>
                      </a:lnTo>
                      <a:lnTo>
                        <a:pt x="197" y="884"/>
                      </a:lnTo>
                      <a:lnTo>
                        <a:pt x="201" y="878"/>
                      </a:lnTo>
                      <a:lnTo>
                        <a:pt x="205" y="874"/>
                      </a:lnTo>
                      <a:lnTo>
                        <a:pt x="209" y="870"/>
                      </a:lnTo>
                      <a:lnTo>
                        <a:pt x="211" y="868"/>
                      </a:lnTo>
                      <a:lnTo>
                        <a:pt x="213" y="868"/>
                      </a:lnTo>
                      <a:lnTo>
                        <a:pt x="207" y="868"/>
                      </a:lnTo>
                      <a:lnTo>
                        <a:pt x="193" y="868"/>
                      </a:lnTo>
                      <a:lnTo>
                        <a:pt x="173" y="870"/>
                      </a:lnTo>
                      <a:lnTo>
                        <a:pt x="152" y="870"/>
                      </a:lnTo>
                      <a:lnTo>
                        <a:pt x="130" y="872"/>
                      </a:lnTo>
                      <a:lnTo>
                        <a:pt x="112" y="876"/>
                      </a:lnTo>
                      <a:lnTo>
                        <a:pt x="97" y="882"/>
                      </a:lnTo>
                      <a:lnTo>
                        <a:pt x="81" y="892"/>
                      </a:lnTo>
                      <a:lnTo>
                        <a:pt x="67" y="902"/>
                      </a:lnTo>
                      <a:lnTo>
                        <a:pt x="53" y="912"/>
                      </a:lnTo>
                      <a:lnTo>
                        <a:pt x="43" y="915"/>
                      </a:lnTo>
                      <a:lnTo>
                        <a:pt x="34" y="915"/>
                      </a:lnTo>
                      <a:lnTo>
                        <a:pt x="28" y="912"/>
                      </a:lnTo>
                      <a:lnTo>
                        <a:pt x="22" y="908"/>
                      </a:lnTo>
                      <a:lnTo>
                        <a:pt x="18" y="906"/>
                      </a:lnTo>
                      <a:lnTo>
                        <a:pt x="14" y="902"/>
                      </a:lnTo>
                      <a:lnTo>
                        <a:pt x="10" y="896"/>
                      </a:lnTo>
                      <a:lnTo>
                        <a:pt x="10" y="892"/>
                      </a:lnTo>
                      <a:lnTo>
                        <a:pt x="10" y="884"/>
                      </a:lnTo>
                      <a:lnTo>
                        <a:pt x="16" y="876"/>
                      </a:lnTo>
                      <a:lnTo>
                        <a:pt x="24" y="868"/>
                      </a:lnTo>
                      <a:lnTo>
                        <a:pt x="32" y="862"/>
                      </a:lnTo>
                      <a:lnTo>
                        <a:pt x="37" y="854"/>
                      </a:lnTo>
                      <a:lnTo>
                        <a:pt x="37" y="843"/>
                      </a:lnTo>
                      <a:lnTo>
                        <a:pt x="34" y="835"/>
                      </a:lnTo>
                      <a:lnTo>
                        <a:pt x="24" y="829"/>
                      </a:lnTo>
                      <a:lnTo>
                        <a:pt x="14" y="823"/>
                      </a:lnTo>
                      <a:lnTo>
                        <a:pt x="6" y="817"/>
                      </a:lnTo>
                      <a:lnTo>
                        <a:pt x="0" y="811"/>
                      </a:lnTo>
                      <a:lnTo>
                        <a:pt x="2" y="799"/>
                      </a:lnTo>
                      <a:lnTo>
                        <a:pt x="12" y="776"/>
                      </a:lnTo>
                      <a:lnTo>
                        <a:pt x="22" y="758"/>
                      </a:lnTo>
                      <a:lnTo>
                        <a:pt x="34" y="744"/>
                      </a:lnTo>
                      <a:lnTo>
                        <a:pt x="41" y="734"/>
                      </a:lnTo>
                      <a:lnTo>
                        <a:pt x="47" y="719"/>
                      </a:lnTo>
                      <a:lnTo>
                        <a:pt x="55" y="701"/>
                      </a:lnTo>
                      <a:lnTo>
                        <a:pt x="61" y="685"/>
                      </a:lnTo>
                      <a:lnTo>
                        <a:pt x="67" y="675"/>
                      </a:lnTo>
                      <a:lnTo>
                        <a:pt x="75" y="669"/>
                      </a:lnTo>
                      <a:lnTo>
                        <a:pt x="89" y="665"/>
                      </a:lnTo>
                      <a:lnTo>
                        <a:pt x="102" y="660"/>
                      </a:lnTo>
                      <a:lnTo>
                        <a:pt x="114" y="646"/>
                      </a:lnTo>
                      <a:lnTo>
                        <a:pt x="122" y="632"/>
                      </a:lnTo>
                      <a:lnTo>
                        <a:pt x="126" y="620"/>
                      </a:lnTo>
                      <a:lnTo>
                        <a:pt x="130" y="614"/>
                      </a:lnTo>
                      <a:lnTo>
                        <a:pt x="142" y="604"/>
                      </a:lnTo>
                      <a:lnTo>
                        <a:pt x="152" y="599"/>
                      </a:lnTo>
                      <a:lnTo>
                        <a:pt x="161" y="595"/>
                      </a:lnTo>
                      <a:lnTo>
                        <a:pt x="167" y="591"/>
                      </a:lnTo>
                      <a:lnTo>
                        <a:pt x="175" y="581"/>
                      </a:lnTo>
                      <a:lnTo>
                        <a:pt x="187" y="553"/>
                      </a:lnTo>
                      <a:lnTo>
                        <a:pt x="197" y="522"/>
                      </a:lnTo>
                      <a:lnTo>
                        <a:pt x="205" y="488"/>
                      </a:lnTo>
                      <a:lnTo>
                        <a:pt x="213" y="445"/>
                      </a:lnTo>
                      <a:lnTo>
                        <a:pt x="215" y="404"/>
                      </a:lnTo>
                      <a:lnTo>
                        <a:pt x="213" y="384"/>
                      </a:lnTo>
                      <a:lnTo>
                        <a:pt x="213" y="358"/>
                      </a:lnTo>
                      <a:lnTo>
                        <a:pt x="213" y="333"/>
                      </a:lnTo>
                      <a:lnTo>
                        <a:pt x="211" y="309"/>
                      </a:lnTo>
                      <a:lnTo>
                        <a:pt x="209" y="295"/>
                      </a:lnTo>
                      <a:lnTo>
                        <a:pt x="201" y="288"/>
                      </a:lnTo>
                      <a:lnTo>
                        <a:pt x="189" y="286"/>
                      </a:lnTo>
                      <a:lnTo>
                        <a:pt x="173" y="284"/>
                      </a:lnTo>
                      <a:lnTo>
                        <a:pt x="159" y="280"/>
                      </a:lnTo>
                      <a:lnTo>
                        <a:pt x="146" y="274"/>
                      </a:lnTo>
                      <a:lnTo>
                        <a:pt x="134" y="260"/>
                      </a:lnTo>
                      <a:lnTo>
                        <a:pt x="126" y="242"/>
                      </a:lnTo>
                      <a:lnTo>
                        <a:pt x="122" y="225"/>
                      </a:lnTo>
                      <a:lnTo>
                        <a:pt x="124" y="181"/>
                      </a:lnTo>
                      <a:lnTo>
                        <a:pt x="144" y="162"/>
                      </a:lnTo>
                      <a:lnTo>
                        <a:pt x="169" y="183"/>
                      </a:lnTo>
                      <a:lnTo>
                        <a:pt x="203" y="168"/>
                      </a:lnTo>
                      <a:lnTo>
                        <a:pt x="199" y="114"/>
                      </a:lnTo>
                      <a:lnTo>
                        <a:pt x="228" y="20"/>
                      </a:lnTo>
                      <a:lnTo>
                        <a:pt x="266" y="0"/>
                      </a:lnTo>
                      <a:lnTo>
                        <a:pt x="278" y="116"/>
                      </a:lnTo>
                      <a:lnTo>
                        <a:pt x="311" y="177"/>
                      </a:lnTo>
                      <a:lnTo>
                        <a:pt x="354" y="170"/>
                      </a:lnTo>
                      <a:lnTo>
                        <a:pt x="400" y="118"/>
                      </a:lnTo>
                      <a:lnTo>
                        <a:pt x="429" y="156"/>
                      </a:lnTo>
                      <a:lnTo>
                        <a:pt x="411" y="191"/>
                      </a:lnTo>
                      <a:lnTo>
                        <a:pt x="447" y="242"/>
                      </a:lnTo>
                      <a:lnTo>
                        <a:pt x="496" y="244"/>
                      </a:lnTo>
                      <a:lnTo>
                        <a:pt x="551" y="329"/>
                      </a:lnTo>
                      <a:lnTo>
                        <a:pt x="614" y="439"/>
                      </a:lnTo>
                      <a:lnTo>
                        <a:pt x="646" y="516"/>
                      </a:lnTo>
                      <a:lnTo>
                        <a:pt x="681" y="551"/>
                      </a:lnTo>
                      <a:lnTo>
                        <a:pt x="721" y="543"/>
                      </a:lnTo>
                      <a:lnTo>
                        <a:pt x="793" y="494"/>
                      </a:lnTo>
                      <a:lnTo>
                        <a:pt x="803" y="518"/>
                      </a:lnTo>
                      <a:lnTo>
                        <a:pt x="852" y="492"/>
                      </a:lnTo>
                      <a:lnTo>
                        <a:pt x="856" y="435"/>
                      </a:lnTo>
                      <a:lnTo>
                        <a:pt x="831" y="402"/>
                      </a:lnTo>
                      <a:lnTo>
                        <a:pt x="831" y="335"/>
                      </a:lnTo>
                      <a:lnTo>
                        <a:pt x="868" y="315"/>
                      </a:lnTo>
                      <a:lnTo>
                        <a:pt x="925" y="244"/>
                      </a:lnTo>
                      <a:lnTo>
                        <a:pt x="917" y="199"/>
                      </a:lnTo>
                      <a:lnTo>
                        <a:pt x="941" y="171"/>
                      </a:lnTo>
                      <a:lnTo>
                        <a:pt x="976" y="171"/>
                      </a:lnTo>
                      <a:lnTo>
                        <a:pt x="980" y="148"/>
                      </a:lnTo>
                      <a:lnTo>
                        <a:pt x="967" y="120"/>
                      </a:lnTo>
                      <a:lnTo>
                        <a:pt x="994" y="103"/>
                      </a:lnTo>
                      <a:lnTo>
                        <a:pt x="1043" y="108"/>
                      </a:lnTo>
                      <a:lnTo>
                        <a:pt x="1043" y="162"/>
                      </a:lnTo>
                      <a:lnTo>
                        <a:pt x="1065" y="232"/>
                      </a:lnTo>
                      <a:lnTo>
                        <a:pt x="1128" y="227"/>
                      </a:lnTo>
                      <a:lnTo>
                        <a:pt x="1154" y="189"/>
                      </a:lnTo>
                      <a:lnTo>
                        <a:pt x="1187" y="211"/>
                      </a:lnTo>
                      <a:lnTo>
                        <a:pt x="1193" y="252"/>
                      </a:lnTo>
                      <a:lnTo>
                        <a:pt x="1177" y="315"/>
                      </a:lnTo>
                      <a:lnTo>
                        <a:pt x="1126" y="329"/>
                      </a:lnTo>
                      <a:lnTo>
                        <a:pt x="1061" y="327"/>
                      </a:lnTo>
                      <a:lnTo>
                        <a:pt x="1047" y="311"/>
                      </a:lnTo>
                      <a:lnTo>
                        <a:pt x="1024" y="337"/>
                      </a:lnTo>
                      <a:lnTo>
                        <a:pt x="994" y="315"/>
                      </a:lnTo>
                      <a:lnTo>
                        <a:pt x="939" y="376"/>
                      </a:lnTo>
                      <a:lnTo>
                        <a:pt x="961" y="404"/>
                      </a:lnTo>
                      <a:lnTo>
                        <a:pt x="965" y="459"/>
                      </a:lnTo>
                      <a:lnTo>
                        <a:pt x="1006" y="471"/>
                      </a:lnTo>
                      <a:lnTo>
                        <a:pt x="1051" y="449"/>
                      </a:lnTo>
                      <a:lnTo>
                        <a:pt x="1069" y="445"/>
                      </a:lnTo>
                      <a:lnTo>
                        <a:pt x="1104" y="490"/>
                      </a:lnTo>
                      <a:lnTo>
                        <a:pt x="1075" y="561"/>
                      </a:lnTo>
                      <a:lnTo>
                        <a:pt x="1053" y="614"/>
                      </a:lnTo>
                      <a:lnTo>
                        <a:pt x="1075" y="658"/>
                      </a:lnTo>
                      <a:lnTo>
                        <a:pt x="1116" y="677"/>
                      </a:lnTo>
                      <a:lnTo>
                        <a:pt x="1118" y="732"/>
                      </a:lnTo>
                      <a:lnTo>
                        <a:pt x="1081" y="782"/>
                      </a:lnTo>
                      <a:lnTo>
                        <a:pt x="1112" y="837"/>
                      </a:lnTo>
                      <a:lnTo>
                        <a:pt x="1138" y="819"/>
                      </a:lnTo>
                      <a:lnTo>
                        <a:pt x="1187" y="823"/>
                      </a:lnTo>
                      <a:lnTo>
                        <a:pt x="1197" y="864"/>
                      </a:lnTo>
                      <a:lnTo>
                        <a:pt x="1228" y="884"/>
                      </a:lnTo>
                      <a:lnTo>
                        <a:pt x="1262" y="864"/>
                      </a:lnTo>
                      <a:lnTo>
                        <a:pt x="1293" y="888"/>
                      </a:lnTo>
                      <a:lnTo>
                        <a:pt x="1329" y="872"/>
                      </a:lnTo>
                      <a:lnTo>
                        <a:pt x="1352" y="900"/>
                      </a:lnTo>
                      <a:lnTo>
                        <a:pt x="1343" y="973"/>
                      </a:lnTo>
                      <a:lnTo>
                        <a:pt x="1291" y="986"/>
                      </a:lnTo>
                      <a:lnTo>
                        <a:pt x="1262" y="1026"/>
                      </a:lnTo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Freeform 80"/>
                <p:cNvSpPr>
                  <a:spLocks/>
                </p:cNvSpPr>
                <p:nvPr/>
              </p:nvSpPr>
              <p:spPr bwMode="gray">
                <a:xfrm>
                  <a:off x="2755" y="3269"/>
                  <a:ext cx="596" cy="432"/>
                </a:xfrm>
                <a:custGeom>
                  <a:avLst/>
                  <a:gdLst>
                    <a:gd name="T0" fmla="*/ 836 w 1191"/>
                    <a:gd name="T1" fmla="*/ 852 h 864"/>
                    <a:gd name="T2" fmla="*/ 807 w 1191"/>
                    <a:gd name="T3" fmla="*/ 860 h 864"/>
                    <a:gd name="T4" fmla="*/ 777 w 1191"/>
                    <a:gd name="T5" fmla="*/ 856 h 864"/>
                    <a:gd name="T6" fmla="*/ 744 w 1191"/>
                    <a:gd name="T7" fmla="*/ 837 h 864"/>
                    <a:gd name="T8" fmla="*/ 718 w 1191"/>
                    <a:gd name="T9" fmla="*/ 837 h 864"/>
                    <a:gd name="T10" fmla="*/ 693 w 1191"/>
                    <a:gd name="T11" fmla="*/ 811 h 864"/>
                    <a:gd name="T12" fmla="*/ 673 w 1191"/>
                    <a:gd name="T13" fmla="*/ 799 h 864"/>
                    <a:gd name="T14" fmla="*/ 651 w 1191"/>
                    <a:gd name="T15" fmla="*/ 839 h 864"/>
                    <a:gd name="T16" fmla="*/ 620 w 1191"/>
                    <a:gd name="T17" fmla="*/ 856 h 864"/>
                    <a:gd name="T18" fmla="*/ 582 w 1191"/>
                    <a:gd name="T19" fmla="*/ 862 h 864"/>
                    <a:gd name="T20" fmla="*/ 559 w 1191"/>
                    <a:gd name="T21" fmla="*/ 843 h 864"/>
                    <a:gd name="T22" fmla="*/ 529 w 1191"/>
                    <a:gd name="T23" fmla="*/ 850 h 864"/>
                    <a:gd name="T24" fmla="*/ 492 w 1191"/>
                    <a:gd name="T25" fmla="*/ 849 h 864"/>
                    <a:gd name="T26" fmla="*/ 445 w 1191"/>
                    <a:gd name="T27" fmla="*/ 821 h 864"/>
                    <a:gd name="T28" fmla="*/ 403 w 1191"/>
                    <a:gd name="T29" fmla="*/ 791 h 864"/>
                    <a:gd name="T30" fmla="*/ 370 w 1191"/>
                    <a:gd name="T31" fmla="*/ 754 h 864"/>
                    <a:gd name="T32" fmla="*/ 350 w 1191"/>
                    <a:gd name="T33" fmla="*/ 703 h 864"/>
                    <a:gd name="T34" fmla="*/ 364 w 1191"/>
                    <a:gd name="T35" fmla="*/ 683 h 864"/>
                    <a:gd name="T36" fmla="*/ 376 w 1191"/>
                    <a:gd name="T37" fmla="*/ 677 h 864"/>
                    <a:gd name="T38" fmla="*/ 382 w 1191"/>
                    <a:gd name="T39" fmla="*/ 665 h 864"/>
                    <a:gd name="T40" fmla="*/ 348 w 1191"/>
                    <a:gd name="T41" fmla="*/ 638 h 864"/>
                    <a:gd name="T42" fmla="*/ 315 w 1191"/>
                    <a:gd name="T43" fmla="*/ 644 h 864"/>
                    <a:gd name="T44" fmla="*/ 295 w 1191"/>
                    <a:gd name="T45" fmla="*/ 650 h 864"/>
                    <a:gd name="T46" fmla="*/ 262 w 1191"/>
                    <a:gd name="T47" fmla="*/ 630 h 864"/>
                    <a:gd name="T48" fmla="*/ 238 w 1191"/>
                    <a:gd name="T49" fmla="*/ 644 h 864"/>
                    <a:gd name="T50" fmla="*/ 208 w 1191"/>
                    <a:gd name="T51" fmla="*/ 624 h 864"/>
                    <a:gd name="T52" fmla="*/ 181 w 1191"/>
                    <a:gd name="T53" fmla="*/ 606 h 864"/>
                    <a:gd name="T54" fmla="*/ 262 w 1191"/>
                    <a:gd name="T55" fmla="*/ 540 h 864"/>
                    <a:gd name="T56" fmla="*/ 212 w 1191"/>
                    <a:gd name="T57" fmla="*/ 455 h 864"/>
                    <a:gd name="T58" fmla="*/ 116 w 1191"/>
                    <a:gd name="T59" fmla="*/ 431 h 864"/>
                    <a:gd name="T60" fmla="*/ 31 w 1191"/>
                    <a:gd name="T61" fmla="*/ 404 h 864"/>
                    <a:gd name="T62" fmla="*/ 104 w 1191"/>
                    <a:gd name="T63" fmla="*/ 295 h 864"/>
                    <a:gd name="T64" fmla="*/ 250 w 1191"/>
                    <a:gd name="T65" fmla="*/ 335 h 864"/>
                    <a:gd name="T66" fmla="*/ 307 w 1191"/>
                    <a:gd name="T67" fmla="*/ 278 h 864"/>
                    <a:gd name="T68" fmla="*/ 397 w 1191"/>
                    <a:gd name="T69" fmla="*/ 207 h 864"/>
                    <a:gd name="T70" fmla="*/ 496 w 1191"/>
                    <a:gd name="T71" fmla="*/ 225 h 864"/>
                    <a:gd name="T72" fmla="*/ 575 w 1191"/>
                    <a:gd name="T73" fmla="*/ 189 h 864"/>
                    <a:gd name="T74" fmla="*/ 659 w 1191"/>
                    <a:gd name="T75" fmla="*/ 160 h 864"/>
                    <a:gd name="T76" fmla="*/ 728 w 1191"/>
                    <a:gd name="T77" fmla="*/ 108 h 864"/>
                    <a:gd name="T78" fmla="*/ 797 w 1191"/>
                    <a:gd name="T79" fmla="*/ 73 h 864"/>
                    <a:gd name="T80" fmla="*/ 868 w 1191"/>
                    <a:gd name="T81" fmla="*/ 36 h 864"/>
                    <a:gd name="T82" fmla="*/ 974 w 1191"/>
                    <a:gd name="T83" fmla="*/ 18 h 864"/>
                    <a:gd name="T84" fmla="*/ 1039 w 1191"/>
                    <a:gd name="T85" fmla="*/ 69 h 864"/>
                    <a:gd name="T86" fmla="*/ 1006 w 1191"/>
                    <a:gd name="T87" fmla="*/ 215 h 864"/>
                    <a:gd name="T88" fmla="*/ 1096 w 1191"/>
                    <a:gd name="T89" fmla="*/ 284 h 864"/>
                    <a:gd name="T90" fmla="*/ 1191 w 1191"/>
                    <a:gd name="T91" fmla="*/ 321 h 864"/>
                    <a:gd name="T92" fmla="*/ 1128 w 1191"/>
                    <a:gd name="T93" fmla="*/ 431 h 864"/>
                    <a:gd name="T94" fmla="*/ 1039 w 1191"/>
                    <a:gd name="T95" fmla="*/ 642 h 864"/>
                    <a:gd name="T96" fmla="*/ 990 w 1191"/>
                    <a:gd name="T97" fmla="*/ 728 h 864"/>
                    <a:gd name="T98" fmla="*/ 899 w 1191"/>
                    <a:gd name="T99" fmla="*/ 788 h 86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91"/>
                    <a:gd name="T151" fmla="*/ 0 h 864"/>
                    <a:gd name="T152" fmla="*/ 1191 w 1191"/>
                    <a:gd name="T153" fmla="*/ 864 h 86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91" h="864">
                      <a:moveTo>
                        <a:pt x="866" y="835"/>
                      </a:moveTo>
                      <a:lnTo>
                        <a:pt x="834" y="815"/>
                      </a:lnTo>
                      <a:lnTo>
                        <a:pt x="836" y="852"/>
                      </a:lnTo>
                      <a:lnTo>
                        <a:pt x="832" y="852"/>
                      </a:lnTo>
                      <a:lnTo>
                        <a:pt x="821" y="856"/>
                      </a:lnTo>
                      <a:lnTo>
                        <a:pt x="807" y="860"/>
                      </a:lnTo>
                      <a:lnTo>
                        <a:pt x="793" y="864"/>
                      </a:lnTo>
                      <a:lnTo>
                        <a:pt x="783" y="862"/>
                      </a:lnTo>
                      <a:lnTo>
                        <a:pt x="777" y="856"/>
                      </a:lnTo>
                      <a:lnTo>
                        <a:pt x="767" y="849"/>
                      </a:lnTo>
                      <a:lnTo>
                        <a:pt x="758" y="841"/>
                      </a:lnTo>
                      <a:lnTo>
                        <a:pt x="744" y="837"/>
                      </a:lnTo>
                      <a:lnTo>
                        <a:pt x="734" y="837"/>
                      </a:lnTo>
                      <a:lnTo>
                        <a:pt x="726" y="837"/>
                      </a:lnTo>
                      <a:lnTo>
                        <a:pt x="718" y="837"/>
                      </a:lnTo>
                      <a:lnTo>
                        <a:pt x="708" y="831"/>
                      </a:lnTo>
                      <a:lnTo>
                        <a:pt x="701" y="821"/>
                      </a:lnTo>
                      <a:lnTo>
                        <a:pt x="693" y="811"/>
                      </a:lnTo>
                      <a:lnTo>
                        <a:pt x="687" y="801"/>
                      </a:lnTo>
                      <a:lnTo>
                        <a:pt x="681" y="797"/>
                      </a:lnTo>
                      <a:lnTo>
                        <a:pt x="673" y="799"/>
                      </a:lnTo>
                      <a:lnTo>
                        <a:pt x="665" y="811"/>
                      </a:lnTo>
                      <a:lnTo>
                        <a:pt x="657" y="825"/>
                      </a:lnTo>
                      <a:lnTo>
                        <a:pt x="651" y="839"/>
                      </a:lnTo>
                      <a:lnTo>
                        <a:pt x="641" y="847"/>
                      </a:lnTo>
                      <a:lnTo>
                        <a:pt x="632" y="850"/>
                      </a:lnTo>
                      <a:lnTo>
                        <a:pt x="620" y="856"/>
                      </a:lnTo>
                      <a:lnTo>
                        <a:pt x="606" y="860"/>
                      </a:lnTo>
                      <a:lnTo>
                        <a:pt x="592" y="862"/>
                      </a:lnTo>
                      <a:lnTo>
                        <a:pt x="582" y="862"/>
                      </a:lnTo>
                      <a:lnTo>
                        <a:pt x="575" y="854"/>
                      </a:lnTo>
                      <a:lnTo>
                        <a:pt x="569" y="849"/>
                      </a:lnTo>
                      <a:lnTo>
                        <a:pt x="559" y="843"/>
                      </a:lnTo>
                      <a:lnTo>
                        <a:pt x="549" y="843"/>
                      </a:lnTo>
                      <a:lnTo>
                        <a:pt x="539" y="845"/>
                      </a:lnTo>
                      <a:lnTo>
                        <a:pt x="529" y="850"/>
                      </a:lnTo>
                      <a:lnTo>
                        <a:pt x="519" y="854"/>
                      </a:lnTo>
                      <a:lnTo>
                        <a:pt x="508" y="854"/>
                      </a:lnTo>
                      <a:lnTo>
                        <a:pt x="492" y="849"/>
                      </a:lnTo>
                      <a:lnTo>
                        <a:pt x="474" y="837"/>
                      </a:lnTo>
                      <a:lnTo>
                        <a:pt x="458" y="829"/>
                      </a:lnTo>
                      <a:lnTo>
                        <a:pt x="445" y="821"/>
                      </a:lnTo>
                      <a:lnTo>
                        <a:pt x="431" y="811"/>
                      </a:lnTo>
                      <a:lnTo>
                        <a:pt x="417" y="799"/>
                      </a:lnTo>
                      <a:lnTo>
                        <a:pt x="403" y="791"/>
                      </a:lnTo>
                      <a:lnTo>
                        <a:pt x="389" y="784"/>
                      </a:lnTo>
                      <a:lnTo>
                        <a:pt x="382" y="776"/>
                      </a:lnTo>
                      <a:lnTo>
                        <a:pt x="370" y="754"/>
                      </a:lnTo>
                      <a:lnTo>
                        <a:pt x="358" y="732"/>
                      </a:lnTo>
                      <a:lnTo>
                        <a:pt x="352" y="717"/>
                      </a:lnTo>
                      <a:lnTo>
                        <a:pt x="350" y="703"/>
                      </a:lnTo>
                      <a:lnTo>
                        <a:pt x="354" y="691"/>
                      </a:lnTo>
                      <a:lnTo>
                        <a:pt x="358" y="685"/>
                      </a:lnTo>
                      <a:lnTo>
                        <a:pt x="364" y="683"/>
                      </a:lnTo>
                      <a:lnTo>
                        <a:pt x="368" y="681"/>
                      </a:lnTo>
                      <a:lnTo>
                        <a:pt x="372" y="679"/>
                      </a:lnTo>
                      <a:lnTo>
                        <a:pt x="376" y="677"/>
                      </a:lnTo>
                      <a:lnTo>
                        <a:pt x="380" y="673"/>
                      </a:lnTo>
                      <a:lnTo>
                        <a:pt x="382" y="671"/>
                      </a:lnTo>
                      <a:lnTo>
                        <a:pt x="382" y="665"/>
                      </a:lnTo>
                      <a:lnTo>
                        <a:pt x="376" y="654"/>
                      </a:lnTo>
                      <a:lnTo>
                        <a:pt x="364" y="646"/>
                      </a:lnTo>
                      <a:lnTo>
                        <a:pt x="348" y="638"/>
                      </a:lnTo>
                      <a:lnTo>
                        <a:pt x="332" y="636"/>
                      </a:lnTo>
                      <a:lnTo>
                        <a:pt x="323" y="638"/>
                      </a:lnTo>
                      <a:lnTo>
                        <a:pt x="315" y="644"/>
                      </a:lnTo>
                      <a:lnTo>
                        <a:pt x="307" y="650"/>
                      </a:lnTo>
                      <a:lnTo>
                        <a:pt x="301" y="652"/>
                      </a:lnTo>
                      <a:lnTo>
                        <a:pt x="295" y="650"/>
                      </a:lnTo>
                      <a:lnTo>
                        <a:pt x="283" y="636"/>
                      </a:lnTo>
                      <a:lnTo>
                        <a:pt x="273" y="630"/>
                      </a:lnTo>
                      <a:lnTo>
                        <a:pt x="262" y="630"/>
                      </a:lnTo>
                      <a:lnTo>
                        <a:pt x="254" y="636"/>
                      </a:lnTo>
                      <a:lnTo>
                        <a:pt x="246" y="642"/>
                      </a:lnTo>
                      <a:lnTo>
                        <a:pt x="238" y="644"/>
                      </a:lnTo>
                      <a:lnTo>
                        <a:pt x="230" y="640"/>
                      </a:lnTo>
                      <a:lnTo>
                        <a:pt x="220" y="632"/>
                      </a:lnTo>
                      <a:lnTo>
                        <a:pt x="208" y="624"/>
                      </a:lnTo>
                      <a:lnTo>
                        <a:pt x="195" y="614"/>
                      </a:lnTo>
                      <a:lnTo>
                        <a:pt x="185" y="608"/>
                      </a:lnTo>
                      <a:lnTo>
                        <a:pt x="181" y="606"/>
                      </a:lnTo>
                      <a:lnTo>
                        <a:pt x="181" y="593"/>
                      </a:lnTo>
                      <a:lnTo>
                        <a:pt x="210" y="553"/>
                      </a:lnTo>
                      <a:lnTo>
                        <a:pt x="262" y="540"/>
                      </a:lnTo>
                      <a:lnTo>
                        <a:pt x="271" y="467"/>
                      </a:lnTo>
                      <a:lnTo>
                        <a:pt x="248" y="439"/>
                      </a:lnTo>
                      <a:lnTo>
                        <a:pt x="212" y="455"/>
                      </a:lnTo>
                      <a:lnTo>
                        <a:pt x="179" y="435"/>
                      </a:lnTo>
                      <a:lnTo>
                        <a:pt x="147" y="451"/>
                      </a:lnTo>
                      <a:lnTo>
                        <a:pt x="116" y="431"/>
                      </a:lnTo>
                      <a:lnTo>
                        <a:pt x="106" y="390"/>
                      </a:lnTo>
                      <a:lnTo>
                        <a:pt x="57" y="386"/>
                      </a:lnTo>
                      <a:lnTo>
                        <a:pt x="31" y="404"/>
                      </a:lnTo>
                      <a:lnTo>
                        <a:pt x="0" y="349"/>
                      </a:lnTo>
                      <a:lnTo>
                        <a:pt x="51" y="347"/>
                      </a:lnTo>
                      <a:lnTo>
                        <a:pt x="104" y="295"/>
                      </a:lnTo>
                      <a:lnTo>
                        <a:pt x="139" y="292"/>
                      </a:lnTo>
                      <a:lnTo>
                        <a:pt x="195" y="327"/>
                      </a:lnTo>
                      <a:lnTo>
                        <a:pt x="250" y="335"/>
                      </a:lnTo>
                      <a:lnTo>
                        <a:pt x="275" y="309"/>
                      </a:lnTo>
                      <a:lnTo>
                        <a:pt x="279" y="288"/>
                      </a:lnTo>
                      <a:lnTo>
                        <a:pt x="307" y="278"/>
                      </a:lnTo>
                      <a:lnTo>
                        <a:pt x="338" y="248"/>
                      </a:lnTo>
                      <a:lnTo>
                        <a:pt x="386" y="238"/>
                      </a:lnTo>
                      <a:lnTo>
                        <a:pt x="397" y="207"/>
                      </a:lnTo>
                      <a:lnTo>
                        <a:pt x="437" y="181"/>
                      </a:lnTo>
                      <a:lnTo>
                        <a:pt x="458" y="223"/>
                      </a:lnTo>
                      <a:lnTo>
                        <a:pt x="496" y="225"/>
                      </a:lnTo>
                      <a:lnTo>
                        <a:pt x="521" y="248"/>
                      </a:lnTo>
                      <a:lnTo>
                        <a:pt x="567" y="227"/>
                      </a:lnTo>
                      <a:lnTo>
                        <a:pt x="575" y="189"/>
                      </a:lnTo>
                      <a:lnTo>
                        <a:pt x="604" y="173"/>
                      </a:lnTo>
                      <a:lnTo>
                        <a:pt x="641" y="193"/>
                      </a:lnTo>
                      <a:lnTo>
                        <a:pt x="659" y="160"/>
                      </a:lnTo>
                      <a:lnTo>
                        <a:pt x="695" y="160"/>
                      </a:lnTo>
                      <a:lnTo>
                        <a:pt x="693" y="120"/>
                      </a:lnTo>
                      <a:lnTo>
                        <a:pt x="728" y="108"/>
                      </a:lnTo>
                      <a:lnTo>
                        <a:pt x="740" y="122"/>
                      </a:lnTo>
                      <a:lnTo>
                        <a:pt x="765" y="71"/>
                      </a:lnTo>
                      <a:lnTo>
                        <a:pt x="797" y="73"/>
                      </a:lnTo>
                      <a:lnTo>
                        <a:pt x="825" y="77"/>
                      </a:lnTo>
                      <a:lnTo>
                        <a:pt x="840" y="30"/>
                      </a:lnTo>
                      <a:lnTo>
                        <a:pt x="868" y="36"/>
                      </a:lnTo>
                      <a:lnTo>
                        <a:pt x="891" y="63"/>
                      </a:lnTo>
                      <a:lnTo>
                        <a:pt x="933" y="6"/>
                      </a:lnTo>
                      <a:lnTo>
                        <a:pt x="974" y="18"/>
                      </a:lnTo>
                      <a:lnTo>
                        <a:pt x="1006" y="0"/>
                      </a:lnTo>
                      <a:lnTo>
                        <a:pt x="1039" y="10"/>
                      </a:lnTo>
                      <a:lnTo>
                        <a:pt x="1039" y="69"/>
                      </a:lnTo>
                      <a:lnTo>
                        <a:pt x="1065" y="89"/>
                      </a:lnTo>
                      <a:lnTo>
                        <a:pt x="1059" y="154"/>
                      </a:lnTo>
                      <a:lnTo>
                        <a:pt x="1006" y="215"/>
                      </a:lnTo>
                      <a:lnTo>
                        <a:pt x="1080" y="209"/>
                      </a:lnTo>
                      <a:lnTo>
                        <a:pt x="1096" y="234"/>
                      </a:lnTo>
                      <a:lnTo>
                        <a:pt x="1096" y="284"/>
                      </a:lnTo>
                      <a:lnTo>
                        <a:pt x="1134" y="258"/>
                      </a:lnTo>
                      <a:lnTo>
                        <a:pt x="1169" y="258"/>
                      </a:lnTo>
                      <a:lnTo>
                        <a:pt x="1191" y="321"/>
                      </a:lnTo>
                      <a:lnTo>
                        <a:pt x="1163" y="351"/>
                      </a:lnTo>
                      <a:lnTo>
                        <a:pt x="1167" y="408"/>
                      </a:lnTo>
                      <a:lnTo>
                        <a:pt x="1128" y="431"/>
                      </a:lnTo>
                      <a:lnTo>
                        <a:pt x="1104" y="504"/>
                      </a:lnTo>
                      <a:lnTo>
                        <a:pt x="1110" y="579"/>
                      </a:lnTo>
                      <a:lnTo>
                        <a:pt x="1039" y="642"/>
                      </a:lnTo>
                      <a:lnTo>
                        <a:pt x="1013" y="654"/>
                      </a:lnTo>
                      <a:lnTo>
                        <a:pt x="1013" y="713"/>
                      </a:lnTo>
                      <a:lnTo>
                        <a:pt x="990" y="728"/>
                      </a:lnTo>
                      <a:lnTo>
                        <a:pt x="943" y="738"/>
                      </a:lnTo>
                      <a:lnTo>
                        <a:pt x="937" y="776"/>
                      </a:lnTo>
                      <a:lnTo>
                        <a:pt x="899" y="788"/>
                      </a:lnTo>
                      <a:lnTo>
                        <a:pt x="866" y="83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Freeform 81"/>
                <p:cNvSpPr>
                  <a:spLocks/>
                </p:cNvSpPr>
                <p:nvPr/>
              </p:nvSpPr>
              <p:spPr bwMode="gray">
                <a:xfrm>
                  <a:off x="2755" y="3269"/>
                  <a:ext cx="596" cy="432"/>
                </a:xfrm>
                <a:custGeom>
                  <a:avLst/>
                  <a:gdLst>
                    <a:gd name="T0" fmla="*/ 836 w 1191"/>
                    <a:gd name="T1" fmla="*/ 852 h 864"/>
                    <a:gd name="T2" fmla="*/ 807 w 1191"/>
                    <a:gd name="T3" fmla="*/ 860 h 864"/>
                    <a:gd name="T4" fmla="*/ 777 w 1191"/>
                    <a:gd name="T5" fmla="*/ 856 h 864"/>
                    <a:gd name="T6" fmla="*/ 744 w 1191"/>
                    <a:gd name="T7" fmla="*/ 837 h 864"/>
                    <a:gd name="T8" fmla="*/ 718 w 1191"/>
                    <a:gd name="T9" fmla="*/ 837 h 864"/>
                    <a:gd name="T10" fmla="*/ 693 w 1191"/>
                    <a:gd name="T11" fmla="*/ 811 h 864"/>
                    <a:gd name="T12" fmla="*/ 673 w 1191"/>
                    <a:gd name="T13" fmla="*/ 799 h 864"/>
                    <a:gd name="T14" fmla="*/ 651 w 1191"/>
                    <a:gd name="T15" fmla="*/ 839 h 864"/>
                    <a:gd name="T16" fmla="*/ 620 w 1191"/>
                    <a:gd name="T17" fmla="*/ 856 h 864"/>
                    <a:gd name="T18" fmla="*/ 582 w 1191"/>
                    <a:gd name="T19" fmla="*/ 862 h 864"/>
                    <a:gd name="T20" fmla="*/ 559 w 1191"/>
                    <a:gd name="T21" fmla="*/ 843 h 864"/>
                    <a:gd name="T22" fmla="*/ 529 w 1191"/>
                    <a:gd name="T23" fmla="*/ 850 h 864"/>
                    <a:gd name="T24" fmla="*/ 492 w 1191"/>
                    <a:gd name="T25" fmla="*/ 849 h 864"/>
                    <a:gd name="T26" fmla="*/ 445 w 1191"/>
                    <a:gd name="T27" fmla="*/ 821 h 864"/>
                    <a:gd name="T28" fmla="*/ 403 w 1191"/>
                    <a:gd name="T29" fmla="*/ 791 h 864"/>
                    <a:gd name="T30" fmla="*/ 370 w 1191"/>
                    <a:gd name="T31" fmla="*/ 754 h 864"/>
                    <a:gd name="T32" fmla="*/ 350 w 1191"/>
                    <a:gd name="T33" fmla="*/ 703 h 864"/>
                    <a:gd name="T34" fmla="*/ 364 w 1191"/>
                    <a:gd name="T35" fmla="*/ 683 h 864"/>
                    <a:gd name="T36" fmla="*/ 376 w 1191"/>
                    <a:gd name="T37" fmla="*/ 677 h 864"/>
                    <a:gd name="T38" fmla="*/ 382 w 1191"/>
                    <a:gd name="T39" fmla="*/ 665 h 864"/>
                    <a:gd name="T40" fmla="*/ 348 w 1191"/>
                    <a:gd name="T41" fmla="*/ 638 h 864"/>
                    <a:gd name="T42" fmla="*/ 315 w 1191"/>
                    <a:gd name="T43" fmla="*/ 644 h 864"/>
                    <a:gd name="T44" fmla="*/ 295 w 1191"/>
                    <a:gd name="T45" fmla="*/ 650 h 864"/>
                    <a:gd name="T46" fmla="*/ 262 w 1191"/>
                    <a:gd name="T47" fmla="*/ 630 h 864"/>
                    <a:gd name="T48" fmla="*/ 238 w 1191"/>
                    <a:gd name="T49" fmla="*/ 644 h 864"/>
                    <a:gd name="T50" fmla="*/ 208 w 1191"/>
                    <a:gd name="T51" fmla="*/ 624 h 864"/>
                    <a:gd name="T52" fmla="*/ 181 w 1191"/>
                    <a:gd name="T53" fmla="*/ 606 h 864"/>
                    <a:gd name="T54" fmla="*/ 262 w 1191"/>
                    <a:gd name="T55" fmla="*/ 540 h 864"/>
                    <a:gd name="T56" fmla="*/ 212 w 1191"/>
                    <a:gd name="T57" fmla="*/ 455 h 864"/>
                    <a:gd name="T58" fmla="*/ 116 w 1191"/>
                    <a:gd name="T59" fmla="*/ 431 h 864"/>
                    <a:gd name="T60" fmla="*/ 31 w 1191"/>
                    <a:gd name="T61" fmla="*/ 404 h 864"/>
                    <a:gd name="T62" fmla="*/ 104 w 1191"/>
                    <a:gd name="T63" fmla="*/ 295 h 864"/>
                    <a:gd name="T64" fmla="*/ 250 w 1191"/>
                    <a:gd name="T65" fmla="*/ 335 h 864"/>
                    <a:gd name="T66" fmla="*/ 307 w 1191"/>
                    <a:gd name="T67" fmla="*/ 278 h 864"/>
                    <a:gd name="T68" fmla="*/ 397 w 1191"/>
                    <a:gd name="T69" fmla="*/ 207 h 864"/>
                    <a:gd name="T70" fmla="*/ 496 w 1191"/>
                    <a:gd name="T71" fmla="*/ 225 h 864"/>
                    <a:gd name="T72" fmla="*/ 575 w 1191"/>
                    <a:gd name="T73" fmla="*/ 189 h 864"/>
                    <a:gd name="T74" fmla="*/ 659 w 1191"/>
                    <a:gd name="T75" fmla="*/ 160 h 864"/>
                    <a:gd name="T76" fmla="*/ 728 w 1191"/>
                    <a:gd name="T77" fmla="*/ 108 h 864"/>
                    <a:gd name="T78" fmla="*/ 797 w 1191"/>
                    <a:gd name="T79" fmla="*/ 73 h 864"/>
                    <a:gd name="T80" fmla="*/ 868 w 1191"/>
                    <a:gd name="T81" fmla="*/ 36 h 864"/>
                    <a:gd name="T82" fmla="*/ 974 w 1191"/>
                    <a:gd name="T83" fmla="*/ 18 h 864"/>
                    <a:gd name="T84" fmla="*/ 1039 w 1191"/>
                    <a:gd name="T85" fmla="*/ 69 h 864"/>
                    <a:gd name="T86" fmla="*/ 1006 w 1191"/>
                    <a:gd name="T87" fmla="*/ 215 h 864"/>
                    <a:gd name="T88" fmla="*/ 1096 w 1191"/>
                    <a:gd name="T89" fmla="*/ 284 h 864"/>
                    <a:gd name="T90" fmla="*/ 1191 w 1191"/>
                    <a:gd name="T91" fmla="*/ 321 h 864"/>
                    <a:gd name="T92" fmla="*/ 1128 w 1191"/>
                    <a:gd name="T93" fmla="*/ 431 h 864"/>
                    <a:gd name="T94" fmla="*/ 1039 w 1191"/>
                    <a:gd name="T95" fmla="*/ 642 h 864"/>
                    <a:gd name="T96" fmla="*/ 990 w 1191"/>
                    <a:gd name="T97" fmla="*/ 728 h 864"/>
                    <a:gd name="T98" fmla="*/ 899 w 1191"/>
                    <a:gd name="T99" fmla="*/ 788 h 86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91"/>
                    <a:gd name="T151" fmla="*/ 0 h 864"/>
                    <a:gd name="T152" fmla="*/ 1191 w 1191"/>
                    <a:gd name="T153" fmla="*/ 864 h 86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91" h="864">
                      <a:moveTo>
                        <a:pt x="866" y="835"/>
                      </a:moveTo>
                      <a:lnTo>
                        <a:pt x="834" y="815"/>
                      </a:lnTo>
                      <a:lnTo>
                        <a:pt x="836" y="852"/>
                      </a:lnTo>
                      <a:lnTo>
                        <a:pt x="832" y="852"/>
                      </a:lnTo>
                      <a:lnTo>
                        <a:pt x="821" y="856"/>
                      </a:lnTo>
                      <a:lnTo>
                        <a:pt x="807" y="860"/>
                      </a:lnTo>
                      <a:lnTo>
                        <a:pt x="793" y="864"/>
                      </a:lnTo>
                      <a:lnTo>
                        <a:pt x="783" y="862"/>
                      </a:lnTo>
                      <a:lnTo>
                        <a:pt x="777" y="856"/>
                      </a:lnTo>
                      <a:lnTo>
                        <a:pt x="767" y="849"/>
                      </a:lnTo>
                      <a:lnTo>
                        <a:pt x="758" y="841"/>
                      </a:lnTo>
                      <a:lnTo>
                        <a:pt x="744" y="837"/>
                      </a:lnTo>
                      <a:lnTo>
                        <a:pt x="734" y="837"/>
                      </a:lnTo>
                      <a:lnTo>
                        <a:pt x="726" y="837"/>
                      </a:lnTo>
                      <a:lnTo>
                        <a:pt x="718" y="837"/>
                      </a:lnTo>
                      <a:lnTo>
                        <a:pt x="708" y="831"/>
                      </a:lnTo>
                      <a:lnTo>
                        <a:pt x="701" y="821"/>
                      </a:lnTo>
                      <a:lnTo>
                        <a:pt x="693" y="811"/>
                      </a:lnTo>
                      <a:lnTo>
                        <a:pt x="687" y="801"/>
                      </a:lnTo>
                      <a:lnTo>
                        <a:pt x="681" y="797"/>
                      </a:lnTo>
                      <a:lnTo>
                        <a:pt x="673" y="799"/>
                      </a:lnTo>
                      <a:lnTo>
                        <a:pt x="665" y="811"/>
                      </a:lnTo>
                      <a:lnTo>
                        <a:pt x="657" y="825"/>
                      </a:lnTo>
                      <a:lnTo>
                        <a:pt x="651" y="839"/>
                      </a:lnTo>
                      <a:lnTo>
                        <a:pt x="641" y="847"/>
                      </a:lnTo>
                      <a:lnTo>
                        <a:pt x="632" y="850"/>
                      </a:lnTo>
                      <a:lnTo>
                        <a:pt x="620" y="856"/>
                      </a:lnTo>
                      <a:lnTo>
                        <a:pt x="606" y="860"/>
                      </a:lnTo>
                      <a:lnTo>
                        <a:pt x="592" y="862"/>
                      </a:lnTo>
                      <a:lnTo>
                        <a:pt x="582" y="862"/>
                      </a:lnTo>
                      <a:lnTo>
                        <a:pt x="575" y="854"/>
                      </a:lnTo>
                      <a:lnTo>
                        <a:pt x="569" y="849"/>
                      </a:lnTo>
                      <a:lnTo>
                        <a:pt x="559" y="843"/>
                      </a:lnTo>
                      <a:lnTo>
                        <a:pt x="549" y="843"/>
                      </a:lnTo>
                      <a:lnTo>
                        <a:pt x="539" y="845"/>
                      </a:lnTo>
                      <a:lnTo>
                        <a:pt x="529" y="850"/>
                      </a:lnTo>
                      <a:lnTo>
                        <a:pt x="519" y="854"/>
                      </a:lnTo>
                      <a:lnTo>
                        <a:pt x="508" y="854"/>
                      </a:lnTo>
                      <a:lnTo>
                        <a:pt x="492" y="849"/>
                      </a:lnTo>
                      <a:lnTo>
                        <a:pt x="474" y="837"/>
                      </a:lnTo>
                      <a:lnTo>
                        <a:pt x="458" y="829"/>
                      </a:lnTo>
                      <a:lnTo>
                        <a:pt x="445" y="821"/>
                      </a:lnTo>
                      <a:lnTo>
                        <a:pt x="431" y="811"/>
                      </a:lnTo>
                      <a:lnTo>
                        <a:pt x="417" y="799"/>
                      </a:lnTo>
                      <a:lnTo>
                        <a:pt x="403" y="791"/>
                      </a:lnTo>
                      <a:lnTo>
                        <a:pt x="389" y="784"/>
                      </a:lnTo>
                      <a:lnTo>
                        <a:pt x="382" y="776"/>
                      </a:lnTo>
                      <a:lnTo>
                        <a:pt x="370" y="754"/>
                      </a:lnTo>
                      <a:lnTo>
                        <a:pt x="358" y="732"/>
                      </a:lnTo>
                      <a:lnTo>
                        <a:pt x="352" y="717"/>
                      </a:lnTo>
                      <a:lnTo>
                        <a:pt x="350" y="703"/>
                      </a:lnTo>
                      <a:lnTo>
                        <a:pt x="354" y="691"/>
                      </a:lnTo>
                      <a:lnTo>
                        <a:pt x="358" y="685"/>
                      </a:lnTo>
                      <a:lnTo>
                        <a:pt x="364" y="683"/>
                      </a:lnTo>
                      <a:lnTo>
                        <a:pt x="368" y="681"/>
                      </a:lnTo>
                      <a:lnTo>
                        <a:pt x="372" y="679"/>
                      </a:lnTo>
                      <a:lnTo>
                        <a:pt x="376" y="677"/>
                      </a:lnTo>
                      <a:lnTo>
                        <a:pt x="380" y="673"/>
                      </a:lnTo>
                      <a:lnTo>
                        <a:pt x="382" y="671"/>
                      </a:lnTo>
                      <a:lnTo>
                        <a:pt x="382" y="665"/>
                      </a:lnTo>
                      <a:lnTo>
                        <a:pt x="376" y="654"/>
                      </a:lnTo>
                      <a:lnTo>
                        <a:pt x="364" y="646"/>
                      </a:lnTo>
                      <a:lnTo>
                        <a:pt x="348" y="638"/>
                      </a:lnTo>
                      <a:lnTo>
                        <a:pt x="332" y="636"/>
                      </a:lnTo>
                      <a:lnTo>
                        <a:pt x="323" y="638"/>
                      </a:lnTo>
                      <a:lnTo>
                        <a:pt x="315" y="644"/>
                      </a:lnTo>
                      <a:lnTo>
                        <a:pt x="307" y="650"/>
                      </a:lnTo>
                      <a:lnTo>
                        <a:pt x="301" y="652"/>
                      </a:lnTo>
                      <a:lnTo>
                        <a:pt x="295" y="650"/>
                      </a:lnTo>
                      <a:lnTo>
                        <a:pt x="283" y="636"/>
                      </a:lnTo>
                      <a:lnTo>
                        <a:pt x="273" y="630"/>
                      </a:lnTo>
                      <a:lnTo>
                        <a:pt x="262" y="630"/>
                      </a:lnTo>
                      <a:lnTo>
                        <a:pt x="254" y="636"/>
                      </a:lnTo>
                      <a:lnTo>
                        <a:pt x="246" y="642"/>
                      </a:lnTo>
                      <a:lnTo>
                        <a:pt x="238" y="644"/>
                      </a:lnTo>
                      <a:lnTo>
                        <a:pt x="230" y="640"/>
                      </a:lnTo>
                      <a:lnTo>
                        <a:pt x="220" y="632"/>
                      </a:lnTo>
                      <a:lnTo>
                        <a:pt x="208" y="624"/>
                      </a:lnTo>
                      <a:lnTo>
                        <a:pt x="195" y="614"/>
                      </a:lnTo>
                      <a:lnTo>
                        <a:pt x="185" y="608"/>
                      </a:lnTo>
                      <a:lnTo>
                        <a:pt x="181" y="606"/>
                      </a:lnTo>
                      <a:lnTo>
                        <a:pt x="181" y="593"/>
                      </a:lnTo>
                      <a:lnTo>
                        <a:pt x="210" y="553"/>
                      </a:lnTo>
                      <a:lnTo>
                        <a:pt x="262" y="540"/>
                      </a:lnTo>
                      <a:lnTo>
                        <a:pt x="271" y="467"/>
                      </a:lnTo>
                      <a:lnTo>
                        <a:pt x="248" y="439"/>
                      </a:lnTo>
                      <a:lnTo>
                        <a:pt x="212" y="455"/>
                      </a:lnTo>
                      <a:lnTo>
                        <a:pt x="179" y="435"/>
                      </a:lnTo>
                      <a:lnTo>
                        <a:pt x="147" y="451"/>
                      </a:lnTo>
                      <a:lnTo>
                        <a:pt x="116" y="431"/>
                      </a:lnTo>
                      <a:lnTo>
                        <a:pt x="106" y="390"/>
                      </a:lnTo>
                      <a:lnTo>
                        <a:pt x="57" y="386"/>
                      </a:lnTo>
                      <a:lnTo>
                        <a:pt x="31" y="404"/>
                      </a:lnTo>
                      <a:lnTo>
                        <a:pt x="0" y="349"/>
                      </a:lnTo>
                      <a:lnTo>
                        <a:pt x="51" y="347"/>
                      </a:lnTo>
                      <a:lnTo>
                        <a:pt x="104" y="295"/>
                      </a:lnTo>
                      <a:lnTo>
                        <a:pt x="139" y="292"/>
                      </a:lnTo>
                      <a:lnTo>
                        <a:pt x="195" y="327"/>
                      </a:lnTo>
                      <a:lnTo>
                        <a:pt x="250" y="335"/>
                      </a:lnTo>
                      <a:lnTo>
                        <a:pt x="275" y="309"/>
                      </a:lnTo>
                      <a:lnTo>
                        <a:pt x="279" y="288"/>
                      </a:lnTo>
                      <a:lnTo>
                        <a:pt x="307" y="278"/>
                      </a:lnTo>
                      <a:lnTo>
                        <a:pt x="338" y="248"/>
                      </a:lnTo>
                      <a:lnTo>
                        <a:pt x="386" y="238"/>
                      </a:lnTo>
                      <a:lnTo>
                        <a:pt x="397" y="207"/>
                      </a:lnTo>
                      <a:lnTo>
                        <a:pt x="437" y="181"/>
                      </a:lnTo>
                      <a:lnTo>
                        <a:pt x="458" y="223"/>
                      </a:lnTo>
                      <a:lnTo>
                        <a:pt x="496" y="225"/>
                      </a:lnTo>
                      <a:lnTo>
                        <a:pt x="521" y="248"/>
                      </a:lnTo>
                      <a:lnTo>
                        <a:pt x="567" y="227"/>
                      </a:lnTo>
                      <a:lnTo>
                        <a:pt x="575" y="189"/>
                      </a:lnTo>
                      <a:lnTo>
                        <a:pt x="604" y="173"/>
                      </a:lnTo>
                      <a:lnTo>
                        <a:pt x="641" y="193"/>
                      </a:lnTo>
                      <a:lnTo>
                        <a:pt x="659" y="160"/>
                      </a:lnTo>
                      <a:lnTo>
                        <a:pt x="695" y="160"/>
                      </a:lnTo>
                      <a:lnTo>
                        <a:pt x="693" y="120"/>
                      </a:lnTo>
                      <a:lnTo>
                        <a:pt x="728" y="108"/>
                      </a:lnTo>
                      <a:lnTo>
                        <a:pt x="740" y="122"/>
                      </a:lnTo>
                      <a:lnTo>
                        <a:pt x="765" y="71"/>
                      </a:lnTo>
                      <a:lnTo>
                        <a:pt x="797" y="73"/>
                      </a:lnTo>
                      <a:lnTo>
                        <a:pt x="825" y="77"/>
                      </a:lnTo>
                      <a:lnTo>
                        <a:pt x="840" y="30"/>
                      </a:lnTo>
                      <a:lnTo>
                        <a:pt x="868" y="36"/>
                      </a:lnTo>
                      <a:lnTo>
                        <a:pt x="891" y="63"/>
                      </a:lnTo>
                      <a:lnTo>
                        <a:pt x="933" y="6"/>
                      </a:lnTo>
                      <a:lnTo>
                        <a:pt x="974" y="18"/>
                      </a:lnTo>
                      <a:lnTo>
                        <a:pt x="1006" y="0"/>
                      </a:lnTo>
                      <a:lnTo>
                        <a:pt x="1039" y="10"/>
                      </a:lnTo>
                      <a:lnTo>
                        <a:pt x="1039" y="69"/>
                      </a:lnTo>
                      <a:lnTo>
                        <a:pt x="1065" y="89"/>
                      </a:lnTo>
                      <a:lnTo>
                        <a:pt x="1059" y="154"/>
                      </a:lnTo>
                      <a:lnTo>
                        <a:pt x="1006" y="215"/>
                      </a:lnTo>
                      <a:lnTo>
                        <a:pt x="1080" y="209"/>
                      </a:lnTo>
                      <a:lnTo>
                        <a:pt x="1096" y="234"/>
                      </a:lnTo>
                      <a:lnTo>
                        <a:pt x="1096" y="284"/>
                      </a:lnTo>
                      <a:lnTo>
                        <a:pt x="1134" y="258"/>
                      </a:lnTo>
                      <a:lnTo>
                        <a:pt x="1169" y="258"/>
                      </a:lnTo>
                      <a:lnTo>
                        <a:pt x="1191" y="321"/>
                      </a:lnTo>
                      <a:lnTo>
                        <a:pt x="1163" y="351"/>
                      </a:lnTo>
                      <a:lnTo>
                        <a:pt x="1167" y="408"/>
                      </a:lnTo>
                      <a:lnTo>
                        <a:pt x="1128" y="431"/>
                      </a:lnTo>
                      <a:lnTo>
                        <a:pt x="1104" y="504"/>
                      </a:lnTo>
                      <a:lnTo>
                        <a:pt x="1110" y="579"/>
                      </a:lnTo>
                      <a:lnTo>
                        <a:pt x="1039" y="642"/>
                      </a:lnTo>
                      <a:lnTo>
                        <a:pt x="1013" y="654"/>
                      </a:lnTo>
                      <a:lnTo>
                        <a:pt x="1013" y="713"/>
                      </a:lnTo>
                      <a:lnTo>
                        <a:pt x="990" y="728"/>
                      </a:lnTo>
                      <a:lnTo>
                        <a:pt x="943" y="738"/>
                      </a:lnTo>
                      <a:lnTo>
                        <a:pt x="937" y="776"/>
                      </a:lnTo>
                      <a:lnTo>
                        <a:pt x="899" y="788"/>
                      </a:lnTo>
                      <a:lnTo>
                        <a:pt x="866" y="835"/>
                      </a:lnTo>
                    </a:path>
                  </a:pathLst>
                </a:custGeom>
                <a:solidFill>
                  <a:srgbClr val="00B0F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Freeform 82"/>
                <p:cNvSpPr>
                  <a:spLocks/>
                </p:cNvSpPr>
                <p:nvPr/>
              </p:nvSpPr>
              <p:spPr bwMode="gray">
                <a:xfrm>
                  <a:off x="3116" y="3813"/>
                  <a:ext cx="195" cy="172"/>
                </a:xfrm>
                <a:custGeom>
                  <a:avLst/>
                  <a:gdLst>
                    <a:gd name="T0" fmla="*/ 83 w 392"/>
                    <a:gd name="T1" fmla="*/ 74 h 344"/>
                    <a:gd name="T2" fmla="*/ 71 w 392"/>
                    <a:gd name="T3" fmla="*/ 84 h 344"/>
                    <a:gd name="T4" fmla="*/ 45 w 392"/>
                    <a:gd name="T5" fmla="*/ 108 h 344"/>
                    <a:gd name="T6" fmla="*/ 20 w 392"/>
                    <a:gd name="T7" fmla="*/ 137 h 344"/>
                    <a:gd name="T8" fmla="*/ 4 w 392"/>
                    <a:gd name="T9" fmla="*/ 159 h 344"/>
                    <a:gd name="T10" fmla="*/ 0 w 392"/>
                    <a:gd name="T11" fmla="*/ 200 h 344"/>
                    <a:gd name="T12" fmla="*/ 6 w 392"/>
                    <a:gd name="T13" fmla="*/ 254 h 344"/>
                    <a:gd name="T14" fmla="*/ 22 w 392"/>
                    <a:gd name="T15" fmla="*/ 287 h 344"/>
                    <a:gd name="T16" fmla="*/ 51 w 392"/>
                    <a:gd name="T17" fmla="*/ 309 h 344"/>
                    <a:gd name="T18" fmla="*/ 91 w 392"/>
                    <a:gd name="T19" fmla="*/ 318 h 344"/>
                    <a:gd name="T20" fmla="*/ 112 w 392"/>
                    <a:gd name="T21" fmla="*/ 318 h 344"/>
                    <a:gd name="T22" fmla="*/ 134 w 392"/>
                    <a:gd name="T23" fmla="*/ 324 h 344"/>
                    <a:gd name="T24" fmla="*/ 164 w 392"/>
                    <a:gd name="T25" fmla="*/ 342 h 344"/>
                    <a:gd name="T26" fmla="*/ 185 w 392"/>
                    <a:gd name="T27" fmla="*/ 338 h 344"/>
                    <a:gd name="T28" fmla="*/ 199 w 392"/>
                    <a:gd name="T29" fmla="*/ 317 h 344"/>
                    <a:gd name="T30" fmla="*/ 213 w 392"/>
                    <a:gd name="T31" fmla="*/ 295 h 344"/>
                    <a:gd name="T32" fmla="*/ 240 w 392"/>
                    <a:gd name="T33" fmla="*/ 289 h 344"/>
                    <a:gd name="T34" fmla="*/ 260 w 392"/>
                    <a:gd name="T35" fmla="*/ 275 h 344"/>
                    <a:gd name="T36" fmla="*/ 280 w 392"/>
                    <a:gd name="T37" fmla="*/ 252 h 344"/>
                    <a:gd name="T38" fmla="*/ 305 w 392"/>
                    <a:gd name="T39" fmla="*/ 238 h 344"/>
                    <a:gd name="T40" fmla="*/ 319 w 392"/>
                    <a:gd name="T41" fmla="*/ 208 h 344"/>
                    <a:gd name="T42" fmla="*/ 323 w 392"/>
                    <a:gd name="T43" fmla="*/ 169 h 344"/>
                    <a:gd name="T44" fmla="*/ 343 w 392"/>
                    <a:gd name="T45" fmla="*/ 112 h 344"/>
                    <a:gd name="T46" fmla="*/ 362 w 392"/>
                    <a:gd name="T47" fmla="*/ 84 h 344"/>
                    <a:gd name="T48" fmla="*/ 380 w 392"/>
                    <a:gd name="T49" fmla="*/ 76 h 344"/>
                    <a:gd name="T50" fmla="*/ 392 w 392"/>
                    <a:gd name="T51" fmla="*/ 61 h 344"/>
                    <a:gd name="T52" fmla="*/ 390 w 392"/>
                    <a:gd name="T53" fmla="*/ 35 h 344"/>
                    <a:gd name="T54" fmla="*/ 384 w 392"/>
                    <a:gd name="T55" fmla="*/ 13 h 344"/>
                    <a:gd name="T56" fmla="*/ 356 w 392"/>
                    <a:gd name="T57" fmla="*/ 2 h 344"/>
                    <a:gd name="T58" fmla="*/ 301 w 392"/>
                    <a:gd name="T59" fmla="*/ 4 h 344"/>
                    <a:gd name="T60" fmla="*/ 260 w 392"/>
                    <a:gd name="T61" fmla="*/ 13 h 344"/>
                    <a:gd name="T62" fmla="*/ 221 w 392"/>
                    <a:gd name="T63" fmla="*/ 21 h 344"/>
                    <a:gd name="T64" fmla="*/ 181 w 392"/>
                    <a:gd name="T65" fmla="*/ 27 h 344"/>
                    <a:gd name="T66" fmla="*/ 154 w 392"/>
                    <a:gd name="T67" fmla="*/ 31 h 344"/>
                    <a:gd name="T68" fmla="*/ 134 w 392"/>
                    <a:gd name="T69" fmla="*/ 45 h 344"/>
                    <a:gd name="T70" fmla="*/ 114 w 392"/>
                    <a:gd name="T71" fmla="*/ 49 h 344"/>
                    <a:gd name="T72" fmla="*/ 93 w 392"/>
                    <a:gd name="T73" fmla="*/ 49 h 3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92"/>
                    <a:gd name="T112" fmla="*/ 0 h 344"/>
                    <a:gd name="T113" fmla="*/ 392 w 392"/>
                    <a:gd name="T114" fmla="*/ 344 h 3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92" h="344">
                      <a:moveTo>
                        <a:pt x="87" y="51"/>
                      </a:moveTo>
                      <a:lnTo>
                        <a:pt x="83" y="74"/>
                      </a:lnTo>
                      <a:lnTo>
                        <a:pt x="79" y="76"/>
                      </a:lnTo>
                      <a:lnTo>
                        <a:pt x="71" y="84"/>
                      </a:lnTo>
                      <a:lnTo>
                        <a:pt x="59" y="96"/>
                      </a:lnTo>
                      <a:lnTo>
                        <a:pt x="45" y="108"/>
                      </a:lnTo>
                      <a:lnTo>
                        <a:pt x="32" y="124"/>
                      </a:lnTo>
                      <a:lnTo>
                        <a:pt x="20" y="137"/>
                      </a:lnTo>
                      <a:lnTo>
                        <a:pt x="10" y="149"/>
                      </a:lnTo>
                      <a:lnTo>
                        <a:pt x="4" y="159"/>
                      </a:lnTo>
                      <a:lnTo>
                        <a:pt x="0" y="175"/>
                      </a:lnTo>
                      <a:lnTo>
                        <a:pt x="0" y="200"/>
                      </a:lnTo>
                      <a:lnTo>
                        <a:pt x="2" y="228"/>
                      </a:lnTo>
                      <a:lnTo>
                        <a:pt x="6" y="254"/>
                      </a:lnTo>
                      <a:lnTo>
                        <a:pt x="12" y="271"/>
                      </a:lnTo>
                      <a:lnTo>
                        <a:pt x="22" y="287"/>
                      </a:lnTo>
                      <a:lnTo>
                        <a:pt x="36" y="299"/>
                      </a:lnTo>
                      <a:lnTo>
                        <a:pt x="51" y="309"/>
                      </a:lnTo>
                      <a:lnTo>
                        <a:pt x="73" y="317"/>
                      </a:lnTo>
                      <a:lnTo>
                        <a:pt x="91" y="318"/>
                      </a:lnTo>
                      <a:lnTo>
                        <a:pt x="103" y="318"/>
                      </a:lnTo>
                      <a:lnTo>
                        <a:pt x="112" y="318"/>
                      </a:lnTo>
                      <a:lnTo>
                        <a:pt x="122" y="318"/>
                      </a:lnTo>
                      <a:lnTo>
                        <a:pt x="134" y="324"/>
                      </a:lnTo>
                      <a:lnTo>
                        <a:pt x="152" y="334"/>
                      </a:lnTo>
                      <a:lnTo>
                        <a:pt x="164" y="342"/>
                      </a:lnTo>
                      <a:lnTo>
                        <a:pt x="175" y="344"/>
                      </a:lnTo>
                      <a:lnTo>
                        <a:pt x="185" y="338"/>
                      </a:lnTo>
                      <a:lnTo>
                        <a:pt x="193" y="328"/>
                      </a:lnTo>
                      <a:lnTo>
                        <a:pt x="199" y="317"/>
                      </a:lnTo>
                      <a:lnTo>
                        <a:pt x="205" y="305"/>
                      </a:lnTo>
                      <a:lnTo>
                        <a:pt x="213" y="295"/>
                      </a:lnTo>
                      <a:lnTo>
                        <a:pt x="225" y="293"/>
                      </a:lnTo>
                      <a:lnTo>
                        <a:pt x="240" y="289"/>
                      </a:lnTo>
                      <a:lnTo>
                        <a:pt x="252" y="283"/>
                      </a:lnTo>
                      <a:lnTo>
                        <a:pt x="260" y="275"/>
                      </a:lnTo>
                      <a:lnTo>
                        <a:pt x="268" y="263"/>
                      </a:lnTo>
                      <a:lnTo>
                        <a:pt x="280" y="252"/>
                      </a:lnTo>
                      <a:lnTo>
                        <a:pt x="292" y="246"/>
                      </a:lnTo>
                      <a:lnTo>
                        <a:pt x="305" y="238"/>
                      </a:lnTo>
                      <a:lnTo>
                        <a:pt x="315" y="224"/>
                      </a:lnTo>
                      <a:lnTo>
                        <a:pt x="319" y="208"/>
                      </a:lnTo>
                      <a:lnTo>
                        <a:pt x="321" y="189"/>
                      </a:lnTo>
                      <a:lnTo>
                        <a:pt x="323" y="169"/>
                      </a:lnTo>
                      <a:lnTo>
                        <a:pt x="331" y="139"/>
                      </a:lnTo>
                      <a:lnTo>
                        <a:pt x="343" y="112"/>
                      </a:lnTo>
                      <a:lnTo>
                        <a:pt x="355" y="92"/>
                      </a:lnTo>
                      <a:lnTo>
                        <a:pt x="362" y="84"/>
                      </a:lnTo>
                      <a:lnTo>
                        <a:pt x="372" y="80"/>
                      </a:lnTo>
                      <a:lnTo>
                        <a:pt x="380" y="76"/>
                      </a:lnTo>
                      <a:lnTo>
                        <a:pt x="388" y="70"/>
                      </a:lnTo>
                      <a:lnTo>
                        <a:pt x="392" y="61"/>
                      </a:lnTo>
                      <a:lnTo>
                        <a:pt x="392" y="51"/>
                      </a:lnTo>
                      <a:lnTo>
                        <a:pt x="390" y="35"/>
                      </a:lnTo>
                      <a:lnTo>
                        <a:pt x="390" y="23"/>
                      </a:lnTo>
                      <a:lnTo>
                        <a:pt x="384" y="13"/>
                      </a:lnTo>
                      <a:lnTo>
                        <a:pt x="374" y="8"/>
                      </a:lnTo>
                      <a:lnTo>
                        <a:pt x="356" y="2"/>
                      </a:lnTo>
                      <a:lnTo>
                        <a:pt x="327" y="0"/>
                      </a:lnTo>
                      <a:lnTo>
                        <a:pt x="301" y="4"/>
                      </a:lnTo>
                      <a:lnTo>
                        <a:pt x="280" y="9"/>
                      </a:lnTo>
                      <a:lnTo>
                        <a:pt x="260" y="13"/>
                      </a:lnTo>
                      <a:lnTo>
                        <a:pt x="240" y="15"/>
                      </a:lnTo>
                      <a:lnTo>
                        <a:pt x="221" y="21"/>
                      </a:lnTo>
                      <a:lnTo>
                        <a:pt x="201" y="27"/>
                      </a:lnTo>
                      <a:lnTo>
                        <a:pt x="181" y="27"/>
                      </a:lnTo>
                      <a:lnTo>
                        <a:pt x="166" y="27"/>
                      </a:lnTo>
                      <a:lnTo>
                        <a:pt x="154" y="31"/>
                      </a:lnTo>
                      <a:lnTo>
                        <a:pt x="142" y="39"/>
                      </a:lnTo>
                      <a:lnTo>
                        <a:pt x="134" y="45"/>
                      </a:lnTo>
                      <a:lnTo>
                        <a:pt x="126" y="49"/>
                      </a:lnTo>
                      <a:lnTo>
                        <a:pt x="114" y="49"/>
                      </a:lnTo>
                      <a:lnTo>
                        <a:pt x="103" y="49"/>
                      </a:lnTo>
                      <a:lnTo>
                        <a:pt x="93" y="49"/>
                      </a:lnTo>
                      <a:lnTo>
                        <a:pt x="87" y="51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83"/>
                <p:cNvSpPr>
                  <a:spLocks/>
                </p:cNvSpPr>
                <p:nvPr/>
              </p:nvSpPr>
              <p:spPr bwMode="gray">
                <a:xfrm>
                  <a:off x="3116" y="3813"/>
                  <a:ext cx="195" cy="172"/>
                </a:xfrm>
                <a:custGeom>
                  <a:avLst/>
                  <a:gdLst>
                    <a:gd name="T0" fmla="*/ 83 w 392"/>
                    <a:gd name="T1" fmla="*/ 74 h 344"/>
                    <a:gd name="T2" fmla="*/ 71 w 392"/>
                    <a:gd name="T3" fmla="*/ 84 h 344"/>
                    <a:gd name="T4" fmla="*/ 45 w 392"/>
                    <a:gd name="T5" fmla="*/ 108 h 344"/>
                    <a:gd name="T6" fmla="*/ 20 w 392"/>
                    <a:gd name="T7" fmla="*/ 137 h 344"/>
                    <a:gd name="T8" fmla="*/ 4 w 392"/>
                    <a:gd name="T9" fmla="*/ 159 h 344"/>
                    <a:gd name="T10" fmla="*/ 0 w 392"/>
                    <a:gd name="T11" fmla="*/ 200 h 344"/>
                    <a:gd name="T12" fmla="*/ 6 w 392"/>
                    <a:gd name="T13" fmla="*/ 254 h 344"/>
                    <a:gd name="T14" fmla="*/ 22 w 392"/>
                    <a:gd name="T15" fmla="*/ 287 h 344"/>
                    <a:gd name="T16" fmla="*/ 51 w 392"/>
                    <a:gd name="T17" fmla="*/ 309 h 344"/>
                    <a:gd name="T18" fmla="*/ 91 w 392"/>
                    <a:gd name="T19" fmla="*/ 318 h 344"/>
                    <a:gd name="T20" fmla="*/ 112 w 392"/>
                    <a:gd name="T21" fmla="*/ 318 h 344"/>
                    <a:gd name="T22" fmla="*/ 134 w 392"/>
                    <a:gd name="T23" fmla="*/ 324 h 344"/>
                    <a:gd name="T24" fmla="*/ 164 w 392"/>
                    <a:gd name="T25" fmla="*/ 342 h 344"/>
                    <a:gd name="T26" fmla="*/ 185 w 392"/>
                    <a:gd name="T27" fmla="*/ 338 h 344"/>
                    <a:gd name="T28" fmla="*/ 199 w 392"/>
                    <a:gd name="T29" fmla="*/ 317 h 344"/>
                    <a:gd name="T30" fmla="*/ 213 w 392"/>
                    <a:gd name="T31" fmla="*/ 295 h 344"/>
                    <a:gd name="T32" fmla="*/ 240 w 392"/>
                    <a:gd name="T33" fmla="*/ 289 h 344"/>
                    <a:gd name="T34" fmla="*/ 260 w 392"/>
                    <a:gd name="T35" fmla="*/ 275 h 344"/>
                    <a:gd name="T36" fmla="*/ 280 w 392"/>
                    <a:gd name="T37" fmla="*/ 252 h 344"/>
                    <a:gd name="T38" fmla="*/ 305 w 392"/>
                    <a:gd name="T39" fmla="*/ 238 h 344"/>
                    <a:gd name="T40" fmla="*/ 319 w 392"/>
                    <a:gd name="T41" fmla="*/ 208 h 344"/>
                    <a:gd name="T42" fmla="*/ 323 w 392"/>
                    <a:gd name="T43" fmla="*/ 169 h 344"/>
                    <a:gd name="T44" fmla="*/ 343 w 392"/>
                    <a:gd name="T45" fmla="*/ 112 h 344"/>
                    <a:gd name="T46" fmla="*/ 362 w 392"/>
                    <a:gd name="T47" fmla="*/ 84 h 344"/>
                    <a:gd name="T48" fmla="*/ 380 w 392"/>
                    <a:gd name="T49" fmla="*/ 76 h 344"/>
                    <a:gd name="T50" fmla="*/ 392 w 392"/>
                    <a:gd name="T51" fmla="*/ 61 h 344"/>
                    <a:gd name="T52" fmla="*/ 390 w 392"/>
                    <a:gd name="T53" fmla="*/ 35 h 344"/>
                    <a:gd name="T54" fmla="*/ 384 w 392"/>
                    <a:gd name="T55" fmla="*/ 13 h 344"/>
                    <a:gd name="T56" fmla="*/ 356 w 392"/>
                    <a:gd name="T57" fmla="*/ 2 h 344"/>
                    <a:gd name="T58" fmla="*/ 301 w 392"/>
                    <a:gd name="T59" fmla="*/ 4 h 344"/>
                    <a:gd name="T60" fmla="*/ 260 w 392"/>
                    <a:gd name="T61" fmla="*/ 13 h 344"/>
                    <a:gd name="T62" fmla="*/ 221 w 392"/>
                    <a:gd name="T63" fmla="*/ 21 h 344"/>
                    <a:gd name="T64" fmla="*/ 181 w 392"/>
                    <a:gd name="T65" fmla="*/ 27 h 344"/>
                    <a:gd name="T66" fmla="*/ 154 w 392"/>
                    <a:gd name="T67" fmla="*/ 31 h 344"/>
                    <a:gd name="T68" fmla="*/ 134 w 392"/>
                    <a:gd name="T69" fmla="*/ 45 h 344"/>
                    <a:gd name="T70" fmla="*/ 114 w 392"/>
                    <a:gd name="T71" fmla="*/ 49 h 344"/>
                    <a:gd name="T72" fmla="*/ 93 w 392"/>
                    <a:gd name="T73" fmla="*/ 49 h 3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92"/>
                    <a:gd name="T112" fmla="*/ 0 h 344"/>
                    <a:gd name="T113" fmla="*/ 392 w 392"/>
                    <a:gd name="T114" fmla="*/ 344 h 3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92" h="344">
                      <a:moveTo>
                        <a:pt x="87" y="51"/>
                      </a:moveTo>
                      <a:lnTo>
                        <a:pt x="83" y="74"/>
                      </a:lnTo>
                      <a:lnTo>
                        <a:pt x="79" y="76"/>
                      </a:lnTo>
                      <a:lnTo>
                        <a:pt x="71" y="84"/>
                      </a:lnTo>
                      <a:lnTo>
                        <a:pt x="59" y="96"/>
                      </a:lnTo>
                      <a:lnTo>
                        <a:pt x="45" y="108"/>
                      </a:lnTo>
                      <a:lnTo>
                        <a:pt x="32" y="124"/>
                      </a:lnTo>
                      <a:lnTo>
                        <a:pt x="20" y="137"/>
                      </a:lnTo>
                      <a:lnTo>
                        <a:pt x="10" y="149"/>
                      </a:lnTo>
                      <a:lnTo>
                        <a:pt x="4" y="159"/>
                      </a:lnTo>
                      <a:lnTo>
                        <a:pt x="0" y="175"/>
                      </a:lnTo>
                      <a:lnTo>
                        <a:pt x="0" y="200"/>
                      </a:lnTo>
                      <a:lnTo>
                        <a:pt x="2" y="228"/>
                      </a:lnTo>
                      <a:lnTo>
                        <a:pt x="6" y="254"/>
                      </a:lnTo>
                      <a:lnTo>
                        <a:pt x="12" y="271"/>
                      </a:lnTo>
                      <a:lnTo>
                        <a:pt x="22" y="287"/>
                      </a:lnTo>
                      <a:lnTo>
                        <a:pt x="36" y="299"/>
                      </a:lnTo>
                      <a:lnTo>
                        <a:pt x="51" y="309"/>
                      </a:lnTo>
                      <a:lnTo>
                        <a:pt x="73" y="317"/>
                      </a:lnTo>
                      <a:lnTo>
                        <a:pt x="91" y="318"/>
                      </a:lnTo>
                      <a:lnTo>
                        <a:pt x="103" y="318"/>
                      </a:lnTo>
                      <a:lnTo>
                        <a:pt x="112" y="318"/>
                      </a:lnTo>
                      <a:lnTo>
                        <a:pt x="122" y="318"/>
                      </a:lnTo>
                      <a:lnTo>
                        <a:pt x="134" y="324"/>
                      </a:lnTo>
                      <a:lnTo>
                        <a:pt x="152" y="334"/>
                      </a:lnTo>
                      <a:lnTo>
                        <a:pt x="164" y="342"/>
                      </a:lnTo>
                      <a:lnTo>
                        <a:pt x="175" y="344"/>
                      </a:lnTo>
                      <a:lnTo>
                        <a:pt x="185" y="338"/>
                      </a:lnTo>
                      <a:lnTo>
                        <a:pt x="193" y="328"/>
                      </a:lnTo>
                      <a:lnTo>
                        <a:pt x="199" y="317"/>
                      </a:lnTo>
                      <a:lnTo>
                        <a:pt x="205" y="305"/>
                      </a:lnTo>
                      <a:lnTo>
                        <a:pt x="213" y="295"/>
                      </a:lnTo>
                      <a:lnTo>
                        <a:pt x="225" y="293"/>
                      </a:lnTo>
                      <a:lnTo>
                        <a:pt x="240" y="289"/>
                      </a:lnTo>
                      <a:lnTo>
                        <a:pt x="252" y="283"/>
                      </a:lnTo>
                      <a:lnTo>
                        <a:pt x="260" y="275"/>
                      </a:lnTo>
                      <a:lnTo>
                        <a:pt x="268" y="263"/>
                      </a:lnTo>
                      <a:lnTo>
                        <a:pt x="280" y="252"/>
                      </a:lnTo>
                      <a:lnTo>
                        <a:pt x="292" y="246"/>
                      </a:lnTo>
                      <a:lnTo>
                        <a:pt x="305" y="238"/>
                      </a:lnTo>
                      <a:lnTo>
                        <a:pt x="315" y="224"/>
                      </a:lnTo>
                      <a:lnTo>
                        <a:pt x="319" y="208"/>
                      </a:lnTo>
                      <a:lnTo>
                        <a:pt x="321" y="189"/>
                      </a:lnTo>
                      <a:lnTo>
                        <a:pt x="323" y="169"/>
                      </a:lnTo>
                      <a:lnTo>
                        <a:pt x="331" y="139"/>
                      </a:lnTo>
                      <a:lnTo>
                        <a:pt x="343" y="112"/>
                      </a:lnTo>
                      <a:lnTo>
                        <a:pt x="355" y="92"/>
                      </a:lnTo>
                      <a:lnTo>
                        <a:pt x="362" y="84"/>
                      </a:lnTo>
                      <a:lnTo>
                        <a:pt x="372" y="80"/>
                      </a:lnTo>
                      <a:lnTo>
                        <a:pt x="380" y="76"/>
                      </a:lnTo>
                      <a:lnTo>
                        <a:pt x="388" y="70"/>
                      </a:lnTo>
                      <a:lnTo>
                        <a:pt x="392" y="61"/>
                      </a:lnTo>
                      <a:lnTo>
                        <a:pt x="392" y="51"/>
                      </a:lnTo>
                      <a:lnTo>
                        <a:pt x="390" y="35"/>
                      </a:lnTo>
                      <a:lnTo>
                        <a:pt x="390" y="23"/>
                      </a:lnTo>
                      <a:lnTo>
                        <a:pt x="384" y="13"/>
                      </a:lnTo>
                      <a:lnTo>
                        <a:pt x="374" y="8"/>
                      </a:lnTo>
                      <a:lnTo>
                        <a:pt x="356" y="2"/>
                      </a:lnTo>
                      <a:lnTo>
                        <a:pt x="327" y="0"/>
                      </a:lnTo>
                      <a:lnTo>
                        <a:pt x="301" y="4"/>
                      </a:lnTo>
                      <a:lnTo>
                        <a:pt x="280" y="9"/>
                      </a:lnTo>
                      <a:lnTo>
                        <a:pt x="260" y="13"/>
                      </a:lnTo>
                      <a:lnTo>
                        <a:pt x="240" y="15"/>
                      </a:lnTo>
                      <a:lnTo>
                        <a:pt x="221" y="21"/>
                      </a:lnTo>
                      <a:lnTo>
                        <a:pt x="201" y="27"/>
                      </a:lnTo>
                      <a:lnTo>
                        <a:pt x="181" y="27"/>
                      </a:lnTo>
                      <a:lnTo>
                        <a:pt x="166" y="27"/>
                      </a:lnTo>
                      <a:lnTo>
                        <a:pt x="154" y="31"/>
                      </a:lnTo>
                      <a:lnTo>
                        <a:pt x="142" y="39"/>
                      </a:lnTo>
                      <a:lnTo>
                        <a:pt x="134" y="45"/>
                      </a:lnTo>
                      <a:lnTo>
                        <a:pt x="126" y="49"/>
                      </a:lnTo>
                      <a:lnTo>
                        <a:pt x="114" y="49"/>
                      </a:lnTo>
                      <a:lnTo>
                        <a:pt x="103" y="49"/>
                      </a:lnTo>
                      <a:lnTo>
                        <a:pt x="93" y="49"/>
                      </a:lnTo>
                      <a:lnTo>
                        <a:pt x="87" y="51"/>
                      </a:lnTo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0" name="Freeform 84"/>
                <p:cNvSpPr>
                  <a:spLocks/>
                </p:cNvSpPr>
                <p:nvPr/>
              </p:nvSpPr>
              <p:spPr bwMode="gray">
                <a:xfrm>
                  <a:off x="3188" y="3319"/>
                  <a:ext cx="564" cy="480"/>
                </a:xfrm>
                <a:custGeom>
                  <a:avLst/>
                  <a:gdLst>
                    <a:gd name="T0" fmla="*/ 1116 w 1128"/>
                    <a:gd name="T1" fmla="*/ 250 h 960"/>
                    <a:gd name="T2" fmla="*/ 1088 w 1128"/>
                    <a:gd name="T3" fmla="*/ 265 h 960"/>
                    <a:gd name="T4" fmla="*/ 1063 w 1128"/>
                    <a:gd name="T5" fmla="*/ 305 h 960"/>
                    <a:gd name="T6" fmla="*/ 1043 w 1128"/>
                    <a:gd name="T7" fmla="*/ 348 h 960"/>
                    <a:gd name="T8" fmla="*/ 1016 w 1128"/>
                    <a:gd name="T9" fmla="*/ 387 h 960"/>
                    <a:gd name="T10" fmla="*/ 966 w 1128"/>
                    <a:gd name="T11" fmla="*/ 411 h 960"/>
                    <a:gd name="T12" fmla="*/ 921 w 1128"/>
                    <a:gd name="T13" fmla="*/ 415 h 960"/>
                    <a:gd name="T14" fmla="*/ 864 w 1128"/>
                    <a:gd name="T15" fmla="*/ 411 h 960"/>
                    <a:gd name="T16" fmla="*/ 813 w 1128"/>
                    <a:gd name="T17" fmla="*/ 440 h 960"/>
                    <a:gd name="T18" fmla="*/ 797 w 1128"/>
                    <a:gd name="T19" fmla="*/ 458 h 960"/>
                    <a:gd name="T20" fmla="*/ 791 w 1128"/>
                    <a:gd name="T21" fmla="*/ 472 h 960"/>
                    <a:gd name="T22" fmla="*/ 783 w 1128"/>
                    <a:gd name="T23" fmla="*/ 474 h 960"/>
                    <a:gd name="T24" fmla="*/ 760 w 1128"/>
                    <a:gd name="T25" fmla="*/ 456 h 960"/>
                    <a:gd name="T26" fmla="*/ 734 w 1128"/>
                    <a:gd name="T27" fmla="*/ 472 h 960"/>
                    <a:gd name="T28" fmla="*/ 708 w 1128"/>
                    <a:gd name="T29" fmla="*/ 507 h 960"/>
                    <a:gd name="T30" fmla="*/ 657 w 1128"/>
                    <a:gd name="T31" fmla="*/ 509 h 960"/>
                    <a:gd name="T32" fmla="*/ 622 w 1128"/>
                    <a:gd name="T33" fmla="*/ 482 h 960"/>
                    <a:gd name="T34" fmla="*/ 592 w 1128"/>
                    <a:gd name="T35" fmla="*/ 442 h 960"/>
                    <a:gd name="T36" fmla="*/ 571 w 1128"/>
                    <a:gd name="T37" fmla="*/ 452 h 960"/>
                    <a:gd name="T38" fmla="*/ 588 w 1128"/>
                    <a:gd name="T39" fmla="*/ 490 h 960"/>
                    <a:gd name="T40" fmla="*/ 618 w 1128"/>
                    <a:gd name="T41" fmla="*/ 519 h 960"/>
                    <a:gd name="T42" fmla="*/ 612 w 1128"/>
                    <a:gd name="T43" fmla="*/ 557 h 960"/>
                    <a:gd name="T44" fmla="*/ 557 w 1128"/>
                    <a:gd name="T45" fmla="*/ 596 h 960"/>
                    <a:gd name="T46" fmla="*/ 533 w 1128"/>
                    <a:gd name="T47" fmla="*/ 596 h 960"/>
                    <a:gd name="T48" fmla="*/ 525 w 1128"/>
                    <a:gd name="T49" fmla="*/ 590 h 960"/>
                    <a:gd name="T50" fmla="*/ 520 w 1128"/>
                    <a:gd name="T51" fmla="*/ 592 h 960"/>
                    <a:gd name="T52" fmla="*/ 504 w 1128"/>
                    <a:gd name="T53" fmla="*/ 614 h 960"/>
                    <a:gd name="T54" fmla="*/ 466 w 1128"/>
                    <a:gd name="T55" fmla="*/ 651 h 960"/>
                    <a:gd name="T56" fmla="*/ 441 w 1128"/>
                    <a:gd name="T57" fmla="*/ 667 h 960"/>
                    <a:gd name="T58" fmla="*/ 390 w 1128"/>
                    <a:gd name="T59" fmla="*/ 669 h 960"/>
                    <a:gd name="T60" fmla="*/ 348 w 1128"/>
                    <a:gd name="T61" fmla="*/ 683 h 960"/>
                    <a:gd name="T62" fmla="*/ 299 w 1128"/>
                    <a:gd name="T63" fmla="*/ 714 h 960"/>
                    <a:gd name="T64" fmla="*/ 226 w 1128"/>
                    <a:gd name="T65" fmla="*/ 740 h 960"/>
                    <a:gd name="T66" fmla="*/ 185 w 1128"/>
                    <a:gd name="T67" fmla="*/ 742 h 960"/>
                    <a:gd name="T68" fmla="*/ 153 w 1128"/>
                    <a:gd name="T69" fmla="*/ 773 h 960"/>
                    <a:gd name="T70" fmla="*/ 116 w 1128"/>
                    <a:gd name="T71" fmla="*/ 793 h 960"/>
                    <a:gd name="T72" fmla="*/ 92 w 1128"/>
                    <a:gd name="T73" fmla="*/ 826 h 960"/>
                    <a:gd name="T74" fmla="*/ 104 w 1128"/>
                    <a:gd name="T75" fmla="*/ 856 h 960"/>
                    <a:gd name="T76" fmla="*/ 138 w 1128"/>
                    <a:gd name="T77" fmla="*/ 905 h 960"/>
                    <a:gd name="T78" fmla="*/ 140 w 1128"/>
                    <a:gd name="T79" fmla="*/ 940 h 960"/>
                    <a:gd name="T80" fmla="*/ 96 w 1128"/>
                    <a:gd name="T81" fmla="*/ 960 h 960"/>
                    <a:gd name="T82" fmla="*/ 51 w 1128"/>
                    <a:gd name="T83" fmla="*/ 938 h 960"/>
                    <a:gd name="T84" fmla="*/ 18 w 1128"/>
                    <a:gd name="T85" fmla="*/ 887 h 960"/>
                    <a:gd name="T86" fmla="*/ 2 w 1128"/>
                    <a:gd name="T87" fmla="*/ 840 h 960"/>
                    <a:gd name="T88" fmla="*/ 4 w 1128"/>
                    <a:gd name="T89" fmla="*/ 797 h 960"/>
                    <a:gd name="T90" fmla="*/ 31 w 1128"/>
                    <a:gd name="T91" fmla="*/ 753 h 960"/>
                    <a:gd name="T92" fmla="*/ 0 w 1128"/>
                    <a:gd name="T93" fmla="*/ 734 h 960"/>
                    <a:gd name="T94" fmla="*/ 77 w 1128"/>
                    <a:gd name="T95" fmla="*/ 637 h 960"/>
                    <a:gd name="T96" fmla="*/ 147 w 1128"/>
                    <a:gd name="T97" fmla="*/ 553 h 960"/>
                    <a:gd name="T98" fmla="*/ 238 w 1128"/>
                    <a:gd name="T99" fmla="*/ 403 h 960"/>
                    <a:gd name="T100" fmla="*/ 297 w 1128"/>
                    <a:gd name="T101" fmla="*/ 250 h 960"/>
                    <a:gd name="T102" fmla="*/ 329 w 1128"/>
                    <a:gd name="T103" fmla="*/ 143 h 960"/>
                    <a:gd name="T104" fmla="*/ 484 w 1128"/>
                    <a:gd name="T105" fmla="*/ 9 h 960"/>
                    <a:gd name="T106" fmla="*/ 624 w 1128"/>
                    <a:gd name="T107" fmla="*/ 29 h 960"/>
                    <a:gd name="T108" fmla="*/ 681 w 1128"/>
                    <a:gd name="T109" fmla="*/ 94 h 960"/>
                    <a:gd name="T110" fmla="*/ 740 w 1128"/>
                    <a:gd name="T111" fmla="*/ 128 h 960"/>
                    <a:gd name="T112" fmla="*/ 895 w 1128"/>
                    <a:gd name="T113" fmla="*/ 59 h 960"/>
                    <a:gd name="T114" fmla="*/ 1086 w 1128"/>
                    <a:gd name="T115" fmla="*/ 161 h 96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128"/>
                    <a:gd name="T175" fmla="*/ 0 h 960"/>
                    <a:gd name="T176" fmla="*/ 1128 w 1128"/>
                    <a:gd name="T177" fmla="*/ 960 h 96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128" h="960">
                      <a:moveTo>
                        <a:pt x="1128" y="246"/>
                      </a:moveTo>
                      <a:lnTo>
                        <a:pt x="1124" y="248"/>
                      </a:lnTo>
                      <a:lnTo>
                        <a:pt x="1116" y="250"/>
                      </a:lnTo>
                      <a:lnTo>
                        <a:pt x="1104" y="254"/>
                      </a:lnTo>
                      <a:lnTo>
                        <a:pt x="1094" y="259"/>
                      </a:lnTo>
                      <a:lnTo>
                        <a:pt x="1088" y="265"/>
                      </a:lnTo>
                      <a:lnTo>
                        <a:pt x="1083" y="275"/>
                      </a:lnTo>
                      <a:lnTo>
                        <a:pt x="1075" y="289"/>
                      </a:lnTo>
                      <a:lnTo>
                        <a:pt x="1063" y="305"/>
                      </a:lnTo>
                      <a:lnTo>
                        <a:pt x="1055" y="318"/>
                      </a:lnTo>
                      <a:lnTo>
                        <a:pt x="1047" y="332"/>
                      </a:lnTo>
                      <a:lnTo>
                        <a:pt x="1043" y="348"/>
                      </a:lnTo>
                      <a:lnTo>
                        <a:pt x="1037" y="362"/>
                      </a:lnTo>
                      <a:lnTo>
                        <a:pt x="1029" y="376"/>
                      </a:lnTo>
                      <a:lnTo>
                        <a:pt x="1016" y="387"/>
                      </a:lnTo>
                      <a:lnTo>
                        <a:pt x="1002" y="395"/>
                      </a:lnTo>
                      <a:lnTo>
                        <a:pt x="984" y="403"/>
                      </a:lnTo>
                      <a:lnTo>
                        <a:pt x="966" y="411"/>
                      </a:lnTo>
                      <a:lnTo>
                        <a:pt x="949" y="417"/>
                      </a:lnTo>
                      <a:lnTo>
                        <a:pt x="937" y="419"/>
                      </a:lnTo>
                      <a:lnTo>
                        <a:pt x="921" y="415"/>
                      </a:lnTo>
                      <a:lnTo>
                        <a:pt x="903" y="411"/>
                      </a:lnTo>
                      <a:lnTo>
                        <a:pt x="884" y="409"/>
                      </a:lnTo>
                      <a:lnTo>
                        <a:pt x="864" y="411"/>
                      </a:lnTo>
                      <a:lnTo>
                        <a:pt x="846" y="419"/>
                      </a:lnTo>
                      <a:lnTo>
                        <a:pt x="829" y="431"/>
                      </a:lnTo>
                      <a:lnTo>
                        <a:pt x="813" y="440"/>
                      </a:lnTo>
                      <a:lnTo>
                        <a:pt x="801" y="450"/>
                      </a:lnTo>
                      <a:lnTo>
                        <a:pt x="799" y="454"/>
                      </a:lnTo>
                      <a:lnTo>
                        <a:pt x="797" y="458"/>
                      </a:lnTo>
                      <a:lnTo>
                        <a:pt x="795" y="464"/>
                      </a:lnTo>
                      <a:lnTo>
                        <a:pt x="793" y="468"/>
                      </a:lnTo>
                      <a:lnTo>
                        <a:pt x="791" y="472"/>
                      </a:lnTo>
                      <a:lnTo>
                        <a:pt x="789" y="474"/>
                      </a:lnTo>
                      <a:lnTo>
                        <a:pt x="787" y="474"/>
                      </a:lnTo>
                      <a:lnTo>
                        <a:pt x="783" y="474"/>
                      </a:lnTo>
                      <a:lnTo>
                        <a:pt x="777" y="470"/>
                      </a:lnTo>
                      <a:lnTo>
                        <a:pt x="770" y="462"/>
                      </a:lnTo>
                      <a:lnTo>
                        <a:pt x="760" y="456"/>
                      </a:lnTo>
                      <a:lnTo>
                        <a:pt x="752" y="456"/>
                      </a:lnTo>
                      <a:lnTo>
                        <a:pt x="742" y="462"/>
                      </a:lnTo>
                      <a:lnTo>
                        <a:pt x="734" y="472"/>
                      </a:lnTo>
                      <a:lnTo>
                        <a:pt x="726" y="484"/>
                      </a:lnTo>
                      <a:lnTo>
                        <a:pt x="718" y="496"/>
                      </a:lnTo>
                      <a:lnTo>
                        <a:pt x="708" y="507"/>
                      </a:lnTo>
                      <a:lnTo>
                        <a:pt x="695" y="513"/>
                      </a:lnTo>
                      <a:lnTo>
                        <a:pt x="679" y="513"/>
                      </a:lnTo>
                      <a:lnTo>
                        <a:pt x="657" y="509"/>
                      </a:lnTo>
                      <a:lnTo>
                        <a:pt x="644" y="503"/>
                      </a:lnTo>
                      <a:lnTo>
                        <a:pt x="634" y="494"/>
                      </a:lnTo>
                      <a:lnTo>
                        <a:pt x="622" y="482"/>
                      </a:lnTo>
                      <a:lnTo>
                        <a:pt x="612" y="468"/>
                      </a:lnTo>
                      <a:lnTo>
                        <a:pt x="602" y="454"/>
                      </a:lnTo>
                      <a:lnTo>
                        <a:pt x="592" y="442"/>
                      </a:lnTo>
                      <a:lnTo>
                        <a:pt x="583" y="437"/>
                      </a:lnTo>
                      <a:lnTo>
                        <a:pt x="575" y="440"/>
                      </a:lnTo>
                      <a:lnTo>
                        <a:pt x="571" y="452"/>
                      </a:lnTo>
                      <a:lnTo>
                        <a:pt x="575" y="464"/>
                      </a:lnTo>
                      <a:lnTo>
                        <a:pt x="581" y="478"/>
                      </a:lnTo>
                      <a:lnTo>
                        <a:pt x="588" y="490"/>
                      </a:lnTo>
                      <a:lnTo>
                        <a:pt x="596" y="498"/>
                      </a:lnTo>
                      <a:lnTo>
                        <a:pt x="608" y="509"/>
                      </a:lnTo>
                      <a:lnTo>
                        <a:pt x="618" y="519"/>
                      </a:lnTo>
                      <a:lnTo>
                        <a:pt x="624" y="531"/>
                      </a:lnTo>
                      <a:lnTo>
                        <a:pt x="624" y="541"/>
                      </a:lnTo>
                      <a:lnTo>
                        <a:pt x="612" y="557"/>
                      </a:lnTo>
                      <a:lnTo>
                        <a:pt x="596" y="574"/>
                      </a:lnTo>
                      <a:lnTo>
                        <a:pt x="577" y="588"/>
                      </a:lnTo>
                      <a:lnTo>
                        <a:pt x="557" y="596"/>
                      </a:lnTo>
                      <a:lnTo>
                        <a:pt x="545" y="600"/>
                      </a:lnTo>
                      <a:lnTo>
                        <a:pt x="535" y="598"/>
                      </a:lnTo>
                      <a:lnTo>
                        <a:pt x="533" y="596"/>
                      </a:lnTo>
                      <a:lnTo>
                        <a:pt x="531" y="594"/>
                      </a:lnTo>
                      <a:lnTo>
                        <a:pt x="527" y="592"/>
                      </a:lnTo>
                      <a:lnTo>
                        <a:pt x="525" y="590"/>
                      </a:lnTo>
                      <a:lnTo>
                        <a:pt x="523" y="590"/>
                      </a:lnTo>
                      <a:lnTo>
                        <a:pt x="521" y="590"/>
                      </a:lnTo>
                      <a:lnTo>
                        <a:pt x="520" y="592"/>
                      </a:lnTo>
                      <a:lnTo>
                        <a:pt x="518" y="598"/>
                      </a:lnTo>
                      <a:lnTo>
                        <a:pt x="514" y="608"/>
                      </a:lnTo>
                      <a:lnTo>
                        <a:pt x="504" y="614"/>
                      </a:lnTo>
                      <a:lnTo>
                        <a:pt x="492" y="624"/>
                      </a:lnTo>
                      <a:lnTo>
                        <a:pt x="478" y="637"/>
                      </a:lnTo>
                      <a:lnTo>
                        <a:pt x="466" y="651"/>
                      </a:lnTo>
                      <a:lnTo>
                        <a:pt x="459" y="661"/>
                      </a:lnTo>
                      <a:lnTo>
                        <a:pt x="451" y="667"/>
                      </a:lnTo>
                      <a:lnTo>
                        <a:pt x="441" y="667"/>
                      </a:lnTo>
                      <a:lnTo>
                        <a:pt x="427" y="665"/>
                      </a:lnTo>
                      <a:lnTo>
                        <a:pt x="411" y="667"/>
                      </a:lnTo>
                      <a:lnTo>
                        <a:pt x="390" y="669"/>
                      </a:lnTo>
                      <a:lnTo>
                        <a:pt x="374" y="669"/>
                      </a:lnTo>
                      <a:lnTo>
                        <a:pt x="360" y="675"/>
                      </a:lnTo>
                      <a:lnTo>
                        <a:pt x="348" y="683"/>
                      </a:lnTo>
                      <a:lnTo>
                        <a:pt x="336" y="694"/>
                      </a:lnTo>
                      <a:lnTo>
                        <a:pt x="323" y="704"/>
                      </a:lnTo>
                      <a:lnTo>
                        <a:pt x="299" y="714"/>
                      </a:lnTo>
                      <a:lnTo>
                        <a:pt x="271" y="726"/>
                      </a:lnTo>
                      <a:lnTo>
                        <a:pt x="246" y="734"/>
                      </a:lnTo>
                      <a:lnTo>
                        <a:pt x="226" y="740"/>
                      </a:lnTo>
                      <a:lnTo>
                        <a:pt x="212" y="740"/>
                      </a:lnTo>
                      <a:lnTo>
                        <a:pt x="199" y="740"/>
                      </a:lnTo>
                      <a:lnTo>
                        <a:pt x="185" y="742"/>
                      </a:lnTo>
                      <a:lnTo>
                        <a:pt x="173" y="748"/>
                      </a:lnTo>
                      <a:lnTo>
                        <a:pt x="163" y="759"/>
                      </a:lnTo>
                      <a:lnTo>
                        <a:pt x="153" y="773"/>
                      </a:lnTo>
                      <a:lnTo>
                        <a:pt x="142" y="781"/>
                      </a:lnTo>
                      <a:lnTo>
                        <a:pt x="128" y="787"/>
                      </a:lnTo>
                      <a:lnTo>
                        <a:pt x="116" y="793"/>
                      </a:lnTo>
                      <a:lnTo>
                        <a:pt x="108" y="803"/>
                      </a:lnTo>
                      <a:lnTo>
                        <a:pt x="100" y="816"/>
                      </a:lnTo>
                      <a:lnTo>
                        <a:pt x="92" y="826"/>
                      </a:lnTo>
                      <a:lnTo>
                        <a:pt x="86" y="834"/>
                      </a:lnTo>
                      <a:lnTo>
                        <a:pt x="90" y="844"/>
                      </a:lnTo>
                      <a:lnTo>
                        <a:pt x="104" y="856"/>
                      </a:lnTo>
                      <a:lnTo>
                        <a:pt x="118" y="872"/>
                      </a:lnTo>
                      <a:lnTo>
                        <a:pt x="130" y="891"/>
                      </a:lnTo>
                      <a:lnTo>
                        <a:pt x="138" y="905"/>
                      </a:lnTo>
                      <a:lnTo>
                        <a:pt x="144" y="919"/>
                      </a:lnTo>
                      <a:lnTo>
                        <a:pt x="146" y="931"/>
                      </a:lnTo>
                      <a:lnTo>
                        <a:pt x="140" y="940"/>
                      </a:lnTo>
                      <a:lnTo>
                        <a:pt x="128" y="946"/>
                      </a:lnTo>
                      <a:lnTo>
                        <a:pt x="114" y="954"/>
                      </a:lnTo>
                      <a:lnTo>
                        <a:pt x="96" y="960"/>
                      </a:lnTo>
                      <a:lnTo>
                        <a:pt x="79" y="960"/>
                      </a:lnTo>
                      <a:lnTo>
                        <a:pt x="67" y="956"/>
                      </a:lnTo>
                      <a:lnTo>
                        <a:pt x="51" y="938"/>
                      </a:lnTo>
                      <a:lnTo>
                        <a:pt x="37" y="919"/>
                      </a:lnTo>
                      <a:lnTo>
                        <a:pt x="25" y="901"/>
                      </a:lnTo>
                      <a:lnTo>
                        <a:pt x="18" y="887"/>
                      </a:lnTo>
                      <a:lnTo>
                        <a:pt x="10" y="872"/>
                      </a:lnTo>
                      <a:lnTo>
                        <a:pt x="4" y="854"/>
                      </a:lnTo>
                      <a:lnTo>
                        <a:pt x="2" y="840"/>
                      </a:lnTo>
                      <a:lnTo>
                        <a:pt x="2" y="826"/>
                      </a:lnTo>
                      <a:lnTo>
                        <a:pt x="2" y="812"/>
                      </a:lnTo>
                      <a:lnTo>
                        <a:pt x="4" y="797"/>
                      </a:lnTo>
                      <a:lnTo>
                        <a:pt x="12" y="783"/>
                      </a:lnTo>
                      <a:lnTo>
                        <a:pt x="25" y="765"/>
                      </a:lnTo>
                      <a:lnTo>
                        <a:pt x="31" y="753"/>
                      </a:lnTo>
                      <a:lnTo>
                        <a:pt x="33" y="749"/>
                      </a:lnTo>
                      <a:lnTo>
                        <a:pt x="4" y="746"/>
                      </a:lnTo>
                      <a:lnTo>
                        <a:pt x="0" y="734"/>
                      </a:lnTo>
                      <a:lnTo>
                        <a:pt x="33" y="687"/>
                      </a:lnTo>
                      <a:lnTo>
                        <a:pt x="71" y="675"/>
                      </a:lnTo>
                      <a:lnTo>
                        <a:pt x="77" y="637"/>
                      </a:lnTo>
                      <a:lnTo>
                        <a:pt x="128" y="627"/>
                      </a:lnTo>
                      <a:lnTo>
                        <a:pt x="147" y="612"/>
                      </a:lnTo>
                      <a:lnTo>
                        <a:pt x="147" y="553"/>
                      </a:lnTo>
                      <a:lnTo>
                        <a:pt x="175" y="539"/>
                      </a:lnTo>
                      <a:lnTo>
                        <a:pt x="244" y="478"/>
                      </a:lnTo>
                      <a:lnTo>
                        <a:pt x="238" y="403"/>
                      </a:lnTo>
                      <a:lnTo>
                        <a:pt x="264" y="332"/>
                      </a:lnTo>
                      <a:lnTo>
                        <a:pt x="301" y="307"/>
                      </a:lnTo>
                      <a:lnTo>
                        <a:pt x="297" y="250"/>
                      </a:lnTo>
                      <a:lnTo>
                        <a:pt x="325" y="220"/>
                      </a:lnTo>
                      <a:lnTo>
                        <a:pt x="303" y="157"/>
                      </a:lnTo>
                      <a:lnTo>
                        <a:pt x="329" y="143"/>
                      </a:lnTo>
                      <a:lnTo>
                        <a:pt x="329" y="86"/>
                      </a:lnTo>
                      <a:lnTo>
                        <a:pt x="384" y="78"/>
                      </a:lnTo>
                      <a:lnTo>
                        <a:pt x="484" y="9"/>
                      </a:lnTo>
                      <a:lnTo>
                        <a:pt x="535" y="39"/>
                      </a:lnTo>
                      <a:lnTo>
                        <a:pt x="592" y="9"/>
                      </a:lnTo>
                      <a:lnTo>
                        <a:pt x="624" y="29"/>
                      </a:lnTo>
                      <a:lnTo>
                        <a:pt x="693" y="0"/>
                      </a:lnTo>
                      <a:lnTo>
                        <a:pt x="720" y="27"/>
                      </a:lnTo>
                      <a:lnTo>
                        <a:pt x="681" y="94"/>
                      </a:lnTo>
                      <a:lnTo>
                        <a:pt x="651" y="130"/>
                      </a:lnTo>
                      <a:lnTo>
                        <a:pt x="679" y="151"/>
                      </a:lnTo>
                      <a:lnTo>
                        <a:pt x="740" y="128"/>
                      </a:lnTo>
                      <a:lnTo>
                        <a:pt x="823" y="92"/>
                      </a:lnTo>
                      <a:lnTo>
                        <a:pt x="878" y="120"/>
                      </a:lnTo>
                      <a:lnTo>
                        <a:pt x="895" y="59"/>
                      </a:lnTo>
                      <a:lnTo>
                        <a:pt x="984" y="61"/>
                      </a:lnTo>
                      <a:lnTo>
                        <a:pt x="1053" y="96"/>
                      </a:lnTo>
                      <a:lnTo>
                        <a:pt x="1086" y="161"/>
                      </a:lnTo>
                      <a:lnTo>
                        <a:pt x="1110" y="216"/>
                      </a:lnTo>
                      <a:lnTo>
                        <a:pt x="1128" y="24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Freeform 85"/>
                <p:cNvSpPr>
                  <a:spLocks/>
                </p:cNvSpPr>
                <p:nvPr/>
              </p:nvSpPr>
              <p:spPr bwMode="gray">
                <a:xfrm>
                  <a:off x="3188" y="3365"/>
                  <a:ext cx="564" cy="434"/>
                </a:xfrm>
                <a:custGeom>
                  <a:avLst/>
                  <a:gdLst>
                    <a:gd name="T0" fmla="*/ 1116 w 1128"/>
                    <a:gd name="T1" fmla="*/ 250 h 960"/>
                    <a:gd name="T2" fmla="*/ 1088 w 1128"/>
                    <a:gd name="T3" fmla="*/ 265 h 960"/>
                    <a:gd name="T4" fmla="*/ 1063 w 1128"/>
                    <a:gd name="T5" fmla="*/ 305 h 960"/>
                    <a:gd name="T6" fmla="*/ 1043 w 1128"/>
                    <a:gd name="T7" fmla="*/ 348 h 960"/>
                    <a:gd name="T8" fmla="*/ 1016 w 1128"/>
                    <a:gd name="T9" fmla="*/ 387 h 960"/>
                    <a:gd name="T10" fmla="*/ 966 w 1128"/>
                    <a:gd name="T11" fmla="*/ 411 h 960"/>
                    <a:gd name="T12" fmla="*/ 921 w 1128"/>
                    <a:gd name="T13" fmla="*/ 415 h 960"/>
                    <a:gd name="T14" fmla="*/ 864 w 1128"/>
                    <a:gd name="T15" fmla="*/ 411 h 960"/>
                    <a:gd name="T16" fmla="*/ 813 w 1128"/>
                    <a:gd name="T17" fmla="*/ 440 h 960"/>
                    <a:gd name="T18" fmla="*/ 797 w 1128"/>
                    <a:gd name="T19" fmla="*/ 458 h 960"/>
                    <a:gd name="T20" fmla="*/ 791 w 1128"/>
                    <a:gd name="T21" fmla="*/ 472 h 960"/>
                    <a:gd name="T22" fmla="*/ 783 w 1128"/>
                    <a:gd name="T23" fmla="*/ 474 h 960"/>
                    <a:gd name="T24" fmla="*/ 760 w 1128"/>
                    <a:gd name="T25" fmla="*/ 456 h 960"/>
                    <a:gd name="T26" fmla="*/ 734 w 1128"/>
                    <a:gd name="T27" fmla="*/ 472 h 960"/>
                    <a:gd name="T28" fmla="*/ 708 w 1128"/>
                    <a:gd name="T29" fmla="*/ 507 h 960"/>
                    <a:gd name="T30" fmla="*/ 657 w 1128"/>
                    <a:gd name="T31" fmla="*/ 509 h 960"/>
                    <a:gd name="T32" fmla="*/ 622 w 1128"/>
                    <a:gd name="T33" fmla="*/ 482 h 960"/>
                    <a:gd name="T34" fmla="*/ 592 w 1128"/>
                    <a:gd name="T35" fmla="*/ 442 h 960"/>
                    <a:gd name="T36" fmla="*/ 571 w 1128"/>
                    <a:gd name="T37" fmla="*/ 452 h 960"/>
                    <a:gd name="T38" fmla="*/ 588 w 1128"/>
                    <a:gd name="T39" fmla="*/ 490 h 960"/>
                    <a:gd name="T40" fmla="*/ 618 w 1128"/>
                    <a:gd name="T41" fmla="*/ 519 h 960"/>
                    <a:gd name="T42" fmla="*/ 612 w 1128"/>
                    <a:gd name="T43" fmla="*/ 557 h 960"/>
                    <a:gd name="T44" fmla="*/ 557 w 1128"/>
                    <a:gd name="T45" fmla="*/ 596 h 960"/>
                    <a:gd name="T46" fmla="*/ 533 w 1128"/>
                    <a:gd name="T47" fmla="*/ 596 h 960"/>
                    <a:gd name="T48" fmla="*/ 525 w 1128"/>
                    <a:gd name="T49" fmla="*/ 590 h 960"/>
                    <a:gd name="T50" fmla="*/ 520 w 1128"/>
                    <a:gd name="T51" fmla="*/ 592 h 960"/>
                    <a:gd name="T52" fmla="*/ 504 w 1128"/>
                    <a:gd name="T53" fmla="*/ 614 h 960"/>
                    <a:gd name="T54" fmla="*/ 466 w 1128"/>
                    <a:gd name="T55" fmla="*/ 651 h 960"/>
                    <a:gd name="T56" fmla="*/ 441 w 1128"/>
                    <a:gd name="T57" fmla="*/ 667 h 960"/>
                    <a:gd name="T58" fmla="*/ 390 w 1128"/>
                    <a:gd name="T59" fmla="*/ 669 h 960"/>
                    <a:gd name="T60" fmla="*/ 348 w 1128"/>
                    <a:gd name="T61" fmla="*/ 683 h 960"/>
                    <a:gd name="T62" fmla="*/ 299 w 1128"/>
                    <a:gd name="T63" fmla="*/ 714 h 960"/>
                    <a:gd name="T64" fmla="*/ 226 w 1128"/>
                    <a:gd name="T65" fmla="*/ 740 h 960"/>
                    <a:gd name="T66" fmla="*/ 185 w 1128"/>
                    <a:gd name="T67" fmla="*/ 742 h 960"/>
                    <a:gd name="T68" fmla="*/ 153 w 1128"/>
                    <a:gd name="T69" fmla="*/ 773 h 960"/>
                    <a:gd name="T70" fmla="*/ 116 w 1128"/>
                    <a:gd name="T71" fmla="*/ 793 h 960"/>
                    <a:gd name="T72" fmla="*/ 92 w 1128"/>
                    <a:gd name="T73" fmla="*/ 826 h 960"/>
                    <a:gd name="T74" fmla="*/ 104 w 1128"/>
                    <a:gd name="T75" fmla="*/ 856 h 960"/>
                    <a:gd name="T76" fmla="*/ 138 w 1128"/>
                    <a:gd name="T77" fmla="*/ 905 h 960"/>
                    <a:gd name="T78" fmla="*/ 140 w 1128"/>
                    <a:gd name="T79" fmla="*/ 940 h 960"/>
                    <a:gd name="T80" fmla="*/ 96 w 1128"/>
                    <a:gd name="T81" fmla="*/ 960 h 960"/>
                    <a:gd name="T82" fmla="*/ 51 w 1128"/>
                    <a:gd name="T83" fmla="*/ 938 h 960"/>
                    <a:gd name="T84" fmla="*/ 18 w 1128"/>
                    <a:gd name="T85" fmla="*/ 887 h 960"/>
                    <a:gd name="T86" fmla="*/ 2 w 1128"/>
                    <a:gd name="T87" fmla="*/ 840 h 960"/>
                    <a:gd name="T88" fmla="*/ 4 w 1128"/>
                    <a:gd name="T89" fmla="*/ 797 h 960"/>
                    <a:gd name="T90" fmla="*/ 31 w 1128"/>
                    <a:gd name="T91" fmla="*/ 753 h 960"/>
                    <a:gd name="T92" fmla="*/ 0 w 1128"/>
                    <a:gd name="T93" fmla="*/ 734 h 960"/>
                    <a:gd name="T94" fmla="*/ 77 w 1128"/>
                    <a:gd name="T95" fmla="*/ 637 h 960"/>
                    <a:gd name="T96" fmla="*/ 147 w 1128"/>
                    <a:gd name="T97" fmla="*/ 553 h 960"/>
                    <a:gd name="T98" fmla="*/ 238 w 1128"/>
                    <a:gd name="T99" fmla="*/ 403 h 960"/>
                    <a:gd name="T100" fmla="*/ 297 w 1128"/>
                    <a:gd name="T101" fmla="*/ 250 h 960"/>
                    <a:gd name="T102" fmla="*/ 329 w 1128"/>
                    <a:gd name="T103" fmla="*/ 143 h 960"/>
                    <a:gd name="T104" fmla="*/ 484 w 1128"/>
                    <a:gd name="T105" fmla="*/ 9 h 960"/>
                    <a:gd name="T106" fmla="*/ 624 w 1128"/>
                    <a:gd name="T107" fmla="*/ 29 h 960"/>
                    <a:gd name="T108" fmla="*/ 681 w 1128"/>
                    <a:gd name="T109" fmla="*/ 94 h 960"/>
                    <a:gd name="T110" fmla="*/ 740 w 1128"/>
                    <a:gd name="T111" fmla="*/ 128 h 960"/>
                    <a:gd name="T112" fmla="*/ 895 w 1128"/>
                    <a:gd name="T113" fmla="*/ 59 h 960"/>
                    <a:gd name="T114" fmla="*/ 1086 w 1128"/>
                    <a:gd name="T115" fmla="*/ 161 h 96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128"/>
                    <a:gd name="T175" fmla="*/ 0 h 960"/>
                    <a:gd name="T176" fmla="*/ 1128 w 1128"/>
                    <a:gd name="T177" fmla="*/ 960 h 960"/>
                    <a:gd name="connsiteX0" fmla="*/ 10000 w 10000"/>
                    <a:gd name="connsiteY0" fmla="*/ 2563 h 10000"/>
                    <a:gd name="connsiteX1" fmla="*/ 9965 w 10000"/>
                    <a:gd name="connsiteY1" fmla="*/ 2583 h 10000"/>
                    <a:gd name="connsiteX2" fmla="*/ 9894 w 10000"/>
                    <a:gd name="connsiteY2" fmla="*/ 2604 h 10000"/>
                    <a:gd name="connsiteX3" fmla="*/ 9787 w 10000"/>
                    <a:gd name="connsiteY3" fmla="*/ 2646 h 10000"/>
                    <a:gd name="connsiteX4" fmla="*/ 9699 w 10000"/>
                    <a:gd name="connsiteY4" fmla="*/ 2698 h 10000"/>
                    <a:gd name="connsiteX5" fmla="*/ 9645 w 10000"/>
                    <a:gd name="connsiteY5" fmla="*/ 2760 h 10000"/>
                    <a:gd name="connsiteX6" fmla="*/ 9601 w 10000"/>
                    <a:gd name="connsiteY6" fmla="*/ 2865 h 10000"/>
                    <a:gd name="connsiteX7" fmla="*/ 9530 w 10000"/>
                    <a:gd name="connsiteY7" fmla="*/ 3010 h 10000"/>
                    <a:gd name="connsiteX8" fmla="*/ 9424 w 10000"/>
                    <a:gd name="connsiteY8" fmla="*/ 3177 h 10000"/>
                    <a:gd name="connsiteX9" fmla="*/ 9353 w 10000"/>
                    <a:gd name="connsiteY9" fmla="*/ 3313 h 10000"/>
                    <a:gd name="connsiteX10" fmla="*/ 9282 w 10000"/>
                    <a:gd name="connsiteY10" fmla="*/ 3458 h 10000"/>
                    <a:gd name="connsiteX11" fmla="*/ 9246 w 10000"/>
                    <a:gd name="connsiteY11" fmla="*/ 3625 h 10000"/>
                    <a:gd name="connsiteX12" fmla="*/ 9193 w 10000"/>
                    <a:gd name="connsiteY12" fmla="*/ 3771 h 10000"/>
                    <a:gd name="connsiteX13" fmla="*/ 9122 w 10000"/>
                    <a:gd name="connsiteY13" fmla="*/ 3917 h 10000"/>
                    <a:gd name="connsiteX14" fmla="*/ 9007 w 10000"/>
                    <a:gd name="connsiteY14" fmla="*/ 4031 h 10000"/>
                    <a:gd name="connsiteX15" fmla="*/ 8883 w 10000"/>
                    <a:gd name="connsiteY15" fmla="*/ 4115 h 10000"/>
                    <a:gd name="connsiteX16" fmla="*/ 8723 w 10000"/>
                    <a:gd name="connsiteY16" fmla="*/ 4198 h 10000"/>
                    <a:gd name="connsiteX17" fmla="*/ 8564 w 10000"/>
                    <a:gd name="connsiteY17" fmla="*/ 4281 h 10000"/>
                    <a:gd name="connsiteX18" fmla="*/ 8413 w 10000"/>
                    <a:gd name="connsiteY18" fmla="*/ 4344 h 10000"/>
                    <a:gd name="connsiteX19" fmla="*/ 8307 w 10000"/>
                    <a:gd name="connsiteY19" fmla="*/ 4365 h 10000"/>
                    <a:gd name="connsiteX20" fmla="*/ 8165 w 10000"/>
                    <a:gd name="connsiteY20" fmla="*/ 4323 h 10000"/>
                    <a:gd name="connsiteX21" fmla="*/ 8005 w 10000"/>
                    <a:gd name="connsiteY21" fmla="*/ 4281 h 10000"/>
                    <a:gd name="connsiteX22" fmla="*/ 7837 w 10000"/>
                    <a:gd name="connsiteY22" fmla="*/ 4260 h 10000"/>
                    <a:gd name="connsiteX23" fmla="*/ 7660 w 10000"/>
                    <a:gd name="connsiteY23" fmla="*/ 4281 h 10000"/>
                    <a:gd name="connsiteX24" fmla="*/ 7500 w 10000"/>
                    <a:gd name="connsiteY24" fmla="*/ 4365 h 10000"/>
                    <a:gd name="connsiteX25" fmla="*/ 7349 w 10000"/>
                    <a:gd name="connsiteY25" fmla="*/ 4490 h 10000"/>
                    <a:gd name="connsiteX26" fmla="*/ 7207 w 10000"/>
                    <a:gd name="connsiteY26" fmla="*/ 4583 h 10000"/>
                    <a:gd name="connsiteX27" fmla="*/ 7101 w 10000"/>
                    <a:gd name="connsiteY27" fmla="*/ 4688 h 10000"/>
                    <a:gd name="connsiteX28" fmla="*/ 7083 w 10000"/>
                    <a:gd name="connsiteY28" fmla="*/ 4729 h 10000"/>
                    <a:gd name="connsiteX29" fmla="*/ 7066 w 10000"/>
                    <a:gd name="connsiteY29" fmla="*/ 4771 h 10000"/>
                    <a:gd name="connsiteX30" fmla="*/ 7048 w 10000"/>
                    <a:gd name="connsiteY30" fmla="*/ 4833 h 10000"/>
                    <a:gd name="connsiteX31" fmla="*/ 7030 w 10000"/>
                    <a:gd name="connsiteY31" fmla="*/ 4875 h 10000"/>
                    <a:gd name="connsiteX32" fmla="*/ 7012 w 10000"/>
                    <a:gd name="connsiteY32" fmla="*/ 4917 h 10000"/>
                    <a:gd name="connsiteX33" fmla="*/ 6995 w 10000"/>
                    <a:gd name="connsiteY33" fmla="*/ 4938 h 10000"/>
                    <a:gd name="connsiteX34" fmla="*/ 6977 w 10000"/>
                    <a:gd name="connsiteY34" fmla="*/ 4938 h 10000"/>
                    <a:gd name="connsiteX35" fmla="*/ 6941 w 10000"/>
                    <a:gd name="connsiteY35" fmla="*/ 4938 h 10000"/>
                    <a:gd name="connsiteX36" fmla="*/ 6888 w 10000"/>
                    <a:gd name="connsiteY36" fmla="*/ 4896 h 10000"/>
                    <a:gd name="connsiteX37" fmla="*/ 6826 w 10000"/>
                    <a:gd name="connsiteY37" fmla="*/ 4813 h 10000"/>
                    <a:gd name="connsiteX38" fmla="*/ 6738 w 10000"/>
                    <a:gd name="connsiteY38" fmla="*/ 4750 h 10000"/>
                    <a:gd name="connsiteX39" fmla="*/ 6667 w 10000"/>
                    <a:gd name="connsiteY39" fmla="*/ 4750 h 10000"/>
                    <a:gd name="connsiteX40" fmla="*/ 6578 w 10000"/>
                    <a:gd name="connsiteY40" fmla="*/ 4813 h 10000"/>
                    <a:gd name="connsiteX41" fmla="*/ 6507 w 10000"/>
                    <a:gd name="connsiteY41" fmla="*/ 4917 h 10000"/>
                    <a:gd name="connsiteX42" fmla="*/ 6436 w 10000"/>
                    <a:gd name="connsiteY42" fmla="*/ 5042 h 10000"/>
                    <a:gd name="connsiteX43" fmla="*/ 6365 w 10000"/>
                    <a:gd name="connsiteY43" fmla="*/ 5167 h 10000"/>
                    <a:gd name="connsiteX44" fmla="*/ 6277 w 10000"/>
                    <a:gd name="connsiteY44" fmla="*/ 5281 h 10000"/>
                    <a:gd name="connsiteX45" fmla="*/ 6161 w 10000"/>
                    <a:gd name="connsiteY45" fmla="*/ 5344 h 10000"/>
                    <a:gd name="connsiteX46" fmla="*/ 6020 w 10000"/>
                    <a:gd name="connsiteY46" fmla="*/ 5344 h 10000"/>
                    <a:gd name="connsiteX47" fmla="*/ 5824 w 10000"/>
                    <a:gd name="connsiteY47" fmla="*/ 5302 h 10000"/>
                    <a:gd name="connsiteX48" fmla="*/ 5709 w 10000"/>
                    <a:gd name="connsiteY48" fmla="*/ 5240 h 10000"/>
                    <a:gd name="connsiteX49" fmla="*/ 5621 w 10000"/>
                    <a:gd name="connsiteY49" fmla="*/ 5146 h 10000"/>
                    <a:gd name="connsiteX50" fmla="*/ 5514 w 10000"/>
                    <a:gd name="connsiteY50" fmla="*/ 5021 h 10000"/>
                    <a:gd name="connsiteX51" fmla="*/ 5426 w 10000"/>
                    <a:gd name="connsiteY51" fmla="*/ 4875 h 10000"/>
                    <a:gd name="connsiteX52" fmla="*/ 5337 w 10000"/>
                    <a:gd name="connsiteY52" fmla="*/ 4729 h 10000"/>
                    <a:gd name="connsiteX53" fmla="*/ 5248 w 10000"/>
                    <a:gd name="connsiteY53" fmla="*/ 4604 h 10000"/>
                    <a:gd name="connsiteX54" fmla="*/ 5168 w 10000"/>
                    <a:gd name="connsiteY54" fmla="*/ 4552 h 10000"/>
                    <a:gd name="connsiteX55" fmla="*/ 5098 w 10000"/>
                    <a:gd name="connsiteY55" fmla="*/ 4583 h 10000"/>
                    <a:gd name="connsiteX56" fmla="*/ 5062 w 10000"/>
                    <a:gd name="connsiteY56" fmla="*/ 4708 h 10000"/>
                    <a:gd name="connsiteX57" fmla="*/ 5098 w 10000"/>
                    <a:gd name="connsiteY57" fmla="*/ 4833 h 10000"/>
                    <a:gd name="connsiteX58" fmla="*/ 5151 w 10000"/>
                    <a:gd name="connsiteY58" fmla="*/ 4979 h 10000"/>
                    <a:gd name="connsiteX59" fmla="*/ 5213 w 10000"/>
                    <a:gd name="connsiteY59" fmla="*/ 5104 h 10000"/>
                    <a:gd name="connsiteX60" fmla="*/ 5284 w 10000"/>
                    <a:gd name="connsiteY60" fmla="*/ 5188 h 10000"/>
                    <a:gd name="connsiteX61" fmla="*/ 5390 w 10000"/>
                    <a:gd name="connsiteY61" fmla="*/ 5302 h 10000"/>
                    <a:gd name="connsiteX62" fmla="*/ 5479 w 10000"/>
                    <a:gd name="connsiteY62" fmla="*/ 5406 h 10000"/>
                    <a:gd name="connsiteX63" fmla="*/ 5532 w 10000"/>
                    <a:gd name="connsiteY63" fmla="*/ 5531 h 10000"/>
                    <a:gd name="connsiteX64" fmla="*/ 5532 w 10000"/>
                    <a:gd name="connsiteY64" fmla="*/ 5635 h 10000"/>
                    <a:gd name="connsiteX65" fmla="*/ 5426 w 10000"/>
                    <a:gd name="connsiteY65" fmla="*/ 5802 h 10000"/>
                    <a:gd name="connsiteX66" fmla="*/ 5284 w 10000"/>
                    <a:gd name="connsiteY66" fmla="*/ 5979 h 10000"/>
                    <a:gd name="connsiteX67" fmla="*/ 5115 w 10000"/>
                    <a:gd name="connsiteY67" fmla="*/ 6125 h 10000"/>
                    <a:gd name="connsiteX68" fmla="*/ 4938 w 10000"/>
                    <a:gd name="connsiteY68" fmla="*/ 6208 h 10000"/>
                    <a:gd name="connsiteX69" fmla="*/ 4832 w 10000"/>
                    <a:gd name="connsiteY69" fmla="*/ 6250 h 10000"/>
                    <a:gd name="connsiteX70" fmla="*/ 4743 w 10000"/>
                    <a:gd name="connsiteY70" fmla="*/ 6229 h 10000"/>
                    <a:gd name="connsiteX71" fmla="*/ 4725 w 10000"/>
                    <a:gd name="connsiteY71" fmla="*/ 6208 h 10000"/>
                    <a:gd name="connsiteX72" fmla="*/ 4707 w 10000"/>
                    <a:gd name="connsiteY72" fmla="*/ 6188 h 10000"/>
                    <a:gd name="connsiteX73" fmla="*/ 4672 w 10000"/>
                    <a:gd name="connsiteY73" fmla="*/ 6167 h 10000"/>
                    <a:gd name="connsiteX74" fmla="*/ 4654 w 10000"/>
                    <a:gd name="connsiteY74" fmla="*/ 6146 h 10000"/>
                    <a:gd name="connsiteX75" fmla="*/ 4637 w 10000"/>
                    <a:gd name="connsiteY75" fmla="*/ 6146 h 10000"/>
                    <a:gd name="connsiteX76" fmla="*/ 4619 w 10000"/>
                    <a:gd name="connsiteY76" fmla="*/ 6146 h 10000"/>
                    <a:gd name="connsiteX77" fmla="*/ 4610 w 10000"/>
                    <a:gd name="connsiteY77" fmla="*/ 6167 h 10000"/>
                    <a:gd name="connsiteX78" fmla="*/ 4592 w 10000"/>
                    <a:gd name="connsiteY78" fmla="*/ 6229 h 10000"/>
                    <a:gd name="connsiteX79" fmla="*/ 4557 w 10000"/>
                    <a:gd name="connsiteY79" fmla="*/ 6333 h 10000"/>
                    <a:gd name="connsiteX80" fmla="*/ 4468 w 10000"/>
                    <a:gd name="connsiteY80" fmla="*/ 6396 h 10000"/>
                    <a:gd name="connsiteX81" fmla="*/ 4362 w 10000"/>
                    <a:gd name="connsiteY81" fmla="*/ 6500 h 10000"/>
                    <a:gd name="connsiteX82" fmla="*/ 4238 w 10000"/>
                    <a:gd name="connsiteY82" fmla="*/ 6635 h 10000"/>
                    <a:gd name="connsiteX83" fmla="*/ 4131 w 10000"/>
                    <a:gd name="connsiteY83" fmla="*/ 6781 h 10000"/>
                    <a:gd name="connsiteX84" fmla="*/ 4069 w 10000"/>
                    <a:gd name="connsiteY84" fmla="*/ 6885 h 10000"/>
                    <a:gd name="connsiteX85" fmla="*/ 3998 w 10000"/>
                    <a:gd name="connsiteY85" fmla="*/ 6948 h 10000"/>
                    <a:gd name="connsiteX86" fmla="*/ 3910 w 10000"/>
                    <a:gd name="connsiteY86" fmla="*/ 6948 h 10000"/>
                    <a:gd name="connsiteX87" fmla="*/ 3785 w 10000"/>
                    <a:gd name="connsiteY87" fmla="*/ 6927 h 10000"/>
                    <a:gd name="connsiteX88" fmla="*/ 3644 w 10000"/>
                    <a:gd name="connsiteY88" fmla="*/ 6948 h 10000"/>
                    <a:gd name="connsiteX89" fmla="*/ 3457 w 10000"/>
                    <a:gd name="connsiteY89" fmla="*/ 6969 h 10000"/>
                    <a:gd name="connsiteX90" fmla="*/ 3316 w 10000"/>
                    <a:gd name="connsiteY90" fmla="*/ 6969 h 10000"/>
                    <a:gd name="connsiteX91" fmla="*/ 3191 w 10000"/>
                    <a:gd name="connsiteY91" fmla="*/ 7031 h 10000"/>
                    <a:gd name="connsiteX92" fmla="*/ 3085 w 10000"/>
                    <a:gd name="connsiteY92" fmla="*/ 7115 h 10000"/>
                    <a:gd name="connsiteX93" fmla="*/ 2979 w 10000"/>
                    <a:gd name="connsiteY93" fmla="*/ 7229 h 10000"/>
                    <a:gd name="connsiteX94" fmla="*/ 2863 w 10000"/>
                    <a:gd name="connsiteY94" fmla="*/ 7333 h 10000"/>
                    <a:gd name="connsiteX95" fmla="*/ 2651 w 10000"/>
                    <a:gd name="connsiteY95" fmla="*/ 7438 h 10000"/>
                    <a:gd name="connsiteX96" fmla="*/ 2402 w 10000"/>
                    <a:gd name="connsiteY96" fmla="*/ 7563 h 10000"/>
                    <a:gd name="connsiteX97" fmla="*/ 2181 w 10000"/>
                    <a:gd name="connsiteY97" fmla="*/ 7646 h 10000"/>
                    <a:gd name="connsiteX98" fmla="*/ 2004 w 10000"/>
                    <a:gd name="connsiteY98" fmla="*/ 7708 h 10000"/>
                    <a:gd name="connsiteX99" fmla="*/ 1879 w 10000"/>
                    <a:gd name="connsiteY99" fmla="*/ 7708 h 10000"/>
                    <a:gd name="connsiteX100" fmla="*/ 1764 w 10000"/>
                    <a:gd name="connsiteY100" fmla="*/ 7708 h 10000"/>
                    <a:gd name="connsiteX101" fmla="*/ 1640 w 10000"/>
                    <a:gd name="connsiteY101" fmla="*/ 7729 h 10000"/>
                    <a:gd name="connsiteX102" fmla="*/ 1534 w 10000"/>
                    <a:gd name="connsiteY102" fmla="*/ 7792 h 10000"/>
                    <a:gd name="connsiteX103" fmla="*/ 1445 w 10000"/>
                    <a:gd name="connsiteY103" fmla="*/ 7906 h 10000"/>
                    <a:gd name="connsiteX104" fmla="*/ 1356 w 10000"/>
                    <a:gd name="connsiteY104" fmla="*/ 8052 h 10000"/>
                    <a:gd name="connsiteX105" fmla="*/ 1259 w 10000"/>
                    <a:gd name="connsiteY105" fmla="*/ 8135 h 10000"/>
                    <a:gd name="connsiteX106" fmla="*/ 1135 w 10000"/>
                    <a:gd name="connsiteY106" fmla="*/ 8198 h 10000"/>
                    <a:gd name="connsiteX107" fmla="*/ 1028 w 10000"/>
                    <a:gd name="connsiteY107" fmla="*/ 8260 h 10000"/>
                    <a:gd name="connsiteX108" fmla="*/ 957 w 10000"/>
                    <a:gd name="connsiteY108" fmla="*/ 8365 h 10000"/>
                    <a:gd name="connsiteX109" fmla="*/ 887 w 10000"/>
                    <a:gd name="connsiteY109" fmla="*/ 8500 h 10000"/>
                    <a:gd name="connsiteX110" fmla="*/ 816 w 10000"/>
                    <a:gd name="connsiteY110" fmla="*/ 8604 h 10000"/>
                    <a:gd name="connsiteX111" fmla="*/ 762 w 10000"/>
                    <a:gd name="connsiteY111" fmla="*/ 8688 h 10000"/>
                    <a:gd name="connsiteX112" fmla="*/ 798 w 10000"/>
                    <a:gd name="connsiteY112" fmla="*/ 8792 h 10000"/>
                    <a:gd name="connsiteX113" fmla="*/ 922 w 10000"/>
                    <a:gd name="connsiteY113" fmla="*/ 8917 h 10000"/>
                    <a:gd name="connsiteX114" fmla="*/ 1046 w 10000"/>
                    <a:gd name="connsiteY114" fmla="*/ 9083 h 10000"/>
                    <a:gd name="connsiteX115" fmla="*/ 1152 w 10000"/>
                    <a:gd name="connsiteY115" fmla="*/ 9281 h 10000"/>
                    <a:gd name="connsiteX116" fmla="*/ 1223 w 10000"/>
                    <a:gd name="connsiteY116" fmla="*/ 9427 h 10000"/>
                    <a:gd name="connsiteX117" fmla="*/ 1277 w 10000"/>
                    <a:gd name="connsiteY117" fmla="*/ 9573 h 10000"/>
                    <a:gd name="connsiteX118" fmla="*/ 1294 w 10000"/>
                    <a:gd name="connsiteY118" fmla="*/ 9698 h 10000"/>
                    <a:gd name="connsiteX119" fmla="*/ 1241 w 10000"/>
                    <a:gd name="connsiteY119" fmla="*/ 9792 h 10000"/>
                    <a:gd name="connsiteX120" fmla="*/ 1135 w 10000"/>
                    <a:gd name="connsiteY120" fmla="*/ 9854 h 10000"/>
                    <a:gd name="connsiteX121" fmla="*/ 1011 w 10000"/>
                    <a:gd name="connsiteY121" fmla="*/ 9938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71 h 10000"/>
                    <a:gd name="connsiteX126" fmla="*/ 328 w 10000"/>
                    <a:gd name="connsiteY126" fmla="*/ 9573 h 10000"/>
                    <a:gd name="connsiteX127" fmla="*/ 222 w 10000"/>
                    <a:gd name="connsiteY127" fmla="*/ 9385 h 10000"/>
                    <a:gd name="connsiteX128" fmla="*/ 160 w 10000"/>
                    <a:gd name="connsiteY128" fmla="*/ 9240 h 10000"/>
                    <a:gd name="connsiteX129" fmla="*/ 89 w 10000"/>
                    <a:gd name="connsiteY129" fmla="*/ 9083 h 10000"/>
                    <a:gd name="connsiteX130" fmla="*/ 35 w 10000"/>
                    <a:gd name="connsiteY130" fmla="*/ 8896 h 10000"/>
                    <a:gd name="connsiteX131" fmla="*/ 18 w 10000"/>
                    <a:gd name="connsiteY131" fmla="*/ 8750 h 10000"/>
                    <a:gd name="connsiteX132" fmla="*/ 18 w 10000"/>
                    <a:gd name="connsiteY132" fmla="*/ 8604 h 10000"/>
                    <a:gd name="connsiteX133" fmla="*/ 18 w 10000"/>
                    <a:gd name="connsiteY133" fmla="*/ 8458 h 10000"/>
                    <a:gd name="connsiteX134" fmla="*/ 35 w 10000"/>
                    <a:gd name="connsiteY134" fmla="*/ 8302 h 10000"/>
                    <a:gd name="connsiteX135" fmla="*/ 106 w 10000"/>
                    <a:gd name="connsiteY135" fmla="*/ 8156 h 10000"/>
                    <a:gd name="connsiteX136" fmla="*/ 222 w 10000"/>
                    <a:gd name="connsiteY136" fmla="*/ 7969 h 10000"/>
                    <a:gd name="connsiteX137" fmla="*/ 275 w 10000"/>
                    <a:gd name="connsiteY137" fmla="*/ 7844 h 10000"/>
                    <a:gd name="connsiteX138" fmla="*/ 293 w 10000"/>
                    <a:gd name="connsiteY138" fmla="*/ 7802 h 10000"/>
                    <a:gd name="connsiteX139" fmla="*/ 35 w 10000"/>
                    <a:gd name="connsiteY139" fmla="*/ 7771 h 10000"/>
                    <a:gd name="connsiteX140" fmla="*/ 0 w 10000"/>
                    <a:gd name="connsiteY140" fmla="*/ 7646 h 10000"/>
                    <a:gd name="connsiteX141" fmla="*/ 293 w 10000"/>
                    <a:gd name="connsiteY141" fmla="*/ 7156 h 10000"/>
                    <a:gd name="connsiteX142" fmla="*/ 629 w 10000"/>
                    <a:gd name="connsiteY142" fmla="*/ 7031 h 10000"/>
                    <a:gd name="connsiteX143" fmla="*/ 683 w 10000"/>
                    <a:gd name="connsiteY143" fmla="*/ 6635 h 10000"/>
                    <a:gd name="connsiteX144" fmla="*/ 1135 w 10000"/>
                    <a:gd name="connsiteY144" fmla="*/ 6531 h 10000"/>
                    <a:gd name="connsiteX145" fmla="*/ 1303 w 10000"/>
                    <a:gd name="connsiteY145" fmla="*/ 6375 h 10000"/>
                    <a:gd name="connsiteX146" fmla="*/ 1303 w 10000"/>
                    <a:gd name="connsiteY146" fmla="*/ 5760 h 10000"/>
                    <a:gd name="connsiteX147" fmla="*/ 1551 w 10000"/>
                    <a:gd name="connsiteY147" fmla="*/ 5615 h 10000"/>
                    <a:gd name="connsiteX148" fmla="*/ 2163 w 10000"/>
                    <a:gd name="connsiteY148" fmla="*/ 4979 h 10000"/>
                    <a:gd name="connsiteX149" fmla="*/ 2110 w 10000"/>
                    <a:gd name="connsiteY149" fmla="*/ 4198 h 10000"/>
                    <a:gd name="connsiteX150" fmla="*/ 2340 w 10000"/>
                    <a:gd name="connsiteY150" fmla="*/ 3458 h 10000"/>
                    <a:gd name="connsiteX151" fmla="*/ 2668 w 10000"/>
                    <a:gd name="connsiteY151" fmla="*/ 3198 h 10000"/>
                    <a:gd name="connsiteX152" fmla="*/ 2633 w 10000"/>
                    <a:gd name="connsiteY152" fmla="*/ 2604 h 10000"/>
                    <a:gd name="connsiteX153" fmla="*/ 4637 w 10000"/>
                    <a:gd name="connsiteY153" fmla="*/ 3691 h 10000"/>
                    <a:gd name="connsiteX154" fmla="*/ 2686 w 10000"/>
                    <a:gd name="connsiteY154" fmla="*/ 1635 h 10000"/>
                    <a:gd name="connsiteX155" fmla="*/ 2917 w 10000"/>
                    <a:gd name="connsiteY155" fmla="*/ 1490 h 10000"/>
                    <a:gd name="connsiteX156" fmla="*/ 2917 w 10000"/>
                    <a:gd name="connsiteY156" fmla="*/ 896 h 10000"/>
                    <a:gd name="connsiteX157" fmla="*/ 3404 w 10000"/>
                    <a:gd name="connsiteY157" fmla="*/ 813 h 10000"/>
                    <a:gd name="connsiteX158" fmla="*/ 4291 w 10000"/>
                    <a:gd name="connsiteY158" fmla="*/ 94 h 10000"/>
                    <a:gd name="connsiteX159" fmla="*/ 4743 w 10000"/>
                    <a:gd name="connsiteY159" fmla="*/ 406 h 10000"/>
                    <a:gd name="connsiteX160" fmla="*/ 5248 w 10000"/>
                    <a:gd name="connsiteY160" fmla="*/ 94 h 10000"/>
                    <a:gd name="connsiteX161" fmla="*/ 5532 w 10000"/>
                    <a:gd name="connsiteY161" fmla="*/ 302 h 10000"/>
                    <a:gd name="connsiteX162" fmla="*/ 6144 w 10000"/>
                    <a:gd name="connsiteY162" fmla="*/ 0 h 10000"/>
                    <a:gd name="connsiteX163" fmla="*/ 6383 w 10000"/>
                    <a:gd name="connsiteY163" fmla="*/ 281 h 10000"/>
                    <a:gd name="connsiteX164" fmla="*/ 6037 w 10000"/>
                    <a:gd name="connsiteY164" fmla="*/ 979 h 10000"/>
                    <a:gd name="connsiteX165" fmla="*/ 5771 w 10000"/>
                    <a:gd name="connsiteY165" fmla="*/ 1354 h 10000"/>
                    <a:gd name="connsiteX166" fmla="*/ 6020 w 10000"/>
                    <a:gd name="connsiteY166" fmla="*/ 1573 h 10000"/>
                    <a:gd name="connsiteX167" fmla="*/ 6560 w 10000"/>
                    <a:gd name="connsiteY167" fmla="*/ 1333 h 10000"/>
                    <a:gd name="connsiteX168" fmla="*/ 7296 w 10000"/>
                    <a:gd name="connsiteY168" fmla="*/ 958 h 10000"/>
                    <a:gd name="connsiteX169" fmla="*/ 7784 w 10000"/>
                    <a:gd name="connsiteY169" fmla="*/ 1250 h 10000"/>
                    <a:gd name="connsiteX170" fmla="*/ 7934 w 10000"/>
                    <a:gd name="connsiteY170" fmla="*/ 615 h 10000"/>
                    <a:gd name="connsiteX171" fmla="*/ 8723 w 10000"/>
                    <a:gd name="connsiteY171" fmla="*/ 635 h 10000"/>
                    <a:gd name="connsiteX172" fmla="*/ 9335 w 10000"/>
                    <a:gd name="connsiteY172" fmla="*/ 1000 h 10000"/>
                    <a:gd name="connsiteX173" fmla="*/ 9628 w 10000"/>
                    <a:gd name="connsiteY173" fmla="*/ 1677 h 10000"/>
                    <a:gd name="connsiteX174" fmla="*/ 9840 w 10000"/>
                    <a:gd name="connsiteY174" fmla="*/ 2250 h 10000"/>
                    <a:gd name="connsiteX175" fmla="*/ 10000 w 10000"/>
                    <a:gd name="connsiteY175" fmla="*/ 2563 h 10000"/>
                    <a:gd name="connsiteX0" fmla="*/ 10000 w 10000"/>
                    <a:gd name="connsiteY0" fmla="*/ 2563 h 10000"/>
                    <a:gd name="connsiteX1" fmla="*/ 9965 w 10000"/>
                    <a:gd name="connsiteY1" fmla="*/ 2583 h 10000"/>
                    <a:gd name="connsiteX2" fmla="*/ 9894 w 10000"/>
                    <a:gd name="connsiteY2" fmla="*/ 2604 h 10000"/>
                    <a:gd name="connsiteX3" fmla="*/ 9787 w 10000"/>
                    <a:gd name="connsiteY3" fmla="*/ 2646 h 10000"/>
                    <a:gd name="connsiteX4" fmla="*/ 9699 w 10000"/>
                    <a:gd name="connsiteY4" fmla="*/ 2698 h 10000"/>
                    <a:gd name="connsiteX5" fmla="*/ 9645 w 10000"/>
                    <a:gd name="connsiteY5" fmla="*/ 2760 h 10000"/>
                    <a:gd name="connsiteX6" fmla="*/ 9601 w 10000"/>
                    <a:gd name="connsiteY6" fmla="*/ 2865 h 10000"/>
                    <a:gd name="connsiteX7" fmla="*/ 9530 w 10000"/>
                    <a:gd name="connsiteY7" fmla="*/ 3010 h 10000"/>
                    <a:gd name="connsiteX8" fmla="*/ 9424 w 10000"/>
                    <a:gd name="connsiteY8" fmla="*/ 3177 h 10000"/>
                    <a:gd name="connsiteX9" fmla="*/ 9353 w 10000"/>
                    <a:gd name="connsiteY9" fmla="*/ 3313 h 10000"/>
                    <a:gd name="connsiteX10" fmla="*/ 9282 w 10000"/>
                    <a:gd name="connsiteY10" fmla="*/ 3458 h 10000"/>
                    <a:gd name="connsiteX11" fmla="*/ 9246 w 10000"/>
                    <a:gd name="connsiteY11" fmla="*/ 3625 h 10000"/>
                    <a:gd name="connsiteX12" fmla="*/ 9193 w 10000"/>
                    <a:gd name="connsiteY12" fmla="*/ 3771 h 10000"/>
                    <a:gd name="connsiteX13" fmla="*/ 9122 w 10000"/>
                    <a:gd name="connsiteY13" fmla="*/ 3917 h 10000"/>
                    <a:gd name="connsiteX14" fmla="*/ 9007 w 10000"/>
                    <a:gd name="connsiteY14" fmla="*/ 4031 h 10000"/>
                    <a:gd name="connsiteX15" fmla="*/ 8883 w 10000"/>
                    <a:gd name="connsiteY15" fmla="*/ 4115 h 10000"/>
                    <a:gd name="connsiteX16" fmla="*/ 8723 w 10000"/>
                    <a:gd name="connsiteY16" fmla="*/ 4198 h 10000"/>
                    <a:gd name="connsiteX17" fmla="*/ 8564 w 10000"/>
                    <a:gd name="connsiteY17" fmla="*/ 4281 h 10000"/>
                    <a:gd name="connsiteX18" fmla="*/ 8413 w 10000"/>
                    <a:gd name="connsiteY18" fmla="*/ 4344 h 10000"/>
                    <a:gd name="connsiteX19" fmla="*/ 8307 w 10000"/>
                    <a:gd name="connsiteY19" fmla="*/ 4365 h 10000"/>
                    <a:gd name="connsiteX20" fmla="*/ 8165 w 10000"/>
                    <a:gd name="connsiteY20" fmla="*/ 4323 h 10000"/>
                    <a:gd name="connsiteX21" fmla="*/ 8005 w 10000"/>
                    <a:gd name="connsiteY21" fmla="*/ 4281 h 10000"/>
                    <a:gd name="connsiteX22" fmla="*/ 7837 w 10000"/>
                    <a:gd name="connsiteY22" fmla="*/ 4260 h 10000"/>
                    <a:gd name="connsiteX23" fmla="*/ 7660 w 10000"/>
                    <a:gd name="connsiteY23" fmla="*/ 4281 h 10000"/>
                    <a:gd name="connsiteX24" fmla="*/ 7500 w 10000"/>
                    <a:gd name="connsiteY24" fmla="*/ 4365 h 10000"/>
                    <a:gd name="connsiteX25" fmla="*/ 7349 w 10000"/>
                    <a:gd name="connsiteY25" fmla="*/ 4490 h 10000"/>
                    <a:gd name="connsiteX26" fmla="*/ 7207 w 10000"/>
                    <a:gd name="connsiteY26" fmla="*/ 4583 h 10000"/>
                    <a:gd name="connsiteX27" fmla="*/ 7101 w 10000"/>
                    <a:gd name="connsiteY27" fmla="*/ 4688 h 10000"/>
                    <a:gd name="connsiteX28" fmla="*/ 7083 w 10000"/>
                    <a:gd name="connsiteY28" fmla="*/ 4729 h 10000"/>
                    <a:gd name="connsiteX29" fmla="*/ 7066 w 10000"/>
                    <a:gd name="connsiteY29" fmla="*/ 4771 h 10000"/>
                    <a:gd name="connsiteX30" fmla="*/ 7048 w 10000"/>
                    <a:gd name="connsiteY30" fmla="*/ 4833 h 10000"/>
                    <a:gd name="connsiteX31" fmla="*/ 7030 w 10000"/>
                    <a:gd name="connsiteY31" fmla="*/ 4875 h 10000"/>
                    <a:gd name="connsiteX32" fmla="*/ 7012 w 10000"/>
                    <a:gd name="connsiteY32" fmla="*/ 4917 h 10000"/>
                    <a:gd name="connsiteX33" fmla="*/ 6995 w 10000"/>
                    <a:gd name="connsiteY33" fmla="*/ 4938 h 10000"/>
                    <a:gd name="connsiteX34" fmla="*/ 6977 w 10000"/>
                    <a:gd name="connsiteY34" fmla="*/ 4938 h 10000"/>
                    <a:gd name="connsiteX35" fmla="*/ 6941 w 10000"/>
                    <a:gd name="connsiteY35" fmla="*/ 4938 h 10000"/>
                    <a:gd name="connsiteX36" fmla="*/ 6888 w 10000"/>
                    <a:gd name="connsiteY36" fmla="*/ 4896 h 10000"/>
                    <a:gd name="connsiteX37" fmla="*/ 6826 w 10000"/>
                    <a:gd name="connsiteY37" fmla="*/ 4813 h 10000"/>
                    <a:gd name="connsiteX38" fmla="*/ 6738 w 10000"/>
                    <a:gd name="connsiteY38" fmla="*/ 4750 h 10000"/>
                    <a:gd name="connsiteX39" fmla="*/ 6667 w 10000"/>
                    <a:gd name="connsiteY39" fmla="*/ 4750 h 10000"/>
                    <a:gd name="connsiteX40" fmla="*/ 6578 w 10000"/>
                    <a:gd name="connsiteY40" fmla="*/ 4813 h 10000"/>
                    <a:gd name="connsiteX41" fmla="*/ 6507 w 10000"/>
                    <a:gd name="connsiteY41" fmla="*/ 4917 h 10000"/>
                    <a:gd name="connsiteX42" fmla="*/ 6436 w 10000"/>
                    <a:gd name="connsiteY42" fmla="*/ 5042 h 10000"/>
                    <a:gd name="connsiteX43" fmla="*/ 6365 w 10000"/>
                    <a:gd name="connsiteY43" fmla="*/ 5167 h 10000"/>
                    <a:gd name="connsiteX44" fmla="*/ 6277 w 10000"/>
                    <a:gd name="connsiteY44" fmla="*/ 5281 h 10000"/>
                    <a:gd name="connsiteX45" fmla="*/ 6161 w 10000"/>
                    <a:gd name="connsiteY45" fmla="*/ 5344 h 10000"/>
                    <a:gd name="connsiteX46" fmla="*/ 6020 w 10000"/>
                    <a:gd name="connsiteY46" fmla="*/ 5344 h 10000"/>
                    <a:gd name="connsiteX47" fmla="*/ 5824 w 10000"/>
                    <a:gd name="connsiteY47" fmla="*/ 5302 h 10000"/>
                    <a:gd name="connsiteX48" fmla="*/ 5709 w 10000"/>
                    <a:gd name="connsiteY48" fmla="*/ 5240 h 10000"/>
                    <a:gd name="connsiteX49" fmla="*/ 5621 w 10000"/>
                    <a:gd name="connsiteY49" fmla="*/ 5146 h 10000"/>
                    <a:gd name="connsiteX50" fmla="*/ 5514 w 10000"/>
                    <a:gd name="connsiteY50" fmla="*/ 5021 h 10000"/>
                    <a:gd name="connsiteX51" fmla="*/ 5426 w 10000"/>
                    <a:gd name="connsiteY51" fmla="*/ 4875 h 10000"/>
                    <a:gd name="connsiteX52" fmla="*/ 5337 w 10000"/>
                    <a:gd name="connsiteY52" fmla="*/ 4729 h 10000"/>
                    <a:gd name="connsiteX53" fmla="*/ 5248 w 10000"/>
                    <a:gd name="connsiteY53" fmla="*/ 4604 h 10000"/>
                    <a:gd name="connsiteX54" fmla="*/ 5168 w 10000"/>
                    <a:gd name="connsiteY54" fmla="*/ 4552 h 10000"/>
                    <a:gd name="connsiteX55" fmla="*/ 5098 w 10000"/>
                    <a:gd name="connsiteY55" fmla="*/ 4583 h 10000"/>
                    <a:gd name="connsiteX56" fmla="*/ 5062 w 10000"/>
                    <a:gd name="connsiteY56" fmla="*/ 4708 h 10000"/>
                    <a:gd name="connsiteX57" fmla="*/ 5098 w 10000"/>
                    <a:gd name="connsiteY57" fmla="*/ 4833 h 10000"/>
                    <a:gd name="connsiteX58" fmla="*/ 5151 w 10000"/>
                    <a:gd name="connsiteY58" fmla="*/ 4979 h 10000"/>
                    <a:gd name="connsiteX59" fmla="*/ 5213 w 10000"/>
                    <a:gd name="connsiteY59" fmla="*/ 5104 h 10000"/>
                    <a:gd name="connsiteX60" fmla="*/ 5284 w 10000"/>
                    <a:gd name="connsiteY60" fmla="*/ 5188 h 10000"/>
                    <a:gd name="connsiteX61" fmla="*/ 5390 w 10000"/>
                    <a:gd name="connsiteY61" fmla="*/ 5302 h 10000"/>
                    <a:gd name="connsiteX62" fmla="*/ 5479 w 10000"/>
                    <a:gd name="connsiteY62" fmla="*/ 5406 h 10000"/>
                    <a:gd name="connsiteX63" fmla="*/ 5532 w 10000"/>
                    <a:gd name="connsiteY63" fmla="*/ 5531 h 10000"/>
                    <a:gd name="connsiteX64" fmla="*/ 5532 w 10000"/>
                    <a:gd name="connsiteY64" fmla="*/ 5635 h 10000"/>
                    <a:gd name="connsiteX65" fmla="*/ 5426 w 10000"/>
                    <a:gd name="connsiteY65" fmla="*/ 5802 h 10000"/>
                    <a:gd name="connsiteX66" fmla="*/ 5284 w 10000"/>
                    <a:gd name="connsiteY66" fmla="*/ 5979 h 10000"/>
                    <a:gd name="connsiteX67" fmla="*/ 5115 w 10000"/>
                    <a:gd name="connsiteY67" fmla="*/ 6125 h 10000"/>
                    <a:gd name="connsiteX68" fmla="*/ 4938 w 10000"/>
                    <a:gd name="connsiteY68" fmla="*/ 6208 h 10000"/>
                    <a:gd name="connsiteX69" fmla="*/ 4832 w 10000"/>
                    <a:gd name="connsiteY69" fmla="*/ 6250 h 10000"/>
                    <a:gd name="connsiteX70" fmla="*/ 4743 w 10000"/>
                    <a:gd name="connsiteY70" fmla="*/ 6229 h 10000"/>
                    <a:gd name="connsiteX71" fmla="*/ 4725 w 10000"/>
                    <a:gd name="connsiteY71" fmla="*/ 6208 h 10000"/>
                    <a:gd name="connsiteX72" fmla="*/ 4707 w 10000"/>
                    <a:gd name="connsiteY72" fmla="*/ 6188 h 10000"/>
                    <a:gd name="connsiteX73" fmla="*/ 4672 w 10000"/>
                    <a:gd name="connsiteY73" fmla="*/ 6167 h 10000"/>
                    <a:gd name="connsiteX74" fmla="*/ 4654 w 10000"/>
                    <a:gd name="connsiteY74" fmla="*/ 6146 h 10000"/>
                    <a:gd name="connsiteX75" fmla="*/ 4637 w 10000"/>
                    <a:gd name="connsiteY75" fmla="*/ 6146 h 10000"/>
                    <a:gd name="connsiteX76" fmla="*/ 4619 w 10000"/>
                    <a:gd name="connsiteY76" fmla="*/ 6146 h 10000"/>
                    <a:gd name="connsiteX77" fmla="*/ 4610 w 10000"/>
                    <a:gd name="connsiteY77" fmla="*/ 6167 h 10000"/>
                    <a:gd name="connsiteX78" fmla="*/ 4592 w 10000"/>
                    <a:gd name="connsiteY78" fmla="*/ 6229 h 10000"/>
                    <a:gd name="connsiteX79" fmla="*/ 4557 w 10000"/>
                    <a:gd name="connsiteY79" fmla="*/ 6333 h 10000"/>
                    <a:gd name="connsiteX80" fmla="*/ 4468 w 10000"/>
                    <a:gd name="connsiteY80" fmla="*/ 6396 h 10000"/>
                    <a:gd name="connsiteX81" fmla="*/ 4362 w 10000"/>
                    <a:gd name="connsiteY81" fmla="*/ 6500 h 10000"/>
                    <a:gd name="connsiteX82" fmla="*/ 4238 w 10000"/>
                    <a:gd name="connsiteY82" fmla="*/ 6635 h 10000"/>
                    <a:gd name="connsiteX83" fmla="*/ 4131 w 10000"/>
                    <a:gd name="connsiteY83" fmla="*/ 6781 h 10000"/>
                    <a:gd name="connsiteX84" fmla="*/ 4069 w 10000"/>
                    <a:gd name="connsiteY84" fmla="*/ 6885 h 10000"/>
                    <a:gd name="connsiteX85" fmla="*/ 3998 w 10000"/>
                    <a:gd name="connsiteY85" fmla="*/ 6948 h 10000"/>
                    <a:gd name="connsiteX86" fmla="*/ 3910 w 10000"/>
                    <a:gd name="connsiteY86" fmla="*/ 6948 h 10000"/>
                    <a:gd name="connsiteX87" fmla="*/ 3785 w 10000"/>
                    <a:gd name="connsiteY87" fmla="*/ 6927 h 10000"/>
                    <a:gd name="connsiteX88" fmla="*/ 3644 w 10000"/>
                    <a:gd name="connsiteY88" fmla="*/ 6948 h 10000"/>
                    <a:gd name="connsiteX89" fmla="*/ 3457 w 10000"/>
                    <a:gd name="connsiteY89" fmla="*/ 6969 h 10000"/>
                    <a:gd name="connsiteX90" fmla="*/ 3316 w 10000"/>
                    <a:gd name="connsiteY90" fmla="*/ 6969 h 10000"/>
                    <a:gd name="connsiteX91" fmla="*/ 3191 w 10000"/>
                    <a:gd name="connsiteY91" fmla="*/ 7031 h 10000"/>
                    <a:gd name="connsiteX92" fmla="*/ 3085 w 10000"/>
                    <a:gd name="connsiteY92" fmla="*/ 7115 h 10000"/>
                    <a:gd name="connsiteX93" fmla="*/ 2979 w 10000"/>
                    <a:gd name="connsiteY93" fmla="*/ 7229 h 10000"/>
                    <a:gd name="connsiteX94" fmla="*/ 2863 w 10000"/>
                    <a:gd name="connsiteY94" fmla="*/ 7333 h 10000"/>
                    <a:gd name="connsiteX95" fmla="*/ 2651 w 10000"/>
                    <a:gd name="connsiteY95" fmla="*/ 7438 h 10000"/>
                    <a:gd name="connsiteX96" fmla="*/ 2402 w 10000"/>
                    <a:gd name="connsiteY96" fmla="*/ 7563 h 10000"/>
                    <a:gd name="connsiteX97" fmla="*/ 2181 w 10000"/>
                    <a:gd name="connsiteY97" fmla="*/ 7646 h 10000"/>
                    <a:gd name="connsiteX98" fmla="*/ 2004 w 10000"/>
                    <a:gd name="connsiteY98" fmla="*/ 7708 h 10000"/>
                    <a:gd name="connsiteX99" fmla="*/ 1879 w 10000"/>
                    <a:gd name="connsiteY99" fmla="*/ 7708 h 10000"/>
                    <a:gd name="connsiteX100" fmla="*/ 1764 w 10000"/>
                    <a:gd name="connsiteY100" fmla="*/ 7708 h 10000"/>
                    <a:gd name="connsiteX101" fmla="*/ 1640 w 10000"/>
                    <a:gd name="connsiteY101" fmla="*/ 7729 h 10000"/>
                    <a:gd name="connsiteX102" fmla="*/ 1534 w 10000"/>
                    <a:gd name="connsiteY102" fmla="*/ 7792 h 10000"/>
                    <a:gd name="connsiteX103" fmla="*/ 1445 w 10000"/>
                    <a:gd name="connsiteY103" fmla="*/ 7906 h 10000"/>
                    <a:gd name="connsiteX104" fmla="*/ 1356 w 10000"/>
                    <a:gd name="connsiteY104" fmla="*/ 8052 h 10000"/>
                    <a:gd name="connsiteX105" fmla="*/ 1259 w 10000"/>
                    <a:gd name="connsiteY105" fmla="*/ 8135 h 10000"/>
                    <a:gd name="connsiteX106" fmla="*/ 1135 w 10000"/>
                    <a:gd name="connsiteY106" fmla="*/ 8198 h 10000"/>
                    <a:gd name="connsiteX107" fmla="*/ 1028 w 10000"/>
                    <a:gd name="connsiteY107" fmla="*/ 8260 h 10000"/>
                    <a:gd name="connsiteX108" fmla="*/ 957 w 10000"/>
                    <a:gd name="connsiteY108" fmla="*/ 8365 h 10000"/>
                    <a:gd name="connsiteX109" fmla="*/ 887 w 10000"/>
                    <a:gd name="connsiteY109" fmla="*/ 8500 h 10000"/>
                    <a:gd name="connsiteX110" fmla="*/ 816 w 10000"/>
                    <a:gd name="connsiteY110" fmla="*/ 8604 h 10000"/>
                    <a:gd name="connsiteX111" fmla="*/ 762 w 10000"/>
                    <a:gd name="connsiteY111" fmla="*/ 8688 h 10000"/>
                    <a:gd name="connsiteX112" fmla="*/ 798 w 10000"/>
                    <a:gd name="connsiteY112" fmla="*/ 8792 h 10000"/>
                    <a:gd name="connsiteX113" fmla="*/ 922 w 10000"/>
                    <a:gd name="connsiteY113" fmla="*/ 8917 h 10000"/>
                    <a:gd name="connsiteX114" fmla="*/ 1046 w 10000"/>
                    <a:gd name="connsiteY114" fmla="*/ 9083 h 10000"/>
                    <a:gd name="connsiteX115" fmla="*/ 1152 w 10000"/>
                    <a:gd name="connsiteY115" fmla="*/ 9281 h 10000"/>
                    <a:gd name="connsiteX116" fmla="*/ 1223 w 10000"/>
                    <a:gd name="connsiteY116" fmla="*/ 9427 h 10000"/>
                    <a:gd name="connsiteX117" fmla="*/ 1277 w 10000"/>
                    <a:gd name="connsiteY117" fmla="*/ 9573 h 10000"/>
                    <a:gd name="connsiteX118" fmla="*/ 1294 w 10000"/>
                    <a:gd name="connsiteY118" fmla="*/ 9698 h 10000"/>
                    <a:gd name="connsiteX119" fmla="*/ 1241 w 10000"/>
                    <a:gd name="connsiteY119" fmla="*/ 9792 h 10000"/>
                    <a:gd name="connsiteX120" fmla="*/ 1135 w 10000"/>
                    <a:gd name="connsiteY120" fmla="*/ 9854 h 10000"/>
                    <a:gd name="connsiteX121" fmla="*/ 1011 w 10000"/>
                    <a:gd name="connsiteY121" fmla="*/ 9938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71 h 10000"/>
                    <a:gd name="connsiteX126" fmla="*/ 328 w 10000"/>
                    <a:gd name="connsiteY126" fmla="*/ 9573 h 10000"/>
                    <a:gd name="connsiteX127" fmla="*/ 222 w 10000"/>
                    <a:gd name="connsiteY127" fmla="*/ 9385 h 10000"/>
                    <a:gd name="connsiteX128" fmla="*/ 160 w 10000"/>
                    <a:gd name="connsiteY128" fmla="*/ 9240 h 10000"/>
                    <a:gd name="connsiteX129" fmla="*/ 89 w 10000"/>
                    <a:gd name="connsiteY129" fmla="*/ 9083 h 10000"/>
                    <a:gd name="connsiteX130" fmla="*/ 35 w 10000"/>
                    <a:gd name="connsiteY130" fmla="*/ 8896 h 10000"/>
                    <a:gd name="connsiteX131" fmla="*/ 18 w 10000"/>
                    <a:gd name="connsiteY131" fmla="*/ 8750 h 10000"/>
                    <a:gd name="connsiteX132" fmla="*/ 18 w 10000"/>
                    <a:gd name="connsiteY132" fmla="*/ 8604 h 10000"/>
                    <a:gd name="connsiteX133" fmla="*/ 18 w 10000"/>
                    <a:gd name="connsiteY133" fmla="*/ 8458 h 10000"/>
                    <a:gd name="connsiteX134" fmla="*/ 35 w 10000"/>
                    <a:gd name="connsiteY134" fmla="*/ 8302 h 10000"/>
                    <a:gd name="connsiteX135" fmla="*/ 106 w 10000"/>
                    <a:gd name="connsiteY135" fmla="*/ 8156 h 10000"/>
                    <a:gd name="connsiteX136" fmla="*/ 222 w 10000"/>
                    <a:gd name="connsiteY136" fmla="*/ 7969 h 10000"/>
                    <a:gd name="connsiteX137" fmla="*/ 275 w 10000"/>
                    <a:gd name="connsiteY137" fmla="*/ 7844 h 10000"/>
                    <a:gd name="connsiteX138" fmla="*/ 293 w 10000"/>
                    <a:gd name="connsiteY138" fmla="*/ 7802 h 10000"/>
                    <a:gd name="connsiteX139" fmla="*/ 35 w 10000"/>
                    <a:gd name="connsiteY139" fmla="*/ 7771 h 10000"/>
                    <a:gd name="connsiteX140" fmla="*/ 0 w 10000"/>
                    <a:gd name="connsiteY140" fmla="*/ 7646 h 10000"/>
                    <a:gd name="connsiteX141" fmla="*/ 293 w 10000"/>
                    <a:gd name="connsiteY141" fmla="*/ 7156 h 10000"/>
                    <a:gd name="connsiteX142" fmla="*/ 629 w 10000"/>
                    <a:gd name="connsiteY142" fmla="*/ 7031 h 10000"/>
                    <a:gd name="connsiteX143" fmla="*/ 683 w 10000"/>
                    <a:gd name="connsiteY143" fmla="*/ 6635 h 10000"/>
                    <a:gd name="connsiteX144" fmla="*/ 1135 w 10000"/>
                    <a:gd name="connsiteY144" fmla="*/ 6531 h 10000"/>
                    <a:gd name="connsiteX145" fmla="*/ 1303 w 10000"/>
                    <a:gd name="connsiteY145" fmla="*/ 6375 h 10000"/>
                    <a:gd name="connsiteX146" fmla="*/ 1303 w 10000"/>
                    <a:gd name="connsiteY146" fmla="*/ 5760 h 10000"/>
                    <a:gd name="connsiteX147" fmla="*/ 1551 w 10000"/>
                    <a:gd name="connsiteY147" fmla="*/ 5615 h 10000"/>
                    <a:gd name="connsiteX148" fmla="*/ 2163 w 10000"/>
                    <a:gd name="connsiteY148" fmla="*/ 4979 h 10000"/>
                    <a:gd name="connsiteX149" fmla="*/ 2110 w 10000"/>
                    <a:gd name="connsiteY149" fmla="*/ 4198 h 10000"/>
                    <a:gd name="connsiteX150" fmla="*/ 2340 w 10000"/>
                    <a:gd name="connsiteY150" fmla="*/ 3458 h 10000"/>
                    <a:gd name="connsiteX151" fmla="*/ 2668 w 10000"/>
                    <a:gd name="connsiteY151" fmla="*/ 3198 h 10000"/>
                    <a:gd name="connsiteX152" fmla="*/ 2633 w 10000"/>
                    <a:gd name="connsiteY152" fmla="*/ 2604 h 10000"/>
                    <a:gd name="connsiteX153" fmla="*/ 4637 w 10000"/>
                    <a:gd name="connsiteY153" fmla="*/ 3691 h 10000"/>
                    <a:gd name="connsiteX154" fmla="*/ 2686 w 10000"/>
                    <a:gd name="connsiteY154" fmla="*/ 1635 h 10000"/>
                    <a:gd name="connsiteX155" fmla="*/ 2917 w 10000"/>
                    <a:gd name="connsiteY155" fmla="*/ 1490 h 10000"/>
                    <a:gd name="connsiteX156" fmla="*/ 2917 w 10000"/>
                    <a:gd name="connsiteY156" fmla="*/ 896 h 10000"/>
                    <a:gd name="connsiteX157" fmla="*/ 3404 w 10000"/>
                    <a:gd name="connsiteY157" fmla="*/ 813 h 10000"/>
                    <a:gd name="connsiteX158" fmla="*/ 6686 w 10000"/>
                    <a:gd name="connsiteY158" fmla="*/ 2492 h 10000"/>
                    <a:gd name="connsiteX159" fmla="*/ 4743 w 10000"/>
                    <a:gd name="connsiteY159" fmla="*/ 406 h 10000"/>
                    <a:gd name="connsiteX160" fmla="*/ 5248 w 10000"/>
                    <a:gd name="connsiteY160" fmla="*/ 94 h 10000"/>
                    <a:gd name="connsiteX161" fmla="*/ 5532 w 10000"/>
                    <a:gd name="connsiteY161" fmla="*/ 302 h 10000"/>
                    <a:gd name="connsiteX162" fmla="*/ 6144 w 10000"/>
                    <a:gd name="connsiteY162" fmla="*/ 0 h 10000"/>
                    <a:gd name="connsiteX163" fmla="*/ 6383 w 10000"/>
                    <a:gd name="connsiteY163" fmla="*/ 281 h 10000"/>
                    <a:gd name="connsiteX164" fmla="*/ 6037 w 10000"/>
                    <a:gd name="connsiteY164" fmla="*/ 979 h 10000"/>
                    <a:gd name="connsiteX165" fmla="*/ 5771 w 10000"/>
                    <a:gd name="connsiteY165" fmla="*/ 1354 h 10000"/>
                    <a:gd name="connsiteX166" fmla="*/ 6020 w 10000"/>
                    <a:gd name="connsiteY166" fmla="*/ 1573 h 10000"/>
                    <a:gd name="connsiteX167" fmla="*/ 6560 w 10000"/>
                    <a:gd name="connsiteY167" fmla="*/ 1333 h 10000"/>
                    <a:gd name="connsiteX168" fmla="*/ 7296 w 10000"/>
                    <a:gd name="connsiteY168" fmla="*/ 958 h 10000"/>
                    <a:gd name="connsiteX169" fmla="*/ 7784 w 10000"/>
                    <a:gd name="connsiteY169" fmla="*/ 1250 h 10000"/>
                    <a:gd name="connsiteX170" fmla="*/ 7934 w 10000"/>
                    <a:gd name="connsiteY170" fmla="*/ 615 h 10000"/>
                    <a:gd name="connsiteX171" fmla="*/ 8723 w 10000"/>
                    <a:gd name="connsiteY171" fmla="*/ 635 h 10000"/>
                    <a:gd name="connsiteX172" fmla="*/ 9335 w 10000"/>
                    <a:gd name="connsiteY172" fmla="*/ 1000 h 10000"/>
                    <a:gd name="connsiteX173" fmla="*/ 9628 w 10000"/>
                    <a:gd name="connsiteY173" fmla="*/ 1677 h 10000"/>
                    <a:gd name="connsiteX174" fmla="*/ 9840 w 10000"/>
                    <a:gd name="connsiteY174" fmla="*/ 2250 h 10000"/>
                    <a:gd name="connsiteX175" fmla="*/ 10000 w 10000"/>
                    <a:gd name="connsiteY175" fmla="*/ 2563 h 10000"/>
                    <a:gd name="connsiteX0" fmla="*/ 10000 w 10000"/>
                    <a:gd name="connsiteY0" fmla="*/ 2563 h 10000"/>
                    <a:gd name="connsiteX1" fmla="*/ 9965 w 10000"/>
                    <a:gd name="connsiteY1" fmla="*/ 2583 h 10000"/>
                    <a:gd name="connsiteX2" fmla="*/ 9894 w 10000"/>
                    <a:gd name="connsiteY2" fmla="*/ 2604 h 10000"/>
                    <a:gd name="connsiteX3" fmla="*/ 9787 w 10000"/>
                    <a:gd name="connsiteY3" fmla="*/ 2646 h 10000"/>
                    <a:gd name="connsiteX4" fmla="*/ 9699 w 10000"/>
                    <a:gd name="connsiteY4" fmla="*/ 2698 h 10000"/>
                    <a:gd name="connsiteX5" fmla="*/ 9645 w 10000"/>
                    <a:gd name="connsiteY5" fmla="*/ 2760 h 10000"/>
                    <a:gd name="connsiteX6" fmla="*/ 9601 w 10000"/>
                    <a:gd name="connsiteY6" fmla="*/ 2865 h 10000"/>
                    <a:gd name="connsiteX7" fmla="*/ 9530 w 10000"/>
                    <a:gd name="connsiteY7" fmla="*/ 3010 h 10000"/>
                    <a:gd name="connsiteX8" fmla="*/ 9424 w 10000"/>
                    <a:gd name="connsiteY8" fmla="*/ 3177 h 10000"/>
                    <a:gd name="connsiteX9" fmla="*/ 9353 w 10000"/>
                    <a:gd name="connsiteY9" fmla="*/ 3313 h 10000"/>
                    <a:gd name="connsiteX10" fmla="*/ 9282 w 10000"/>
                    <a:gd name="connsiteY10" fmla="*/ 3458 h 10000"/>
                    <a:gd name="connsiteX11" fmla="*/ 9246 w 10000"/>
                    <a:gd name="connsiteY11" fmla="*/ 3625 h 10000"/>
                    <a:gd name="connsiteX12" fmla="*/ 9193 w 10000"/>
                    <a:gd name="connsiteY12" fmla="*/ 3771 h 10000"/>
                    <a:gd name="connsiteX13" fmla="*/ 9122 w 10000"/>
                    <a:gd name="connsiteY13" fmla="*/ 3917 h 10000"/>
                    <a:gd name="connsiteX14" fmla="*/ 9007 w 10000"/>
                    <a:gd name="connsiteY14" fmla="*/ 4031 h 10000"/>
                    <a:gd name="connsiteX15" fmla="*/ 8883 w 10000"/>
                    <a:gd name="connsiteY15" fmla="*/ 4115 h 10000"/>
                    <a:gd name="connsiteX16" fmla="*/ 8723 w 10000"/>
                    <a:gd name="connsiteY16" fmla="*/ 4198 h 10000"/>
                    <a:gd name="connsiteX17" fmla="*/ 8564 w 10000"/>
                    <a:gd name="connsiteY17" fmla="*/ 4281 h 10000"/>
                    <a:gd name="connsiteX18" fmla="*/ 8413 w 10000"/>
                    <a:gd name="connsiteY18" fmla="*/ 4344 h 10000"/>
                    <a:gd name="connsiteX19" fmla="*/ 8307 w 10000"/>
                    <a:gd name="connsiteY19" fmla="*/ 4365 h 10000"/>
                    <a:gd name="connsiteX20" fmla="*/ 8165 w 10000"/>
                    <a:gd name="connsiteY20" fmla="*/ 4323 h 10000"/>
                    <a:gd name="connsiteX21" fmla="*/ 8005 w 10000"/>
                    <a:gd name="connsiteY21" fmla="*/ 4281 h 10000"/>
                    <a:gd name="connsiteX22" fmla="*/ 7837 w 10000"/>
                    <a:gd name="connsiteY22" fmla="*/ 4260 h 10000"/>
                    <a:gd name="connsiteX23" fmla="*/ 7660 w 10000"/>
                    <a:gd name="connsiteY23" fmla="*/ 4281 h 10000"/>
                    <a:gd name="connsiteX24" fmla="*/ 7500 w 10000"/>
                    <a:gd name="connsiteY24" fmla="*/ 4365 h 10000"/>
                    <a:gd name="connsiteX25" fmla="*/ 7349 w 10000"/>
                    <a:gd name="connsiteY25" fmla="*/ 4490 h 10000"/>
                    <a:gd name="connsiteX26" fmla="*/ 7207 w 10000"/>
                    <a:gd name="connsiteY26" fmla="*/ 4583 h 10000"/>
                    <a:gd name="connsiteX27" fmla="*/ 7101 w 10000"/>
                    <a:gd name="connsiteY27" fmla="*/ 4688 h 10000"/>
                    <a:gd name="connsiteX28" fmla="*/ 7083 w 10000"/>
                    <a:gd name="connsiteY28" fmla="*/ 4729 h 10000"/>
                    <a:gd name="connsiteX29" fmla="*/ 7066 w 10000"/>
                    <a:gd name="connsiteY29" fmla="*/ 4771 h 10000"/>
                    <a:gd name="connsiteX30" fmla="*/ 7048 w 10000"/>
                    <a:gd name="connsiteY30" fmla="*/ 4833 h 10000"/>
                    <a:gd name="connsiteX31" fmla="*/ 7030 w 10000"/>
                    <a:gd name="connsiteY31" fmla="*/ 4875 h 10000"/>
                    <a:gd name="connsiteX32" fmla="*/ 7012 w 10000"/>
                    <a:gd name="connsiteY32" fmla="*/ 4917 h 10000"/>
                    <a:gd name="connsiteX33" fmla="*/ 6995 w 10000"/>
                    <a:gd name="connsiteY33" fmla="*/ 4938 h 10000"/>
                    <a:gd name="connsiteX34" fmla="*/ 6977 w 10000"/>
                    <a:gd name="connsiteY34" fmla="*/ 4938 h 10000"/>
                    <a:gd name="connsiteX35" fmla="*/ 6941 w 10000"/>
                    <a:gd name="connsiteY35" fmla="*/ 4938 h 10000"/>
                    <a:gd name="connsiteX36" fmla="*/ 6888 w 10000"/>
                    <a:gd name="connsiteY36" fmla="*/ 4896 h 10000"/>
                    <a:gd name="connsiteX37" fmla="*/ 6826 w 10000"/>
                    <a:gd name="connsiteY37" fmla="*/ 4813 h 10000"/>
                    <a:gd name="connsiteX38" fmla="*/ 6738 w 10000"/>
                    <a:gd name="connsiteY38" fmla="*/ 4750 h 10000"/>
                    <a:gd name="connsiteX39" fmla="*/ 6667 w 10000"/>
                    <a:gd name="connsiteY39" fmla="*/ 4750 h 10000"/>
                    <a:gd name="connsiteX40" fmla="*/ 6578 w 10000"/>
                    <a:gd name="connsiteY40" fmla="*/ 4813 h 10000"/>
                    <a:gd name="connsiteX41" fmla="*/ 6507 w 10000"/>
                    <a:gd name="connsiteY41" fmla="*/ 4917 h 10000"/>
                    <a:gd name="connsiteX42" fmla="*/ 6436 w 10000"/>
                    <a:gd name="connsiteY42" fmla="*/ 5042 h 10000"/>
                    <a:gd name="connsiteX43" fmla="*/ 6365 w 10000"/>
                    <a:gd name="connsiteY43" fmla="*/ 5167 h 10000"/>
                    <a:gd name="connsiteX44" fmla="*/ 6277 w 10000"/>
                    <a:gd name="connsiteY44" fmla="*/ 5281 h 10000"/>
                    <a:gd name="connsiteX45" fmla="*/ 6161 w 10000"/>
                    <a:gd name="connsiteY45" fmla="*/ 5344 h 10000"/>
                    <a:gd name="connsiteX46" fmla="*/ 6020 w 10000"/>
                    <a:gd name="connsiteY46" fmla="*/ 5344 h 10000"/>
                    <a:gd name="connsiteX47" fmla="*/ 5824 w 10000"/>
                    <a:gd name="connsiteY47" fmla="*/ 5302 h 10000"/>
                    <a:gd name="connsiteX48" fmla="*/ 5709 w 10000"/>
                    <a:gd name="connsiteY48" fmla="*/ 5240 h 10000"/>
                    <a:gd name="connsiteX49" fmla="*/ 5621 w 10000"/>
                    <a:gd name="connsiteY49" fmla="*/ 5146 h 10000"/>
                    <a:gd name="connsiteX50" fmla="*/ 5514 w 10000"/>
                    <a:gd name="connsiteY50" fmla="*/ 5021 h 10000"/>
                    <a:gd name="connsiteX51" fmla="*/ 5426 w 10000"/>
                    <a:gd name="connsiteY51" fmla="*/ 4875 h 10000"/>
                    <a:gd name="connsiteX52" fmla="*/ 5337 w 10000"/>
                    <a:gd name="connsiteY52" fmla="*/ 4729 h 10000"/>
                    <a:gd name="connsiteX53" fmla="*/ 5248 w 10000"/>
                    <a:gd name="connsiteY53" fmla="*/ 4604 h 10000"/>
                    <a:gd name="connsiteX54" fmla="*/ 5168 w 10000"/>
                    <a:gd name="connsiteY54" fmla="*/ 4552 h 10000"/>
                    <a:gd name="connsiteX55" fmla="*/ 5098 w 10000"/>
                    <a:gd name="connsiteY55" fmla="*/ 4583 h 10000"/>
                    <a:gd name="connsiteX56" fmla="*/ 5062 w 10000"/>
                    <a:gd name="connsiteY56" fmla="*/ 4708 h 10000"/>
                    <a:gd name="connsiteX57" fmla="*/ 5098 w 10000"/>
                    <a:gd name="connsiteY57" fmla="*/ 4833 h 10000"/>
                    <a:gd name="connsiteX58" fmla="*/ 5151 w 10000"/>
                    <a:gd name="connsiteY58" fmla="*/ 4979 h 10000"/>
                    <a:gd name="connsiteX59" fmla="*/ 5213 w 10000"/>
                    <a:gd name="connsiteY59" fmla="*/ 5104 h 10000"/>
                    <a:gd name="connsiteX60" fmla="*/ 5284 w 10000"/>
                    <a:gd name="connsiteY60" fmla="*/ 5188 h 10000"/>
                    <a:gd name="connsiteX61" fmla="*/ 5390 w 10000"/>
                    <a:gd name="connsiteY61" fmla="*/ 5302 h 10000"/>
                    <a:gd name="connsiteX62" fmla="*/ 5479 w 10000"/>
                    <a:gd name="connsiteY62" fmla="*/ 5406 h 10000"/>
                    <a:gd name="connsiteX63" fmla="*/ 5532 w 10000"/>
                    <a:gd name="connsiteY63" fmla="*/ 5531 h 10000"/>
                    <a:gd name="connsiteX64" fmla="*/ 5532 w 10000"/>
                    <a:gd name="connsiteY64" fmla="*/ 5635 h 10000"/>
                    <a:gd name="connsiteX65" fmla="*/ 5426 w 10000"/>
                    <a:gd name="connsiteY65" fmla="*/ 5802 h 10000"/>
                    <a:gd name="connsiteX66" fmla="*/ 5284 w 10000"/>
                    <a:gd name="connsiteY66" fmla="*/ 5979 h 10000"/>
                    <a:gd name="connsiteX67" fmla="*/ 5115 w 10000"/>
                    <a:gd name="connsiteY67" fmla="*/ 6125 h 10000"/>
                    <a:gd name="connsiteX68" fmla="*/ 4938 w 10000"/>
                    <a:gd name="connsiteY68" fmla="*/ 6208 h 10000"/>
                    <a:gd name="connsiteX69" fmla="*/ 4832 w 10000"/>
                    <a:gd name="connsiteY69" fmla="*/ 6250 h 10000"/>
                    <a:gd name="connsiteX70" fmla="*/ 4743 w 10000"/>
                    <a:gd name="connsiteY70" fmla="*/ 6229 h 10000"/>
                    <a:gd name="connsiteX71" fmla="*/ 4725 w 10000"/>
                    <a:gd name="connsiteY71" fmla="*/ 6208 h 10000"/>
                    <a:gd name="connsiteX72" fmla="*/ 4707 w 10000"/>
                    <a:gd name="connsiteY72" fmla="*/ 6188 h 10000"/>
                    <a:gd name="connsiteX73" fmla="*/ 4672 w 10000"/>
                    <a:gd name="connsiteY73" fmla="*/ 6167 h 10000"/>
                    <a:gd name="connsiteX74" fmla="*/ 4654 w 10000"/>
                    <a:gd name="connsiteY74" fmla="*/ 6146 h 10000"/>
                    <a:gd name="connsiteX75" fmla="*/ 4637 w 10000"/>
                    <a:gd name="connsiteY75" fmla="*/ 6146 h 10000"/>
                    <a:gd name="connsiteX76" fmla="*/ 4619 w 10000"/>
                    <a:gd name="connsiteY76" fmla="*/ 6146 h 10000"/>
                    <a:gd name="connsiteX77" fmla="*/ 4610 w 10000"/>
                    <a:gd name="connsiteY77" fmla="*/ 6167 h 10000"/>
                    <a:gd name="connsiteX78" fmla="*/ 4592 w 10000"/>
                    <a:gd name="connsiteY78" fmla="*/ 6229 h 10000"/>
                    <a:gd name="connsiteX79" fmla="*/ 4557 w 10000"/>
                    <a:gd name="connsiteY79" fmla="*/ 6333 h 10000"/>
                    <a:gd name="connsiteX80" fmla="*/ 4468 w 10000"/>
                    <a:gd name="connsiteY80" fmla="*/ 6396 h 10000"/>
                    <a:gd name="connsiteX81" fmla="*/ 4362 w 10000"/>
                    <a:gd name="connsiteY81" fmla="*/ 6500 h 10000"/>
                    <a:gd name="connsiteX82" fmla="*/ 4238 w 10000"/>
                    <a:gd name="connsiteY82" fmla="*/ 6635 h 10000"/>
                    <a:gd name="connsiteX83" fmla="*/ 4131 w 10000"/>
                    <a:gd name="connsiteY83" fmla="*/ 6781 h 10000"/>
                    <a:gd name="connsiteX84" fmla="*/ 4069 w 10000"/>
                    <a:gd name="connsiteY84" fmla="*/ 6885 h 10000"/>
                    <a:gd name="connsiteX85" fmla="*/ 3998 w 10000"/>
                    <a:gd name="connsiteY85" fmla="*/ 6948 h 10000"/>
                    <a:gd name="connsiteX86" fmla="*/ 3910 w 10000"/>
                    <a:gd name="connsiteY86" fmla="*/ 6948 h 10000"/>
                    <a:gd name="connsiteX87" fmla="*/ 3785 w 10000"/>
                    <a:gd name="connsiteY87" fmla="*/ 6927 h 10000"/>
                    <a:gd name="connsiteX88" fmla="*/ 3644 w 10000"/>
                    <a:gd name="connsiteY88" fmla="*/ 6948 h 10000"/>
                    <a:gd name="connsiteX89" fmla="*/ 3457 w 10000"/>
                    <a:gd name="connsiteY89" fmla="*/ 6969 h 10000"/>
                    <a:gd name="connsiteX90" fmla="*/ 3316 w 10000"/>
                    <a:gd name="connsiteY90" fmla="*/ 6969 h 10000"/>
                    <a:gd name="connsiteX91" fmla="*/ 3191 w 10000"/>
                    <a:gd name="connsiteY91" fmla="*/ 7031 h 10000"/>
                    <a:gd name="connsiteX92" fmla="*/ 3085 w 10000"/>
                    <a:gd name="connsiteY92" fmla="*/ 7115 h 10000"/>
                    <a:gd name="connsiteX93" fmla="*/ 2979 w 10000"/>
                    <a:gd name="connsiteY93" fmla="*/ 7229 h 10000"/>
                    <a:gd name="connsiteX94" fmla="*/ 2863 w 10000"/>
                    <a:gd name="connsiteY94" fmla="*/ 7333 h 10000"/>
                    <a:gd name="connsiteX95" fmla="*/ 2651 w 10000"/>
                    <a:gd name="connsiteY95" fmla="*/ 7438 h 10000"/>
                    <a:gd name="connsiteX96" fmla="*/ 2402 w 10000"/>
                    <a:gd name="connsiteY96" fmla="*/ 7563 h 10000"/>
                    <a:gd name="connsiteX97" fmla="*/ 2181 w 10000"/>
                    <a:gd name="connsiteY97" fmla="*/ 7646 h 10000"/>
                    <a:gd name="connsiteX98" fmla="*/ 2004 w 10000"/>
                    <a:gd name="connsiteY98" fmla="*/ 7708 h 10000"/>
                    <a:gd name="connsiteX99" fmla="*/ 1879 w 10000"/>
                    <a:gd name="connsiteY99" fmla="*/ 7708 h 10000"/>
                    <a:gd name="connsiteX100" fmla="*/ 1764 w 10000"/>
                    <a:gd name="connsiteY100" fmla="*/ 7708 h 10000"/>
                    <a:gd name="connsiteX101" fmla="*/ 1640 w 10000"/>
                    <a:gd name="connsiteY101" fmla="*/ 7729 h 10000"/>
                    <a:gd name="connsiteX102" fmla="*/ 1534 w 10000"/>
                    <a:gd name="connsiteY102" fmla="*/ 7792 h 10000"/>
                    <a:gd name="connsiteX103" fmla="*/ 1445 w 10000"/>
                    <a:gd name="connsiteY103" fmla="*/ 7906 h 10000"/>
                    <a:gd name="connsiteX104" fmla="*/ 1356 w 10000"/>
                    <a:gd name="connsiteY104" fmla="*/ 8052 h 10000"/>
                    <a:gd name="connsiteX105" fmla="*/ 1259 w 10000"/>
                    <a:gd name="connsiteY105" fmla="*/ 8135 h 10000"/>
                    <a:gd name="connsiteX106" fmla="*/ 1135 w 10000"/>
                    <a:gd name="connsiteY106" fmla="*/ 8198 h 10000"/>
                    <a:gd name="connsiteX107" fmla="*/ 1028 w 10000"/>
                    <a:gd name="connsiteY107" fmla="*/ 8260 h 10000"/>
                    <a:gd name="connsiteX108" fmla="*/ 957 w 10000"/>
                    <a:gd name="connsiteY108" fmla="*/ 8365 h 10000"/>
                    <a:gd name="connsiteX109" fmla="*/ 887 w 10000"/>
                    <a:gd name="connsiteY109" fmla="*/ 8500 h 10000"/>
                    <a:gd name="connsiteX110" fmla="*/ 816 w 10000"/>
                    <a:gd name="connsiteY110" fmla="*/ 8604 h 10000"/>
                    <a:gd name="connsiteX111" fmla="*/ 762 w 10000"/>
                    <a:gd name="connsiteY111" fmla="*/ 8688 h 10000"/>
                    <a:gd name="connsiteX112" fmla="*/ 798 w 10000"/>
                    <a:gd name="connsiteY112" fmla="*/ 8792 h 10000"/>
                    <a:gd name="connsiteX113" fmla="*/ 922 w 10000"/>
                    <a:gd name="connsiteY113" fmla="*/ 8917 h 10000"/>
                    <a:gd name="connsiteX114" fmla="*/ 1046 w 10000"/>
                    <a:gd name="connsiteY114" fmla="*/ 9083 h 10000"/>
                    <a:gd name="connsiteX115" fmla="*/ 1152 w 10000"/>
                    <a:gd name="connsiteY115" fmla="*/ 9281 h 10000"/>
                    <a:gd name="connsiteX116" fmla="*/ 1223 w 10000"/>
                    <a:gd name="connsiteY116" fmla="*/ 9427 h 10000"/>
                    <a:gd name="connsiteX117" fmla="*/ 1277 w 10000"/>
                    <a:gd name="connsiteY117" fmla="*/ 9573 h 10000"/>
                    <a:gd name="connsiteX118" fmla="*/ 1294 w 10000"/>
                    <a:gd name="connsiteY118" fmla="*/ 9698 h 10000"/>
                    <a:gd name="connsiteX119" fmla="*/ 1241 w 10000"/>
                    <a:gd name="connsiteY119" fmla="*/ 9792 h 10000"/>
                    <a:gd name="connsiteX120" fmla="*/ 1135 w 10000"/>
                    <a:gd name="connsiteY120" fmla="*/ 9854 h 10000"/>
                    <a:gd name="connsiteX121" fmla="*/ 1011 w 10000"/>
                    <a:gd name="connsiteY121" fmla="*/ 9938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71 h 10000"/>
                    <a:gd name="connsiteX126" fmla="*/ 328 w 10000"/>
                    <a:gd name="connsiteY126" fmla="*/ 9573 h 10000"/>
                    <a:gd name="connsiteX127" fmla="*/ 222 w 10000"/>
                    <a:gd name="connsiteY127" fmla="*/ 9385 h 10000"/>
                    <a:gd name="connsiteX128" fmla="*/ 160 w 10000"/>
                    <a:gd name="connsiteY128" fmla="*/ 9240 h 10000"/>
                    <a:gd name="connsiteX129" fmla="*/ 89 w 10000"/>
                    <a:gd name="connsiteY129" fmla="*/ 9083 h 10000"/>
                    <a:gd name="connsiteX130" fmla="*/ 35 w 10000"/>
                    <a:gd name="connsiteY130" fmla="*/ 8896 h 10000"/>
                    <a:gd name="connsiteX131" fmla="*/ 18 w 10000"/>
                    <a:gd name="connsiteY131" fmla="*/ 8750 h 10000"/>
                    <a:gd name="connsiteX132" fmla="*/ 18 w 10000"/>
                    <a:gd name="connsiteY132" fmla="*/ 8604 h 10000"/>
                    <a:gd name="connsiteX133" fmla="*/ 18 w 10000"/>
                    <a:gd name="connsiteY133" fmla="*/ 8458 h 10000"/>
                    <a:gd name="connsiteX134" fmla="*/ 35 w 10000"/>
                    <a:gd name="connsiteY134" fmla="*/ 8302 h 10000"/>
                    <a:gd name="connsiteX135" fmla="*/ 106 w 10000"/>
                    <a:gd name="connsiteY135" fmla="*/ 8156 h 10000"/>
                    <a:gd name="connsiteX136" fmla="*/ 222 w 10000"/>
                    <a:gd name="connsiteY136" fmla="*/ 7969 h 10000"/>
                    <a:gd name="connsiteX137" fmla="*/ 275 w 10000"/>
                    <a:gd name="connsiteY137" fmla="*/ 7844 h 10000"/>
                    <a:gd name="connsiteX138" fmla="*/ 293 w 10000"/>
                    <a:gd name="connsiteY138" fmla="*/ 7802 h 10000"/>
                    <a:gd name="connsiteX139" fmla="*/ 35 w 10000"/>
                    <a:gd name="connsiteY139" fmla="*/ 7771 h 10000"/>
                    <a:gd name="connsiteX140" fmla="*/ 0 w 10000"/>
                    <a:gd name="connsiteY140" fmla="*/ 7646 h 10000"/>
                    <a:gd name="connsiteX141" fmla="*/ 293 w 10000"/>
                    <a:gd name="connsiteY141" fmla="*/ 7156 h 10000"/>
                    <a:gd name="connsiteX142" fmla="*/ 629 w 10000"/>
                    <a:gd name="connsiteY142" fmla="*/ 7031 h 10000"/>
                    <a:gd name="connsiteX143" fmla="*/ 683 w 10000"/>
                    <a:gd name="connsiteY143" fmla="*/ 6635 h 10000"/>
                    <a:gd name="connsiteX144" fmla="*/ 1135 w 10000"/>
                    <a:gd name="connsiteY144" fmla="*/ 6531 h 10000"/>
                    <a:gd name="connsiteX145" fmla="*/ 1303 w 10000"/>
                    <a:gd name="connsiteY145" fmla="*/ 6375 h 10000"/>
                    <a:gd name="connsiteX146" fmla="*/ 1303 w 10000"/>
                    <a:gd name="connsiteY146" fmla="*/ 5760 h 10000"/>
                    <a:gd name="connsiteX147" fmla="*/ 1551 w 10000"/>
                    <a:gd name="connsiteY147" fmla="*/ 5615 h 10000"/>
                    <a:gd name="connsiteX148" fmla="*/ 2163 w 10000"/>
                    <a:gd name="connsiteY148" fmla="*/ 4979 h 10000"/>
                    <a:gd name="connsiteX149" fmla="*/ 2110 w 10000"/>
                    <a:gd name="connsiteY149" fmla="*/ 4198 h 10000"/>
                    <a:gd name="connsiteX150" fmla="*/ 2340 w 10000"/>
                    <a:gd name="connsiteY150" fmla="*/ 3458 h 10000"/>
                    <a:gd name="connsiteX151" fmla="*/ 2668 w 10000"/>
                    <a:gd name="connsiteY151" fmla="*/ 3198 h 10000"/>
                    <a:gd name="connsiteX152" fmla="*/ 2633 w 10000"/>
                    <a:gd name="connsiteY152" fmla="*/ 2604 h 10000"/>
                    <a:gd name="connsiteX153" fmla="*/ 4637 w 10000"/>
                    <a:gd name="connsiteY153" fmla="*/ 3691 h 10000"/>
                    <a:gd name="connsiteX154" fmla="*/ 2686 w 10000"/>
                    <a:gd name="connsiteY154" fmla="*/ 1635 h 10000"/>
                    <a:gd name="connsiteX155" fmla="*/ 2917 w 10000"/>
                    <a:gd name="connsiteY155" fmla="*/ 1490 h 10000"/>
                    <a:gd name="connsiteX156" fmla="*/ 2917 w 10000"/>
                    <a:gd name="connsiteY156" fmla="*/ 896 h 10000"/>
                    <a:gd name="connsiteX157" fmla="*/ 5320 w 10000"/>
                    <a:gd name="connsiteY157" fmla="*/ 2212 h 10000"/>
                    <a:gd name="connsiteX158" fmla="*/ 6686 w 10000"/>
                    <a:gd name="connsiteY158" fmla="*/ 2492 h 10000"/>
                    <a:gd name="connsiteX159" fmla="*/ 4743 w 10000"/>
                    <a:gd name="connsiteY159" fmla="*/ 406 h 10000"/>
                    <a:gd name="connsiteX160" fmla="*/ 5248 w 10000"/>
                    <a:gd name="connsiteY160" fmla="*/ 94 h 10000"/>
                    <a:gd name="connsiteX161" fmla="*/ 5532 w 10000"/>
                    <a:gd name="connsiteY161" fmla="*/ 302 h 10000"/>
                    <a:gd name="connsiteX162" fmla="*/ 6144 w 10000"/>
                    <a:gd name="connsiteY162" fmla="*/ 0 h 10000"/>
                    <a:gd name="connsiteX163" fmla="*/ 6383 w 10000"/>
                    <a:gd name="connsiteY163" fmla="*/ 281 h 10000"/>
                    <a:gd name="connsiteX164" fmla="*/ 6037 w 10000"/>
                    <a:gd name="connsiteY164" fmla="*/ 979 h 10000"/>
                    <a:gd name="connsiteX165" fmla="*/ 5771 w 10000"/>
                    <a:gd name="connsiteY165" fmla="*/ 1354 h 10000"/>
                    <a:gd name="connsiteX166" fmla="*/ 6020 w 10000"/>
                    <a:gd name="connsiteY166" fmla="*/ 1573 h 10000"/>
                    <a:gd name="connsiteX167" fmla="*/ 6560 w 10000"/>
                    <a:gd name="connsiteY167" fmla="*/ 1333 h 10000"/>
                    <a:gd name="connsiteX168" fmla="*/ 7296 w 10000"/>
                    <a:gd name="connsiteY168" fmla="*/ 958 h 10000"/>
                    <a:gd name="connsiteX169" fmla="*/ 7784 w 10000"/>
                    <a:gd name="connsiteY169" fmla="*/ 1250 h 10000"/>
                    <a:gd name="connsiteX170" fmla="*/ 7934 w 10000"/>
                    <a:gd name="connsiteY170" fmla="*/ 615 h 10000"/>
                    <a:gd name="connsiteX171" fmla="*/ 8723 w 10000"/>
                    <a:gd name="connsiteY171" fmla="*/ 635 h 10000"/>
                    <a:gd name="connsiteX172" fmla="*/ 9335 w 10000"/>
                    <a:gd name="connsiteY172" fmla="*/ 1000 h 10000"/>
                    <a:gd name="connsiteX173" fmla="*/ 9628 w 10000"/>
                    <a:gd name="connsiteY173" fmla="*/ 1677 h 10000"/>
                    <a:gd name="connsiteX174" fmla="*/ 9840 w 10000"/>
                    <a:gd name="connsiteY174" fmla="*/ 2250 h 10000"/>
                    <a:gd name="connsiteX175" fmla="*/ 10000 w 10000"/>
                    <a:gd name="connsiteY175" fmla="*/ 2563 h 10000"/>
                    <a:gd name="connsiteX0" fmla="*/ 10000 w 10000"/>
                    <a:gd name="connsiteY0" fmla="*/ 2563 h 10000"/>
                    <a:gd name="connsiteX1" fmla="*/ 9965 w 10000"/>
                    <a:gd name="connsiteY1" fmla="*/ 2583 h 10000"/>
                    <a:gd name="connsiteX2" fmla="*/ 9894 w 10000"/>
                    <a:gd name="connsiteY2" fmla="*/ 2604 h 10000"/>
                    <a:gd name="connsiteX3" fmla="*/ 9787 w 10000"/>
                    <a:gd name="connsiteY3" fmla="*/ 2646 h 10000"/>
                    <a:gd name="connsiteX4" fmla="*/ 9699 w 10000"/>
                    <a:gd name="connsiteY4" fmla="*/ 2698 h 10000"/>
                    <a:gd name="connsiteX5" fmla="*/ 9645 w 10000"/>
                    <a:gd name="connsiteY5" fmla="*/ 2760 h 10000"/>
                    <a:gd name="connsiteX6" fmla="*/ 9601 w 10000"/>
                    <a:gd name="connsiteY6" fmla="*/ 2865 h 10000"/>
                    <a:gd name="connsiteX7" fmla="*/ 9530 w 10000"/>
                    <a:gd name="connsiteY7" fmla="*/ 3010 h 10000"/>
                    <a:gd name="connsiteX8" fmla="*/ 9424 w 10000"/>
                    <a:gd name="connsiteY8" fmla="*/ 3177 h 10000"/>
                    <a:gd name="connsiteX9" fmla="*/ 9353 w 10000"/>
                    <a:gd name="connsiteY9" fmla="*/ 3313 h 10000"/>
                    <a:gd name="connsiteX10" fmla="*/ 9282 w 10000"/>
                    <a:gd name="connsiteY10" fmla="*/ 3458 h 10000"/>
                    <a:gd name="connsiteX11" fmla="*/ 9246 w 10000"/>
                    <a:gd name="connsiteY11" fmla="*/ 3625 h 10000"/>
                    <a:gd name="connsiteX12" fmla="*/ 9193 w 10000"/>
                    <a:gd name="connsiteY12" fmla="*/ 3771 h 10000"/>
                    <a:gd name="connsiteX13" fmla="*/ 9122 w 10000"/>
                    <a:gd name="connsiteY13" fmla="*/ 3917 h 10000"/>
                    <a:gd name="connsiteX14" fmla="*/ 9007 w 10000"/>
                    <a:gd name="connsiteY14" fmla="*/ 4031 h 10000"/>
                    <a:gd name="connsiteX15" fmla="*/ 8883 w 10000"/>
                    <a:gd name="connsiteY15" fmla="*/ 4115 h 10000"/>
                    <a:gd name="connsiteX16" fmla="*/ 8723 w 10000"/>
                    <a:gd name="connsiteY16" fmla="*/ 4198 h 10000"/>
                    <a:gd name="connsiteX17" fmla="*/ 8564 w 10000"/>
                    <a:gd name="connsiteY17" fmla="*/ 4281 h 10000"/>
                    <a:gd name="connsiteX18" fmla="*/ 8413 w 10000"/>
                    <a:gd name="connsiteY18" fmla="*/ 4344 h 10000"/>
                    <a:gd name="connsiteX19" fmla="*/ 8307 w 10000"/>
                    <a:gd name="connsiteY19" fmla="*/ 4365 h 10000"/>
                    <a:gd name="connsiteX20" fmla="*/ 8165 w 10000"/>
                    <a:gd name="connsiteY20" fmla="*/ 4323 h 10000"/>
                    <a:gd name="connsiteX21" fmla="*/ 8005 w 10000"/>
                    <a:gd name="connsiteY21" fmla="*/ 4281 h 10000"/>
                    <a:gd name="connsiteX22" fmla="*/ 7837 w 10000"/>
                    <a:gd name="connsiteY22" fmla="*/ 4260 h 10000"/>
                    <a:gd name="connsiteX23" fmla="*/ 7660 w 10000"/>
                    <a:gd name="connsiteY23" fmla="*/ 4281 h 10000"/>
                    <a:gd name="connsiteX24" fmla="*/ 7500 w 10000"/>
                    <a:gd name="connsiteY24" fmla="*/ 4365 h 10000"/>
                    <a:gd name="connsiteX25" fmla="*/ 7349 w 10000"/>
                    <a:gd name="connsiteY25" fmla="*/ 4490 h 10000"/>
                    <a:gd name="connsiteX26" fmla="*/ 7207 w 10000"/>
                    <a:gd name="connsiteY26" fmla="*/ 4583 h 10000"/>
                    <a:gd name="connsiteX27" fmla="*/ 7101 w 10000"/>
                    <a:gd name="connsiteY27" fmla="*/ 4688 h 10000"/>
                    <a:gd name="connsiteX28" fmla="*/ 7083 w 10000"/>
                    <a:gd name="connsiteY28" fmla="*/ 4729 h 10000"/>
                    <a:gd name="connsiteX29" fmla="*/ 7066 w 10000"/>
                    <a:gd name="connsiteY29" fmla="*/ 4771 h 10000"/>
                    <a:gd name="connsiteX30" fmla="*/ 7048 w 10000"/>
                    <a:gd name="connsiteY30" fmla="*/ 4833 h 10000"/>
                    <a:gd name="connsiteX31" fmla="*/ 7030 w 10000"/>
                    <a:gd name="connsiteY31" fmla="*/ 4875 h 10000"/>
                    <a:gd name="connsiteX32" fmla="*/ 7012 w 10000"/>
                    <a:gd name="connsiteY32" fmla="*/ 4917 h 10000"/>
                    <a:gd name="connsiteX33" fmla="*/ 6995 w 10000"/>
                    <a:gd name="connsiteY33" fmla="*/ 4938 h 10000"/>
                    <a:gd name="connsiteX34" fmla="*/ 6977 w 10000"/>
                    <a:gd name="connsiteY34" fmla="*/ 4938 h 10000"/>
                    <a:gd name="connsiteX35" fmla="*/ 6941 w 10000"/>
                    <a:gd name="connsiteY35" fmla="*/ 4938 h 10000"/>
                    <a:gd name="connsiteX36" fmla="*/ 6888 w 10000"/>
                    <a:gd name="connsiteY36" fmla="*/ 4896 h 10000"/>
                    <a:gd name="connsiteX37" fmla="*/ 6826 w 10000"/>
                    <a:gd name="connsiteY37" fmla="*/ 4813 h 10000"/>
                    <a:gd name="connsiteX38" fmla="*/ 6738 w 10000"/>
                    <a:gd name="connsiteY38" fmla="*/ 4750 h 10000"/>
                    <a:gd name="connsiteX39" fmla="*/ 6667 w 10000"/>
                    <a:gd name="connsiteY39" fmla="*/ 4750 h 10000"/>
                    <a:gd name="connsiteX40" fmla="*/ 6578 w 10000"/>
                    <a:gd name="connsiteY40" fmla="*/ 4813 h 10000"/>
                    <a:gd name="connsiteX41" fmla="*/ 6507 w 10000"/>
                    <a:gd name="connsiteY41" fmla="*/ 4917 h 10000"/>
                    <a:gd name="connsiteX42" fmla="*/ 6436 w 10000"/>
                    <a:gd name="connsiteY42" fmla="*/ 5042 h 10000"/>
                    <a:gd name="connsiteX43" fmla="*/ 6365 w 10000"/>
                    <a:gd name="connsiteY43" fmla="*/ 5167 h 10000"/>
                    <a:gd name="connsiteX44" fmla="*/ 6277 w 10000"/>
                    <a:gd name="connsiteY44" fmla="*/ 5281 h 10000"/>
                    <a:gd name="connsiteX45" fmla="*/ 6161 w 10000"/>
                    <a:gd name="connsiteY45" fmla="*/ 5344 h 10000"/>
                    <a:gd name="connsiteX46" fmla="*/ 6020 w 10000"/>
                    <a:gd name="connsiteY46" fmla="*/ 5344 h 10000"/>
                    <a:gd name="connsiteX47" fmla="*/ 5824 w 10000"/>
                    <a:gd name="connsiteY47" fmla="*/ 5302 h 10000"/>
                    <a:gd name="connsiteX48" fmla="*/ 5709 w 10000"/>
                    <a:gd name="connsiteY48" fmla="*/ 5240 h 10000"/>
                    <a:gd name="connsiteX49" fmla="*/ 5621 w 10000"/>
                    <a:gd name="connsiteY49" fmla="*/ 5146 h 10000"/>
                    <a:gd name="connsiteX50" fmla="*/ 5514 w 10000"/>
                    <a:gd name="connsiteY50" fmla="*/ 5021 h 10000"/>
                    <a:gd name="connsiteX51" fmla="*/ 5426 w 10000"/>
                    <a:gd name="connsiteY51" fmla="*/ 4875 h 10000"/>
                    <a:gd name="connsiteX52" fmla="*/ 5337 w 10000"/>
                    <a:gd name="connsiteY52" fmla="*/ 4729 h 10000"/>
                    <a:gd name="connsiteX53" fmla="*/ 5248 w 10000"/>
                    <a:gd name="connsiteY53" fmla="*/ 4604 h 10000"/>
                    <a:gd name="connsiteX54" fmla="*/ 5168 w 10000"/>
                    <a:gd name="connsiteY54" fmla="*/ 4552 h 10000"/>
                    <a:gd name="connsiteX55" fmla="*/ 5098 w 10000"/>
                    <a:gd name="connsiteY55" fmla="*/ 4583 h 10000"/>
                    <a:gd name="connsiteX56" fmla="*/ 5062 w 10000"/>
                    <a:gd name="connsiteY56" fmla="*/ 4708 h 10000"/>
                    <a:gd name="connsiteX57" fmla="*/ 5098 w 10000"/>
                    <a:gd name="connsiteY57" fmla="*/ 4833 h 10000"/>
                    <a:gd name="connsiteX58" fmla="*/ 5151 w 10000"/>
                    <a:gd name="connsiteY58" fmla="*/ 4979 h 10000"/>
                    <a:gd name="connsiteX59" fmla="*/ 5213 w 10000"/>
                    <a:gd name="connsiteY59" fmla="*/ 5104 h 10000"/>
                    <a:gd name="connsiteX60" fmla="*/ 5284 w 10000"/>
                    <a:gd name="connsiteY60" fmla="*/ 5188 h 10000"/>
                    <a:gd name="connsiteX61" fmla="*/ 5390 w 10000"/>
                    <a:gd name="connsiteY61" fmla="*/ 5302 h 10000"/>
                    <a:gd name="connsiteX62" fmla="*/ 5479 w 10000"/>
                    <a:gd name="connsiteY62" fmla="*/ 5406 h 10000"/>
                    <a:gd name="connsiteX63" fmla="*/ 5532 w 10000"/>
                    <a:gd name="connsiteY63" fmla="*/ 5531 h 10000"/>
                    <a:gd name="connsiteX64" fmla="*/ 5532 w 10000"/>
                    <a:gd name="connsiteY64" fmla="*/ 5635 h 10000"/>
                    <a:gd name="connsiteX65" fmla="*/ 5426 w 10000"/>
                    <a:gd name="connsiteY65" fmla="*/ 5802 h 10000"/>
                    <a:gd name="connsiteX66" fmla="*/ 5284 w 10000"/>
                    <a:gd name="connsiteY66" fmla="*/ 5979 h 10000"/>
                    <a:gd name="connsiteX67" fmla="*/ 5115 w 10000"/>
                    <a:gd name="connsiteY67" fmla="*/ 6125 h 10000"/>
                    <a:gd name="connsiteX68" fmla="*/ 4938 w 10000"/>
                    <a:gd name="connsiteY68" fmla="*/ 6208 h 10000"/>
                    <a:gd name="connsiteX69" fmla="*/ 4832 w 10000"/>
                    <a:gd name="connsiteY69" fmla="*/ 6250 h 10000"/>
                    <a:gd name="connsiteX70" fmla="*/ 4743 w 10000"/>
                    <a:gd name="connsiteY70" fmla="*/ 6229 h 10000"/>
                    <a:gd name="connsiteX71" fmla="*/ 4725 w 10000"/>
                    <a:gd name="connsiteY71" fmla="*/ 6208 h 10000"/>
                    <a:gd name="connsiteX72" fmla="*/ 4707 w 10000"/>
                    <a:gd name="connsiteY72" fmla="*/ 6188 h 10000"/>
                    <a:gd name="connsiteX73" fmla="*/ 4672 w 10000"/>
                    <a:gd name="connsiteY73" fmla="*/ 6167 h 10000"/>
                    <a:gd name="connsiteX74" fmla="*/ 4654 w 10000"/>
                    <a:gd name="connsiteY74" fmla="*/ 6146 h 10000"/>
                    <a:gd name="connsiteX75" fmla="*/ 4637 w 10000"/>
                    <a:gd name="connsiteY75" fmla="*/ 6146 h 10000"/>
                    <a:gd name="connsiteX76" fmla="*/ 4619 w 10000"/>
                    <a:gd name="connsiteY76" fmla="*/ 6146 h 10000"/>
                    <a:gd name="connsiteX77" fmla="*/ 4610 w 10000"/>
                    <a:gd name="connsiteY77" fmla="*/ 6167 h 10000"/>
                    <a:gd name="connsiteX78" fmla="*/ 4592 w 10000"/>
                    <a:gd name="connsiteY78" fmla="*/ 6229 h 10000"/>
                    <a:gd name="connsiteX79" fmla="*/ 4557 w 10000"/>
                    <a:gd name="connsiteY79" fmla="*/ 6333 h 10000"/>
                    <a:gd name="connsiteX80" fmla="*/ 4468 w 10000"/>
                    <a:gd name="connsiteY80" fmla="*/ 6396 h 10000"/>
                    <a:gd name="connsiteX81" fmla="*/ 4362 w 10000"/>
                    <a:gd name="connsiteY81" fmla="*/ 6500 h 10000"/>
                    <a:gd name="connsiteX82" fmla="*/ 4238 w 10000"/>
                    <a:gd name="connsiteY82" fmla="*/ 6635 h 10000"/>
                    <a:gd name="connsiteX83" fmla="*/ 4131 w 10000"/>
                    <a:gd name="connsiteY83" fmla="*/ 6781 h 10000"/>
                    <a:gd name="connsiteX84" fmla="*/ 4069 w 10000"/>
                    <a:gd name="connsiteY84" fmla="*/ 6885 h 10000"/>
                    <a:gd name="connsiteX85" fmla="*/ 3998 w 10000"/>
                    <a:gd name="connsiteY85" fmla="*/ 6948 h 10000"/>
                    <a:gd name="connsiteX86" fmla="*/ 3910 w 10000"/>
                    <a:gd name="connsiteY86" fmla="*/ 6948 h 10000"/>
                    <a:gd name="connsiteX87" fmla="*/ 3785 w 10000"/>
                    <a:gd name="connsiteY87" fmla="*/ 6927 h 10000"/>
                    <a:gd name="connsiteX88" fmla="*/ 3644 w 10000"/>
                    <a:gd name="connsiteY88" fmla="*/ 6948 h 10000"/>
                    <a:gd name="connsiteX89" fmla="*/ 3457 w 10000"/>
                    <a:gd name="connsiteY89" fmla="*/ 6969 h 10000"/>
                    <a:gd name="connsiteX90" fmla="*/ 3316 w 10000"/>
                    <a:gd name="connsiteY90" fmla="*/ 6969 h 10000"/>
                    <a:gd name="connsiteX91" fmla="*/ 3191 w 10000"/>
                    <a:gd name="connsiteY91" fmla="*/ 7031 h 10000"/>
                    <a:gd name="connsiteX92" fmla="*/ 3085 w 10000"/>
                    <a:gd name="connsiteY92" fmla="*/ 7115 h 10000"/>
                    <a:gd name="connsiteX93" fmla="*/ 2979 w 10000"/>
                    <a:gd name="connsiteY93" fmla="*/ 7229 h 10000"/>
                    <a:gd name="connsiteX94" fmla="*/ 2863 w 10000"/>
                    <a:gd name="connsiteY94" fmla="*/ 7333 h 10000"/>
                    <a:gd name="connsiteX95" fmla="*/ 2651 w 10000"/>
                    <a:gd name="connsiteY95" fmla="*/ 7438 h 10000"/>
                    <a:gd name="connsiteX96" fmla="*/ 2402 w 10000"/>
                    <a:gd name="connsiteY96" fmla="*/ 7563 h 10000"/>
                    <a:gd name="connsiteX97" fmla="*/ 2181 w 10000"/>
                    <a:gd name="connsiteY97" fmla="*/ 7646 h 10000"/>
                    <a:gd name="connsiteX98" fmla="*/ 2004 w 10000"/>
                    <a:gd name="connsiteY98" fmla="*/ 7708 h 10000"/>
                    <a:gd name="connsiteX99" fmla="*/ 1879 w 10000"/>
                    <a:gd name="connsiteY99" fmla="*/ 7708 h 10000"/>
                    <a:gd name="connsiteX100" fmla="*/ 1764 w 10000"/>
                    <a:gd name="connsiteY100" fmla="*/ 7708 h 10000"/>
                    <a:gd name="connsiteX101" fmla="*/ 1640 w 10000"/>
                    <a:gd name="connsiteY101" fmla="*/ 7729 h 10000"/>
                    <a:gd name="connsiteX102" fmla="*/ 1534 w 10000"/>
                    <a:gd name="connsiteY102" fmla="*/ 7792 h 10000"/>
                    <a:gd name="connsiteX103" fmla="*/ 1445 w 10000"/>
                    <a:gd name="connsiteY103" fmla="*/ 7906 h 10000"/>
                    <a:gd name="connsiteX104" fmla="*/ 1356 w 10000"/>
                    <a:gd name="connsiteY104" fmla="*/ 8052 h 10000"/>
                    <a:gd name="connsiteX105" fmla="*/ 1259 w 10000"/>
                    <a:gd name="connsiteY105" fmla="*/ 8135 h 10000"/>
                    <a:gd name="connsiteX106" fmla="*/ 1135 w 10000"/>
                    <a:gd name="connsiteY106" fmla="*/ 8198 h 10000"/>
                    <a:gd name="connsiteX107" fmla="*/ 1028 w 10000"/>
                    <a:gd name="connsiteY107" fmla="*/ 8260 h 10000"/>
                    <a:gd name="connsiteX108" fmla="*/ 957 w 10000"/>
                    <a:gd name="connsiteY108" fmla="*/ 8365 h 10000"/>
                    <a:gd name="connsiteX109" fmla="*/ 887 w 10000"/>
                    <a:gd name="connsiteY109" fmla="*/ 8500 h 10000"/>
                    <a:gd name="connsiteX110" fmla="*/ 816 w 10000"/>
                    <a:gd name="connsiteY110" fmla="*/ 8604 h 10000"/>
                    <a:gd name="connsiteX111" fmla="*/ 762 w 10000"/>
                    <a:gd name="connsiteY111" fmla="*/ 8688 h 10000"/>
                    <a:gd name="connsiteX112" fmla="*/ 798 w 10000"/>
                    <a:gd name="connsiteY112" fmla="*/ 8792 h 10000"/>
                    <a:gd name="connsiteX113" fmla="*/ 922 w 10000"/>
                    <a:gd name="connsiteY113" fmla="*/ 8917 h 10000"/>
                    <a:gd name="connsiteX114" fmla="*/ 1046 w 10000"/>
                    <a:gd name="connsiteY114" fmla="*/ 9083 h 10000"/>
                    <a:gd name="connsiteX115" fmla="*/ 1152 w 10000"/>
                    <a:gd name="connsiteY115" fmla="*/ 9281 h 10000"/>
                    <a:gd name="connsiteX116" fmla="*/ 1223 w 10000"/>
                    <a:gd name="connsiteY116" fmla="*/ 9427 h 10000"/>
                    <a:gd name="connsiteX117" fmla="*/ 1277 w 10000"/>
                    <a:gd name="connsiteY117" fmla="*/ 9573 h 10000"/>
                    <a:gd name="connsiteX118" fmla="*/ 1294 w 10000"/>
                    <a:gd name="connsiteY118" fmla="*/ 9698 h 10000"/>
                    <a:gd name="connsiteX119" fmla="*/ 1241 w 10000"/>
                    <a:gd name="connsiteY119" fmla="*/ 9792 h 10000"/>
                    <a:gd name="connsiteX120" fmla="*/ 1135 w 10000"/>
                    <a:gd name="connsiteY120" fmla="*/ 9854 h 10000"/>
                    <a:gd name="connsiteX121" fmla="*/ 1011 w 10000"/>
                    <a:gd name="connsiteY121" fmla="*/ 9938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71 h 10000"/>
                    <a:gd name="connsiteX126" fmla="*/ 328 w 10000"/>
                    <a:gd name="connsiteY126" fmla="*/ 9573 h 10000"/>
                    <a:gd name="connsiteX127" fmla="*/ 222 w 10000"/>
                    <a:gd name="connsiteY127" fmla="*/ 9385 h 10000"/>
                    <a:gd name="connsiteX128" fmla="*/ 160 w 10000"/>
                    <a:gd name="connsiteY128" fmla="*/ 9240 h 10000"/>
                    <a:gd name="connsiteX129" fmla="*/ 89 w 10000"/>
                    <a:gd name="connsiteY129" fmla="*/ 9083 h 10000"/>
                    <a:gd name="connsiteX130" fmla="*/ 35 w 10000"/>
                    <a:gd name="connsiteY130" fmla="*/ 8896 h 10000"/>
                    <a:gd name="connsiteX131" fmla="*/ 18 w 10000"/>
                    <a:gd name="connsiteY131" fmla="*/ 8750 h 10000"/>
                    <a:gd name="connsiteX132" fmla="*/ 18 w 10000"/>
                    <a:gd name="connsiteY132" fmla="*/ 8604 h 10000"/>
                    <a:gd name="connsiteX133" fmla="*/ 18 w 10000"/>
                    <a:gd name="connsiteY133" fmla="*/ 8458 h 10000"/>
                    <a:gd name="connsiteX134" fmla="*/ 35 w 10000"/>
                    <a:gd name="connsiteY134" fmla="*/ 8302 h 10000"/>
                    <a:gd name="connsiteX135" fmla="*/ 106 w 10000"/>
                    <a:gd name="connsiteY135" fmla="*/ 8156 h 10000"/>
                    <a:gd name="connsiteX136" fmla="*/ 222 w 10000"/>
                    <a:gd name="connsiteY136" fmla="*/ 7969 h 10000"/>
                    <a:gd name="connsiteX137" fmla="*/ 275 w 10000"/>
                    <a:gd name="connsiteY137" fmla="*/ 7844 h 10000"/>
                    <a:gd name="connsiteX138" fmla="*/ 293 w 10000"/>
                    <a:gd name="connsiteY138" fmla="*/ 7802 h 10000"/>
                    <a:gd name="connsiteX139" fmla="*/ 35 w 10000"/>
                    <a:gd name="connsiteY139" fmla="*/ 7771 h 10000"/>
                    <a:gd name="connsiteX140" fmla="*/ 0 w 10000"/>
                    <a:gd name="connsiteY140" fmla="*/ 7646 h 10000"/>
                    <a:gd name="connsiteX141" fmla="*/ 293 w 10000"/>
                    <a:gd name="connsiteY141" fmla="*/ 7156 h 10000"/>
                    <a:gd name="connsiteX142" fmla="*/ 629 w 10000"/>
                    <a:gd name="connsiteY142" fmla="*/ 7031 h 10000"/>
                    <a:gd name="connsiteX143" fmla="*/ 683 w 10000"/>
                    <a:gd name="connsiteY143" fmla="*/ 6635 h 10000"/>
                    <a:gd name="connsiteX144" fmla="*/ 1135 w 10000"/>
                    <a:gd name="connsiteY144" fmla="*/ 6531 h 10000"/>
                    <a:gd name="connsiteX145" fmla="*/ 1303 w 10000"/>
                    <a:gd name="connsiteY145" fmla="*/ 6375 h 10000"/>
                    <a:gd name="connsiteX146" fmla="*/ 1303 w 10000"/>
                    <a:gd name="connsiteY146" fmla="*/ 5760 h 10000"/>
                    <a:gd name="connsiteX147" fmla="*/ 1551 w 10000"/>
                    <a:gd name="connsiteY147" fmla="*/ 5615 h 10000"/>
                    <a:gd name="connsiteX148" fmla="*/ 2163 w 10000"/>
                    <a:gd name="connsiteY148" fmla="*/ 4979 h 10000"/>
                    <a:gd name="connsiteX149" fmla="*/ 2110 w 10000"/>
                    <a:gd name="connsiteY149" fmla="*/ 4198 h 10000"/>
                    <a:gd name="connsiteX150" fmla="*/ 2340 w 10000"/>
                    <a:gd name="connsiteY150" fmla="*/ 3458 h 10000"/>
                    <a:gd name="connsiteX151" fmla="*/ 2668 w 10000"/>
                    <a:gd name="connsiteY151" fmla="*/ 3198 h 10000"/>
                    <a:gd name="connsiteX152" fmla="*/ 2633 w 10000"/>
                    <a:gd name="connsiteY152" fmla="*/ 2604 h 10000"/>
                    <a:gd name="connsiteX153" fmla="*/ 4637 w 10000"/>
                    <a:gd name="connsiteY153" fmla="*/ 3691 h 10000"/>
                    <a:gd name="connsiteX154" fmla="*/ 2686 w 10000"/>
                    <a:gd name="connsiteY154" fmla="*/ 1635 h 10000"/>
                    <a:gd name="connsiteX155" fmla="*/ 2917 w 10000"/>
                    <a:gd name="connsiteY155" fmla="*/ 1490 h 10000"/>
                    <a:gd name="connsiteX156" fmla="*/ 2917 w 10000"/>
                    <a:gd name="connsiteY156" fmla="*/ 896 h 10000"/>
                    <a:gd name="connsiteX157" fmla="*/ 5320 w 10000"/>
                    <a:gd name="connsiteY157" fmla="*/ 2212 h 10000"/>
                    <a:gd name="connsiteX158" fmla="*/ 6686 w 10000"/>
                    <a:gd name="connsiteY158" fmla="*/ 2492 h 10000"/>
                    <a:gd name="connsiteX159" fmla="*/ 4743 w 10000"/>
                    <a:gd name="connsiteY159" fmla="*/ 406 h 10000"/>
                    <a:gd name="connsiteX160" fmla="*/ 5248 w 10000"/>
                    <a:gd name="connsiteY160" fmla="*/ 94 h 10000"/>
                    <a:gd name="connsiteX161" fmla="*/ 5532 w 10000"/>
                    <a:gd name="connsiteY161" fmla="*/ 302 h 10000"/>
                    <a:gd name="connsiteX162" fmla="*/ 6144 w 10000"/>
                    <a:gd name="connsiteY162" fmla="*/ 0 h 10000"/>
                    <a:gd name="connsiteX163" fmla="*/ 6383 w 10000"/>
                    <a:gd name="connsiteY163" fmla="*/ 281 h 10000"/>
                    <a:gd name="connsiteX164" fmla="*/ 6516 w 10000"/>
                    <a:gd name="connsiteY164" fmla="*/ 2378 h 10000"/>
                    <a:gd name="connsiteX165" fmla="*/ 5771 w 10000"/>
                    <a:gd name="connsiteY165" fmla="*/ 1354 h 10000"/>
                    <a:gd name="connsiteX166" fmla="*/ 6020 w 10000"/>
                    <a:gd name="connsiteY166" fmla="*/ 1573 h 10000"/>
                    <a:gd name="connsiteX167" fmla="*/ 6560 w 10000"/>
                    <a:gd name="connsiteY167" fmla="*/ 1333 h 10000"/>
                    <a:gd name="connsiteX168" fmla="*/ 7296 w 10000"/>
                    <a:gd name="connsiteY168" fmla="*/ 958 h 10000"/>
                    <a:gd name="connsiteX169" fmla="*/ 7784 w 10000"/>
                    <a:gd name="connsiteY169" fmla="*/ 1250 h 10000"/>
                    <a:gd name="connsiteX170" fmla="*/ 7934 w 10000"/>
                    <a:gd name="connsiteY170" fmla="*/ 615 h 10000"/>
                    <a:gd name="connsiteX171" fmla="*/ 8723 w 10000"/>
                    <a:gd name="connsiteY171" fmla="*/ 635 h 10000"/>
                    <a:gd name="connsiteX172" fmla="*/ 9335 w 10000"/>
                    <a:gd name="connsiteY172" fmla="*/ 1000 h 10000"/>
                    <a:gd name="connsiteX173" fmla="*/ 9628 w 10000"/>
                    <a:gd name="connsiteY173" fmla="*/ 1677 h 10000"/>
                    <a:gd name="connsiteX174" fmla="*/ 9840 w 10000"/>
                    <a:gd name="connsiteY174" fmla="*/ 2250 h 10000"/>
                    <a:gd name="connsiteX175" fmla="*/ 10000 w 10000"/>
                    <a:gd name="connsiteY175" fmla="*/ 2563 h 10000"/>
                    <a:gd name="connsiteX0" fmla="*/ 10000 w 10000"/>
                    <a:gd name="connsiteY0" fmla="*/ 2563 h 10000"/>
                    <a:gd name="connsiteX1" fmla="*/ 9965 w 10000"/>
                    <a:gd name="connsiteY1" fmla="*/ 2583 h 10000"/>
                    <a:gd name="connsiteX2" fmla="*/ 9894 w 10000"/>
                    <a:gd name="connsiteY2" fmla="*/ 2604 h 10000"/>
                    <a:gd name="connsiteX3" fmla="*/ 9787 w 10000"/>
                    <a:gd name="connsiteY3" fmla="*/ 2646 h 10000"/>
                    <a:gd name="connsiteX4" fmla="*/ 9699 w 10000"/>
                    <a:gd name="connsiteY4" fmla="*/ 2698 h 10000"/>
                    <a:gd name="connsiteX5" fmla="*/ 9645 w 10000"/>
                    <a:gd name="connsiteY5" fmla="*/ 2760 h 10000"/>
                    <a:gd name="connsiteX6" fmla="*/ 9601 w 10000"/>
                    <a:gd name="connsiteY6" fmla="*/ 2865 h 10000"/>
                    <a:gd name="connsiteX7" fmla="*/ 9530 w 10000"/>
                    <a:gd name="connsiteY7" fmla="*/ 3010 h 10000"/>
                    <a:gd name="connsiteX8" fmla="*/ 9424 w 10000"/>
                    <a:gd name="connsiteY8" fmla="*/ 3177 h 10000"/>
                    <a:gd name="connsiteX9" fmla="*/ 9353 w 10000"/>
                    <a:gd name="connsiteY9" fmla="*/ 3313 h 10000"/>
                    <a:gd name="connsiteX10" fmla="*/ 9282 w 10000"/>
                    <a:gd name="connsiteY10" fmla="*/ 3458 h 10000"/>
                    <a:gd name="connsiteX11" fmla="*/ 9246 w 10000"/>
                    <a:gd name="connsiteY11" fmla="*/ 3625 h 10000"/>
                    <a:gd name="connsiteX12" fmla="*/ 9193 w 10000"/>
                    <a:gd name="connsiteY12" fmla="*/ 3771 h 10000"/>
                    <a:gd name="connsiteX13" fmla="*/ 9122 w 10000"/>
                    <a:gd name="connsiteY13" fmla="*/ 3917 h 10000"/>
                    <a:gd name="connsiteX14" fmla="*/ 9007 w 10000"/>
                    <a:gd name="connsiteY14" fmla="*/ 4031 h 10000"/>
                    <a:gd name="connsiteX15" fmla="*/ 8883 w 10000"/>
                    <a:gd name="connsiteY15" fmla="*/ 4115 h 10000"/>
                    <a:gd name="connsiteX16" fmla="*/ 8723 w 10000"/>
                    <a:gd name="connsiteY16" fmla="*/ 4198 h 10000"/>
                    <a:gd name="connsiteX17" fmla="*/ 8564 w 10000"/>
                    <a:gd name="connsiteY17" fmla="*/ 4281 h 10000"/>
                    <a:gd name="connsiteX18" fmla="*/ 8413 w 10000"/>
                    <a:gd name="connsiteY18" fmla="*/ 4344 h 10000"/>
                    <a:gd name="connsiteX19" fmla="*/ 8307 w 10000"/>
                    <a:gd name="connsiteY19" fmla="*/ 4365 h 10000"/>
                    <a:gd name="connsiteX20" fmla="*/ 8165 w 10000"/>
                    <a:gd name="connsiteY20" fmla="*/ 4323 h 10000"/>
                    <a:gd name="connsiteX21" fmla="*/ 8005 w 10000"/>
                    <a:gd name="connsiteY21" fmla="*/ 4281 h 10000"/>
                    <a:gd name="connsiteX22" fmla="*/ 7837 w 10000"/>
                    <a:gd name="connsiteY22" fmla="*/ 4260 h 10000"/>
                    <a:gd name="connsiteX23" fmla="*/ 7660 w 10000"/>
                    <a:gd name="connsiteY23" fmla="*/ 4281 h 10000"/>
                    <a:gd name="connsiteX24" fmla="*/ 7500 w 10000"/>
                    <a:gd name="connsiteY24" fmla="*/ 4365 h 10000"/>
                    <a:gd name="connsiteX25" fmla="*/ 7349 w 10000"/>
                    <a:gd name="connsiteY25" fmla="*/ 4490 h 10000"/>
                    <a:gd name="connsiteX26" fmla="*/ 7207 w 10000"/>
                    <a:gd name="connsiteY26" fmla="*/ 4583 h 10000"/>
                    <a:gd name="connsiteX27" fmla="*/ 7101 w 10000"/>
                    <a:gd name="connsiteY27" fmla="*/ 4688 h 10000"/>
                    <a:gd name="connsiteX28" fmla="*/ 7083 w 10000"/>
                    <a:gd name="connsiteY28" fmla="*/ 4729 h 10000"/>
                    <a:gd name="connsiteX29" fmla="*/ 7066 w 10000"/>
                    <a:gd name="connsiteY29" fmla="*/ 4771 h 10000"/>
                    <a:gd name="connsiteX30" fmla="*/ 7048 w 10000"/>
                    <a:gd name="connsiteY30" fmla="*/ 4833 h 10000"/>
                    <a:gd name="connsiteX31" fmla="*/ 7030 w 10000"/>
                    <a:gd name="connsiteY31" fmla="*/ 4875 h 10000"/>
                    <a:gd name="connsiteX32" fmla="*/ 7012 w 10000"/>
                    <a:gd name="connsiteY32" fmla="*/ 4917 h 10000"/>
                    <a:gd name="connsiteX33" fmla="*/ 6995 w 10000"/>
                    <a:gd name="connsiteY33" fmla="*/ 4938 h 10000"/>
                    <a:gd name="connsiteX34" fmla="*/ 6977 w 10000"/>
                    <a:gd name="connsiteY34" fmla="*/ 4938 h 10000"/>
                    <a:gd name="connsiteX35" fmla="*/ 6941 w 10000"/>
                    <a:gd name="connsiteY35" fmla="*/ 4938 h 10000"/>
                    <a:gd name="connsiteX36" fmla="*/ 6888 w 10000"/>
                    <a:gd name="connsiteY36" fmla="*/ 4896 h 10000"/>
                    <a:gd name="connsiteX37" fmla="*/ 6826 w 10000"/>
                    <a:gd name="connsiteY37" fmla="*/ 4813 h 10000"/>
                    <a:gd name="connsiteX38" fmla="*/ 6738 w 10000"/>
                    <a:gd name="connsiteY38" fmla="*/ 4750 h 10000"/>
                    <a:gd name="connsiteX39" fmla="*/ 6667 w 10000"/>
                    <a:gd name="connsiteY39" fmla="*/ 4750 h 10000"/>
                    <a:gd name="connsiteX40" fmla="*/ 6578 w 10000"/>
                    <a:gd name="connsiteY40" fmla="*/ 4813 h 10000"/>
                    <a:gd name="connsiteX41" fmla="*/ 6507 w 10000"/>
                    <a:gd name="connsiteY41" fmla="*/ 4917 h 10000"/>
                    <a:gd name="connsiteX42" fmla="*/ 6436 w 10000"/>
                    <a:gd name="connsiteY42" fmla="*/ 5042 h 10000"/>
                    <a:gd name="connsiteX43" fmla="*/ 6365 w 10000"/>
                    <a:gd name="connsiteY43" fmla="*/ 5167 h 10000"/>
                    <a:gd name="connsiteX44" fmla="*/ 6277 w 10000"/>
                    <a:gd name="connsiteY44" fmla="*/ 5281 h 10000"/>
                    <a:gd name="connsiteX45" fmla="*/ 6161 w 10000"/>
                    <a:gd name="connsiteY45" fmla="*/ 5344 h 10000"/>
                    <a:gd name="connsiteX46" fmla="*/ 6020 w 10000"/>
                    <a:gd name="connsiteY46" fmla="*/ 5344 h 10000"/>
                    <a:gd name="connsiteX47" fmla="*/ 5824 w 10000"/>
                    <a:gd name="connsiteY47" fmla="*/ 5302 h 10000"/>
                    <a:gd name="connsiteX48" fmla="*/ 5709 w 10000"/>
                    <a:gd name="connsiteY48" fmla="*/ 5240 h 10000"/>
                    <a:gd name="connsiteX49" fmla="*/ 5621 w 10000"/>
                    <a:gd name="connsiteY49" fmla="*/ 5146 h 10000"/>
                    <a:gd name="connsiteX50" fmla="*/ 5514 w 10000"/>
                    <a:gd name="connsiteY50" fmla="*/ 5021 h 10000"/>
                    <a:gd name="connsiteX51" fmla="*/ 5426 w 10000"/>
                    <a:gd name="connsiteY51" fmla="*/ 4875 h 10000"/>
                    <a:gd name="connsiteX52" fmla="*/ 5337 w 10000"/>
                    <a:gd name="connsiteY52" fmla="*/ 4729 h 10000"/>
                    <a:gd name="connsiteX53" fmla="*/ 5248 w 10000"/>
                    <a:gd name="connsiteY53" fmla="*/ 4604 h 10000"/>
                    <a:gd name="connsiteX54" fmla="*/ 5168 w 10000"/>
                    <a:gd name="connsiteY54" fmla="*/ 4552 h 10000"/>
                    <a:gd name="connsiteX55" fmla="*/ 5098 w 10000"/>
                    <a:gd name="connsiteY55" fmla="*/ 4583 h 10000"/>
                    <a:gd name="connsiteX56" fmla="*/ 5062 w 10000"/>
                    <a:gd name="connsiteY56" fmla="*/ 4708 h 10000"/>
                    <a:gd name="connsiteX57" fmla="*/ 5098 w 10000"/>
                    <a:gd name="connsiteY57" fmla="*/ 4833 h 10000"/>
                    <a:gd name="connsiteX58" fmla="*/ 5151 w 10000"/>
                    <a:gd name="connsiteY58" fmla="*/ 4979 h 10000"/>
                    <a:gd name="connsiteX59" fmla="*/ 5213 w 10000"/>
                    <a:gd name="connsiteY59" fmla="*/ 5104 h 10000"/>
                    <a:gd name="connsiteX60" fmla="*/ 5284 w 10000"/>
                    <a:gd name="connsiteY60" fmla="*/ 5188 h 10000"/>
                    <a:gd name="connsiteX61" fmla="*/ 5390 w 10000"/>
                    <a:gd name="connsiteY61" fmla="*/ 5302 h 10000"/>
                    <a:gd name="connsiteX62" fmla="*/ 5479 w 10000"/>
                    <a:gd name="connsiteY62" fmla="*/ 5406 h 10000"/>
                    <a:gd name="connsiteX63" fmla="*/ 5532 w 10000"/>
                    <a:gd name="connsiteY63" fmla="*/ 5531 h 10000"/>
                    <a:gd name="connsiteX64" fmla="*/ 5532 w 10000"/>
                    <a:gd name="connsiteY64" fmla="*/ 5635 h 10000"/>
                    <a:gd name="connsiteX65" fmla="*/ 5426 w 10000"/>
                    <a:gd name="connsiteY65" fmla="*/ 5802 h 10000"/>
                    <a:gd name="connsiteX66" fmla="*/ 5284 w 10000"/>
                    <a:gd name="connsiteY66" fmla="*/ 5979 h 10000"/>
                    <a:gd name="connsiteX67" fmla="*/ 5115 w 10000"/>
                    <a:gd name="connsiteY67" fmla="*/ 6125 h 10000"/>
                    <a:gd name="connsiteX68" fmla="*/ 4938 w 10000"/>
                    <a:gd name="connsiteY68" fmla="*/ 6208 h 10000"/>
                    <a:gd name="connsiteX69" fmla="*/ 4832 w 10000"/>
                    <a:gd name="connsiteY69" fmla="*/ 6250 h 10000"/>
                    <a:gd name="connsiteX70" fmla="*/ 4743 w 10000"/>
                    <a:gd name="connsiteY70" fmla="*/ 6229 h 10000"/>
                    <a:gd name="connsiteX71" fmla="*/ 4725 w 10000"/>
                    <a:gd name="connsiteY71" fmla="*/ 6208 h 10000"/>
                    <a:gd name="connsiteX72" fmla="*/ 4707 w 10000"/>
                    <a:gd name="connsiteY72" fmla="*/ 6188 h 10000"/>
                    <a:gd name="connsiteX73" fmla="*/ 4672 w 10000"/>
                    <a:gd name="connsiteY73" fmla="*/ 6167 h 10000"/>
                    <a:gd name="connsiteX74" fmla="*/ 4654 w 10000"/>
                    <a:gd name="connsiteY74" fmla="*/ 6146 h 10000"/>
                    <a:gd name="connsiteX75" fmla="*/ 4637 w 10000"/>
                    <a:gd name="connsiteY75" fmla="*/ 6146 h 10000"/>
                    <a:gd name="connsiteX76" fmla="*/ 4619 w 10000"/>
                    <a:gd name="connsiteY76" fmla="*/ 6146 h 10000"/>
                    <a:gd name="connsiteX77" fmla="*/ 4610 w 10000"/>
                    <a:gd name="connsiteY77" fmla="*/ 6167 h 10000"/>
                    <a:gd name="connsiteX78" fmla="*/ 4592 w 10000"/>
                    <a:gd name="connsiteY78" fmla="*/ 6229 h 10000"/>
                    <a:gd name="connsiteX79" fmla="*/ 4557 w 10000"/>
                    <a:gd name="connsiteY79" fmla="*/ 6333 h 10000"/>
                    <a:gd name="connsiteX80" fmla="*/ 4468 w 10000"/>
                    <a:gd name="connsiteY80" fmla="*/ 6396 h 10000"/>
                    <a:gd name="connsiteX81" fmla="*/ 4362 w 10000"/>
                    <a:gd name="connsiteY81" fmla="*/ 6500 h 10000"/>
                    <a:gd name="connsiteX82" fmla="*/ 4238 w 10000"/>
                    <a:gd name="connsiteY82" fmla="*/ 6635 h 10000"/>
                    <a:gd name="connsiteX83" fmla="*/ 4131 w 10000"/>
                    <a:gd name="connsiteY83" fmla="*/ 6781 h 10000"/>
                    <a:gd name="connsiteX84" fmla="*/ 4069 w 10000"/>
                    <a:gd name="connsiteY84" fmla="*/ 6885 h 10000"/>
                    <a:gd name="connsiteX85" fmla="*/ 3998 w 10000"/>
                    <a:gd name="connsiteY85" fmla="*/ 6948 h 10000"/>
                    <a:gd name="connsiteX86" fmla="*/ 3910 w 10000"/>
                    <a:gd name="connsiteY86" fmla="*/ 6948 h 10000"/>
                    <a:gd name="connsiteX87" fmla="*/ 3785 w 10000"/>
                    <a:gd name="connsiteY87" fmla="*/ 6927 h 10000"/>
                    <a:gd name="connsiteX88" fmla="*/ 3644 w 10000"/>
                    <a:gd name="connsiteY88" fmla="*/ 6948 h 10000"/>
                    <a:gd name="connsiteX89" fmla="*/ 3457 w 10000"/>
                    <a:gd name="connsiteY89" fmla="*/ 6969 h 10000"/>
                    <a:gd name="connsiteX90" fmla="*/ 3316 w 10000"/>
                    <a:gd name="connsiteY90" fmla="*/ 6969 h 10000"/>
                    <a:gd name="connsiteX91" fmla="*/ 3191 w 10000"/>
                    <a:gd name="connsiteY91" fmla="*/ 7031 h 10000"/>
                    <a:gd name="connsiteX92" fmla="*/ 3085 w 10000"/>
                    <a:gd name="connsiteY92" fmla="*/ 7115 h 10000"/>
                    <a:gd name="connsiteX93" fmla="*/ 2979 w 10000"/>
                    <a:gd name="connsiteY93" fmla="*/ 7229 h 10000"/>
                    <a:gd name="connsiteX94" fmla="*/ 2863 w 10000"/>
                    <a:gd name="connsiteY94" fmla="*/ 7333 h 10000"/>
                    <a:gd name="connsiteX95" fmla="*/ 2651 w 10000"/>
                    <a:gd name="connsiteY95" fmla="*/ 7438 h 10000"/>
                    <a:gd name="connsiteX96" fmla="*/ 2402 w 10000"/>
                    <a:gd name="connsiteY96" fmla="*/ 7563 h 10000"/>
                    <a:gd name="connsiteX97" fmla="*/ 2181 w 10000"/>
                    <a:gd name="connsiteY97" fmla="*/ 7646 h 10000"/>
                    <a:gd name="connsiteX98" fmla="*/ 2004 w 10000"/>
                    <a:gd name="connsiteY98" fmla="*/ 7708 h 10000"/>
                    <a:gd name="connsiteX99" fmla="*/ 1879 w 10000"/>
                    <a:gd name="connsiteY99" fmla="*/ 7708 h 10000"/>
                    <a:gd name="connsiteX100" fmla="*/ 1764 w 10000"/>
                    <a:gd name="connsiteY100" fmla="*/ 7708 h 10000"/>
                    <a:gd name="connsiteX101" fmla="*/ 1640 w 10000"/>
                    <a:gd name="connsiteY101" fmla="*/ 7729 h 10000"/>
                    <a:gd name="connsiteX102" fmla="*/ 1534 w 10000"/>
                    <a:gd name="connsiteY102" fmla="*/ 7792 h 10000"/>
                    <a:gd name="connsiteX103" fmla="*/ 1445 w 10000"/>
                    <a:gd name="connsiteY103" fmla="*/ 7906 h 10000"/>
                    <a:gd name="connsiteX104" fmla="*/ 1356 w 10000"/>
                    <a:gd name="connsiteY104" fmla="*/ 8052 h 10000"/>
                    <a:gd name="connsiteX105" fmla="*/ 1259 w 10000"/>
                    <a:gd name="connsiteY105" fmla="*/ 8135 h 10000"/>
                    <a:gd name="connsiteX106" fmla="*/ 1135 w 10000"/>
                    <a:gd name="connsiteY106" fmla="*/ 8198 h 10000"/>
                    <a:gd name="connsiteX107" fmla="*/ 1028 w 10000"/>
                    <a:gd name="connsiteY107" fmla="*/ 8260 h 10000"/>
                    <a:gd name="connsiteX108" fmla="*/ 957 w 10000"/>
                    <a:gd name="connsiteY108" fmla="*/ 8365 h 10000"/>
                    <a:gd name="connsiteX109" fmla="*/ 887 w 10000"/>
                    <a:gd name="connsiteY109" fmla="*/ 8500 h 10000"/>
                    <a:gd name="connsiteX110" fmla="*/ 816 w 10000"/>
                    <a:gd name="connsiteY110" fmla="*/ 8604 h 10000"/>
                    <a:gd name="connsiteX111" fmla="*/ 762 w 10000"/>
                    <a:gd name="connsiteY111" fmla="*/ 8688 h 10000"/>
                    <a:gd name="connsiteX112" fmla="*/ 798 w 10000"/>
                    <a:gd name="connsiteY112" fmla="*/ 8792 h 10000"/>
                    <a:gd name="connsiteX113" fmla="*/ 922 w 10000"/>
                    <a:gd name="connsiteY113" fmla="*/ 8917 h 10000"/>
                    <a:gd name="connsiteX114" fmla="*/ 1046 w 10000"/>
                    <a:gd name="connsiteY114" fmla="*/ 9083 h 10000"/>
                    <a:gd name="connsiteX115" fmla="*/ 1152 w 10000"/>
                    <a:gd name="connsiteY115" fmla="*/ 9281 h 10000"/>
                    <a:gd name="connsiteX116" fmla="*/ 1223 w 10000"/>
                    <a:gd name="connsiteY116" fmla="*/ 9427 h 10000"/>
                    <a:gd name="connsiteX117" fmla="*/ 1277 w 10000"/>
                    <a:gd name="connsiteY117" fmla="*/ 9573 h 10000"/>
                    <a:gd name="connsiteX118" fmla="*/ 1294 w 10000"/>
                    <a:gd name="connsiteY118" fmla="*/ 9698 h 10000"/>
                    <a:gd name="connsiteX119" fmla="*/ 1241 w 10000"/>
                    <a:gd name="connsiteY119" fmla="*/ 9792 h 10000"/>
                    <a:gd name="connsiteX120" fmla="*/ 1135 w 10000"/>
                    <a:gd name="connsiteY120" fmla="*/ 9854 h 10000"/>
                    <a:gd name="connsiteX121" fmla="*/ 1011 w 10000"/>
                    <a:gd name="connsiteY121" fmla="*/ 9938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71 h 10000"/>
                    <a:gd name="connsiteX126" fmla="*/ 328 w 10000"/>
                    <a:gd name="connsiteY126" fmla="*/ 9573 h 10000"/>
                    <a:gd name="connsiteX127" fmla="*/ 222 w 10000"/>
                    <a:gd name="connsiteY127" fmla="*/ 9385 h 10000"/>
                    <a:gd name="connsiteX128" fmla="*/ 160 w 10000"/>
                    <a:gd name="connsiteY128" fmla="*/ 9240 h 10000"/>
                    <a:gd name="connsiteX129" fmla="*/ 89 w 10000"/>
                    <a:gd name="connsiteY129" fmla="*/ 9083 h 10000"/>
                    <a:gd name="connsiteX130" fmla="*/ 35 w 10000"/>
                    <a:gd name="connsiteY130" fmla="*/ 8896 h 10000"/>
                    <a:gd name="connsiteX131" fmla="*/ 18 w 10000"/>
                    <a:gd name="connsiteY131" fmla="*/ 8750 h 10000"/>
                    <a:gd name="connsiteX132" fmla="*/ 18 w 10000"/>
                    <a:gd name="connsiteY132" fmla="*/ 8604 h 10000"/>
                    <a:gd name="connsiteX133" fmla="*/ 18 w 10000"/>
                    <a:gd name="connsiteY133" fmla="*/ 8458 h 10000"/>
                    <a:gd name="connsiteX134" fmla="*/ 35 w 10000"/>
                    <a:gd name="connsiteY134" fmla="*/ 8302 h 10000"/>
                    <a:gd name="connsiteX135" fmla="*/ 106 w 10000"/>
                    <a:gd name="connsiteY135" fmla="*/ 8156 h 10000"/>
                    <a:gd name="connsiteX136" fmla="*/ 222 w 10000"/>
                    <a:gd name="connsiteY136" fmla="*/ 7969 h 10000"/>
                    <a:gd name="connsiteX137" fmla="*/ 275 w 10000"/>
                    <a:gd name="connsiteY137" fmla="*/ 7844 h 10000"/>
                    <a:gd name="connsiteX138" fmla="*/ 293 w 10000"/>
                    <a:gd name="connsiteY138" fmla="*/ 7802 h 10000"/>
                    <a:gd name="connsiteX139" fmla="*/ 35 w 10000"/>
                    <a:gd name="connsiteY139" fmla="*/ 7771 h 10000"/>
                    <a:gd name="connsiteX140" fmla="*/ 0 w 10000"/>
                    <a:gd name="connsiteY140" fmla="*/ 7646 h 10000"/>
                    <a:gd name="connsiteX141" fmla="*/ 293 w 10000"/>
                    <a:gd name="connsiteY141" fmla="*/ 7156 h 10000"/>
                    <a:gd name="connsiteX142" fmla="*/ 629 w 10000"/>
                    <a:gd name="connsiteY142" fmla="*/ 7031 h 10000"/>
                    <a:gd name="connsiteX143" fmla="*/ 683 w 10000"/>
                    <a:gd name="connsiteY143" fmla="*/ 6635 h 10000"/>
                    <a:gd name="connsiteX144" fmla="*/ 1135 w 10000"/>
                    <a:gd name="connsiteY144" fmla="*/ 6531 h 10000"/>
                    <a:gd name="connsiteX145" fmla="*/ 1303 w 10000"/>
                    <a:gd name="connsiteY145" fmla="*/ 6375 h 10000"/>
                    <a:gd name="connsiteX146" fmla="*/ 1303 w 10000"/>
                    <a:gd name="connsiteY146" fmla="*/ 5760 h 10000"/>
                    <a:gd name="connsiteX147" fmla="*/ 1551 w 10000"/>
                    <a:gd name="connsiteY147" fmla="*/ 5615 h 10000"/>
                    <a:gd name="connsiteX148" fmla="*/ 2163 w 10000"/>
                    <a:gd name="connsiteY148" fmla="*/ 4979 h 10000"/>
                    <a:gd name="connsiteX149" fmla="*/ 2110 w 10000"/>
                    <a:gd name="connsiteY149" fmla="*/ 4198 h 10000"/>
                    <a:gd name="connsiteX150" fmla="*/ 2340 w 10000"/>
                    <a:gd name="connsiteY150" fmla="*/ 3458 h 10000"/>
                    <a:gd name="connsiteX151" fmla="*/ 2668 w 10000"/>
                    <a:gd name="connsiteY151" fmla="*/ 3198 h 10000"/>
                    <a:gd name="connsiteX152" fmla="*/ 2633 w 10000"/>
                    <a:gd name="connsiteY152" fmla="*/ 2604 h 10000"/>
                    <a:gd name="connsiteX153" fmla="*/ 4637 w 10000"/>
                    <a:gd name="connsiteY153" fmla="*/ 3691 h 10000"/>
                    <a:gd name="connsiteX154" fmla="*/ 2686 w 10000"/>
                    <a:gd name="connsiteY154" fmla="*/ 1635 h 10000"/>
                    <a:gd name="connsiteX155" fmla="*/ 2917 w 10000"/>
                    <a:gd name="connsiteY155" fmla="*/ 1490 h 10000"/>
                    <a:gd name="connsiteX156" fmla="*/ 2917 w 10000"/>
                    <a:gd name="connsiteY156" fmla="*/ 896 h 10000"/>
                    <a:gd name="connsiteX157" fmla="*/ 5320 w 10000"/>
                    <a:gd name="connsiteY157" fmla="*/ 2212 h 10000"/>
                    <a:gd name="connsiteX158" fmla="*/ 6686 w 10000"/>
                    <a:gd name="connsiteY158" fmla="*/ 2492 h 10000"/>
                    <a:gd name="connsiteX159" fmla="*/ 4743 w 10000"/>
                    <a:gd name="connsiteY159" fmla="*/ 406 h 10000"/>
                    <a:gd name="connsiteX160" fmla="*/ 5248 w 10000"/>
                    <a:gd name="connsiteY160" fmla="*/ 94 h 10000"/>
                    <a:gd name="connsiteX161" fmla="*/ 5532 w 10000"/>
                    <a:gd name="connsiteY161" fmla="*/ 302 h 10000"/>
                    <a:gd name="connsiteX162" fmla="*/ 6144 w 10000"/>
                    <a:gd name="connsiteY162" fmla="*/ 0 h 10000"/>
                    <a:gd name="connsiteX163" fmla="*/ 6383 w 10000"/>
                    <a:gd name="connsiteY163" fmla="*/ 281 h 10000"/>
                    <a:gd name="connsiteX164" fmla="*/ 6516 w 10000"/>
                    <a:gd name="connsiteY164" fmla="*/ 2378 h 10000"/>
                    <a:gd name="connsiteX165" fmla="*/ 5771 w 10000"/>
                    <a:gd name="connsiteY165" fmla="*/ 1354 h 10000"/>
                    <a:gd name="connsiteX166" fmla="*/ 6020 w 10000"/>
                    <a:gd name="connsiteY166" fmla="*/ 1573 h 10000"/>
                    <a:gd name="connsiteX167" fmla="*/ 6560 w 10000"/>
                    <a:gd name="connsiteY167" fmla="*/ 1333 h 10000"/>
                    <a:gd name="connsiteX168" fmla="*/ 7296 w 10000"/>
                    <a:gd name="connsiteY168" fmla="*/ 958 h 10000"/>
                    <a:gd name="connsiteX169" fmla="*/ 7784 w 10000"/>
                    <a:gd name="connsiteY169" fmla="*/ 1250 h 10000"/>
                    <a:gd name="connsiteX170" fmla="*/ 7934 w 10000"/>
                    <a:gd name="connsiteY170" fmla="*/ 2613 h 10000"/>
                    <a:gd name="connsiteX171" fmla="*/ 8723 w 10000"/>
                    <a:gd name="connsiteY171" fmla="*/ 635 h 10000"/>
                    <a:gd name="connsiteX172" fmla="*/ 9335 w 10000"/>
                    <a:gd name="connsiteY172" fmla="*/ 1000 h 10000"/>
                    <a:gd name="connsiteX173" fmla="*/ 9628 w 10000"/>
                    <a:gd name="connsiteY173" fmla="*/ 1677 h 10000"/>
                    <a:gd name="connsiteX174" fmla="*/ 9840 w 10000"/>
                    <a:gd name="connsiteY174" fmla="*/ 2250 h 10000"/>
                    <a:gd name="connsiteX175" fmla="*/ 10000 w 10000"/>
                    <a:gd name="connsiteY175" fmla="*/ 2563 h 10000"/>
                    <a:gd name="connsiteX0" fmla="*/ 10000 w 10000"/>
                    <a:gd name="connsiteY0" fmla="*/ 2563 h 10000"/>
                    <a:gd name="connsiteX1" fmla="*/ 9965 w 10000"/>
                    <a:gd name="connsiteY1" fmla="*/ 2583 h 10000"/>
                    <a:gd name="connsiteX2" fmla="*/ 9894 w 10000"/>
                    <a:gd name="connsiteY2" fmla="*/ 2604 h 10000"/>
                    <a:gd name="connsiteX3" fmla="*/ 9787 w 10000"/>
                    <a:gd name="connsiteY3" fmla="*/ 2646 h 10000"/>
                    <a:gd name="connsiteX4" fmla="*/ 9699 w 10000"/>
                    <a:gd name="connsiteY4" fmla="*/ 2698 h 10000"/>
                    <a:gd name="connsiteX5" fmla="*/ 9645 w 10000"/>
                    <a:gd name="connsiteY5" fmla="*/ 2760 h 10000"/>
                    <a:gd name="connsiteX6" fmla="*/ 9601 w 10000"/>
                    <a:gd name="connsiteY6" fmla="*/ 2865 h 10000"/>
                    <a:gd name="connsiteX7" fmla="*/ 9530 w 10000"/>
                    <a:gd name="connsiteY7" fmla="*/ 3010 h 10000"/>
                    <a:gd name="connsiteX8" fmla="*/ 9424 w 10000"/>
                    <a:gd name="connsiteY8" fmla="*/ 3177 h 10000"/>
                    <a:gd name="connsiteX9" fmla="*/ 9353 w 10000"/>
                    <a:gd name="connsiteY9" fmla="*/ 3313 h 10000"/>
                    <a:gd name="connsiteX10" fmla="*/ 9282 w 10000"/>
                    <a:gd name="connsiteY10" fmla="*/ 3458 h 10000"/>
                    <a:gd name="connsiteX11" fmla="*/ 9246 w 10000"/>
                    <a:gd name="connsiteY11" fmla="*/ 3625 h 10000"/>
                    <a:gd name="connsiteX12" fmla="*/ 9193 w 10000"/>
                    <a:gd name="connsiteY12" fmla="*/ 3771 h 10000"/>
                    <a:gd name="connsiteX13" fmla="*/ 9122 w 10000"/>
                    <a:gd name="connsiteY13" fmla="*/ 3917 h 10000"/>
                    <a:gd name="connsiteX14" fmla="*/ 9007 w 10000"/>
                    <a:gd name="connsiteY14" fmla="*/ 4031 h 10000"/>
                    <a:gd name="connsiteX15" fmla="*/ 8883 w 10000"/>
                    <a:gd name="connsiteY15" fmla="*/ 4115 h 10000"/>
                    <a:gd name="connsiteX16" fmla="*/ 8723 w 10000"/>
                    <a:gd name="connsiteY16" fmla="*/ 4198 h 10000"/>
                    <a:gd name="connsiteX17" fmla="*/ 8564 w 10000"/>
                    <a:gd name="connsiteY17" fmla="*/ 4281 h 10000"/>
                    <a:gd name="connsiteX18" fmla="*/ 8413 w 10000"/>
                    <a:gd name="connsiteY18" fmla="*/ 4344 h 10000"/>
                    <a:gd name="connsiteX19" fmla="*/ 8307 w 10000"/>
                    <a:gd name="connsiteY19" fmla="*/ 4365 h 10000"/>
                    <a:gd name="connsiteX20" fmla="*/ 8165 w 10000"/>
                    <a:gd name="connsiteY20" fmla="*/ 4323 h 10000"/>
                    <a:gd name="connsiteX21" fmla="*/ 8005 w 10000"/>
                    <a:gd name="connsiteY21" fmla="*/ 4281 h 10000"/>
                    <a:gd name="connsiteX22" fmla="*/ 7837 w 10000"/>
                    <a:gd name="connsiteY22" fmla="*/ 4260 h 10000"/>
                    <a:gd name="connsiteX23" fmla="*/ 7660 w 10000"/>
                    <a:gd name="connsiteY23" fmla="*/ 4281 h 10000"/>
                    <a:gd name="connsiteX24" fmla="*/ 7500 w 10000"/>
                    <a:gd name="connsiteY24" fmla="*/ 4365 h 10000"/>
                    <a:gd name="connsiteX25" fmla="*/ 7349 w 10000"/>
                    <a:gd name="connsiteY25" fmla="*/ 4490 h 10000"/>
                    <a:gd name="connsiteX26" fmla="*/ 7207 w 10000"/>
                    <a:gd name="connsiteY26" fmla="*/ 4583 h 10000"/>
                    <a:gd name="connsiteX27" fmla="*/ 7101 w 10000"/>
                    <a:gd name="connsiteY27" fmla="*/ 4688 h 10000"/>
                    <a:gd name="connsiteX28" fmla="*/ 7083 w 10000"/>
                    <a:gd name="connsiteY28" fmla="*/ 4729 h 10000"/>
                    <a:gd name="connsiteX29" fmla="*/ 7066 w 10000"/>
                    <a:gd name="connsiteY29" fmla="*/ 4771 h 10000"/>
                    <a:gd name="connsiteX30" fmla="*/ 7048 w 10000"/>
                    <a:gd name="connsiteY30" fmla="*/ 4833 h 10000"/>
                    <a:gd name="connsiteX31" fmla="*/ 7030 w 10000"/>
                    <a:gd name="connsiteY31" fmla="*/ 4875 h 10000"/>
                    <a:gd name="connsiteX32" fmla="*/ 7012 w 10000"/>
                    <a:gd name="connsiteY32" fmla="*/ 4917 h 10000"/>
                    <a:gd name="connsiteX33" fmla="*/ 6995 w 10000"/>
                    <a:gd name="connsiteY33" fmla="*/ 4938 h 10000"/>
                    <a:gd name="connsiteX34" fmla="*/ 6977 w 10000"/>
                    <a:gd name="connsiteY34" fmla="*/ 4938 h 10000"/>
                    <a:gd name="connsiteX35" fmla="*/ 6941 w 10000"/>
                    <a:gd name="connsiteY35" fmla="*/ 4938 h 10000"/>
                    <a:gd name="connsiteX36" fmla="*/ 6888 w 10000"/>
                    <a:gd name="connsiteY36" fmla="*/ 4896 h 10000"/>
                    <a:gd name="connsiteX37" fmla="*/ 6826 w 10000"/>
                    <a:gd name="connsiteY37" fmla="*/ 4813 h 10000"/>
                    <a:gd name="connsiteX38" fmla="*/ 6738 w 10000"/>
                    <a:gd name="connsiteY38" fmla="*/ 4750 h 10000"/>
                    <a:gd name="connsiteX39" fmla="*/ 6667 w 10000"/>
                    <a:gd name="connsiteY39" fmla="*/ 4750 h 10000"/>
                    <a:gd name="connsiteX40" fmla="*/ 6578 w 10000"/>
                    <a:gd name="connsiteY40" fmla="*/ 4813 h 10000"/>
                    <a:gd name="connsiteX41" fmla="*/ 6507 w 10000"/>
                    <a:gd name="connsiteY41" fmla="*/ 4917 h 10000"/>
                    <a:gd name="connsiteX42" fmla="*/ 6436 w 10000"/>
                    <a:gd name="connsiteY42" fmla="*/ 5042 h 10000"/>
                    <a:gd name="connsiteX43" fmla="*/ 6365 w 10000"/>
                    <a:gd name="connsiteY43" fmla="*/ 5167 h 10000"/>
                    <a:gd name="connsiteX44" fmla="*/ 6277 w 10000"/>
                    <a:gd name="connsiteY44" fmla="*/ 5281 h 10000"/>
                    <a:gd name="connsiteX45" fmla="*/ 6161 w 10000"/>
                    <a:gd name="connsiteY45" fmla="*/ 5344 h 10000"/>
                    <a:gd name="connsiteX46" fmla="*/ 6020 w 10000"/>
                    <a:gd name="connsiteY46" fmla="*/ 5344 h 10000"/>
                    <a:gd name="connsiteX47" fmla="*/ 5824 w 10000"/>
                    <a:gd name="connsiteY47" fmla="*/ 5302 h 10000"/>
                    <a:gd name="connsiteX48" fmla="*/ 5709 w 10000"/>
                    <a:gd name="connsiteY48" fmla="*/ 5240 h 10000"/>
                    <a:gd name="connsiteX49" fmla="*/ 5621 w 10000"/>
                    <a:gd name="connsiteY49" fmla="*/ 5146 h 10000"/>
                    <a:gd name="connsiteX50" fmla="*/ 5514 w 10000"/>
                    <a:gd name="connsiteY50" fmla="*/ 5021 h 10000"/>
                    <a:gd name="connsiteX51" fmla="*/ 5426 w 10000"/>
                    <a:gd name="connsiteY51" fmla="*/ 4875 h 10000"/>
                    <a:gd name="connsiteX52" fmla="*/ 5337 w 10000"/>
                    <a:gd name="connsiteY52" fmla="*/ 4729 h 10000"/>
                    <a:gd name="connsiteX53" fmla="*/ 5248 w 10000"/>
                    <a:gd name="connsiteY53" fmla="*/ 4604 h 10000"/>
                    <a:gd name="connsiteX54" fmla="*/ 5168 w 10000"/>
                    <a:gd name="connsiteY54" fmla="*/ 4552 h 10000"/>
                    <a:gd name="connsiteX55" fmla="*/ 5098 w 10000"/>
                    <a:gd name="connsiteY55" fmla="*/ 4583 h 10000"/>
                    <a:gd name="connsiteX56" fmla="*/ 5062 w 10000"/>
                    <a:gd name="connsiteY56" fmla="*/ 4708 h 10000"/>
                    <a:gd name="connsiteX57" fmla="*/ 5098 w 10000"/>
                    <a:gd name="connsiteY57" fmla="*/ 4833 h 10000"/>
                    <a:gd name="connsiteX58" fmla="*/ 5151 w 10000"/>
                    <a:gd name="connsiteY58" fmla="*/ 4979 h 10000"/>
                    <a:gd name="connsiteX59" fmla="*/ 5213 w 10000"/>
                    <a:gd name="connsiteY59" fmla="*/ 5104 h 10000"/>
                    <a:gd name="connsiteX60" fmla="*/ 5284 w 10000"/>
                    <a:gd name="connsiteY60" fmla="*/ 5188 h 10000"/>
                    <a:gd name="connsiteX61" fmla="*/ 5390 w 10000"/>
                    <a:gd name="connsiteY61" fmla="*/ 5302 h 10000"/>
                    <a:gd name="connsiteX62" fmla="*/ 5479 w 10000"/>
                    <a:gd name="connsiteY62" fmla="*/ 5406 h 10000"/>
                    <a:gd name="connsiteX63" fmla="*/ 5532 w 10000"/>
                    <a:gd name="connsiteY63" fmla="*/ 5531 h 10000"/>
                    <a:gd name="connsiteX64" fmla="*/ 5532 w 10000"/>
                    <a:gd name="connsiteY64" fmla="*/ 5635 h 10000"/>
                    <a:gd name="connsiteX65" fmla="*/ 5426 w 10000"/>
                    <a:gd name="connsiteY65" fmla="*/ 5802 h 10000"/>
                    <a:gd name="connsiteX66" fmla="*/ 5284 w 10000"/>
                    <a:gd name="connsiteY66" fmla="*/ 5979 h 10000"/>
                    <a:gd name="connsiteX67" fmla="*/ 5115 w 10000"/>
                    <a:gd name="connsiteY67" fmla="*/ 6125 h 10000"/>
                    <a:gd name="connsiteX68" fmla="*/ 4938 w 10000"/>
                    <a:gd name="connsiteY68" fmla="*/ 6208 h 10000"/>
                    <a:gd name="connsiteX69" fmla="*/ 4832 w 10000"/>
                    <a:gd name="connsiteY69" fmla="*/ 6250 h 10000"/>
                    <a:gd name="connsiteX70" fmla="*/ 4743 w 10000"/>
                    <a:gd name="connsiteY70" fmla="*/ 6229 h 10000"/>
                    <a:gd name="connsiteX71" fmla="*/ 4725 w 10000"/>
                    <a:gd name="connsiteY71" fmla="*/ 6208 h 10000"/>
                    <a:gd name="connsiteX72" fmla="*/ 4707 w 10000"/>
                    <a:gd name="connsiteY72" fmla="*/ 6188 h 10000"/>
                    <a:gd name="connsiteX73" fmla="*/ 4672 w 10000"/>
                    <a:gd name="connsiteY73" fmla="*/ 6167 h 10000"/>
                    <a:gd name="connsiteX74" fmla="*/ 4654 w 10000"/>
                    <a:gd name="connsiteY74" fmla="*/ 6146 h 10000"/>
                    <a:gd name="connsiteX75" fmla="*/ 4637 w 10000"/>
                    <a:gd name="connsiteY75" fmla="*/ 6146 h 10000"/>
                    <a:gd name="connsiteX76" fmla="*/ 4619 w 10000"/>
                    <a:gd name="connsiteY76" fmla="*/ 6146 h 10000"/>
                    <a:gd name="connsiteX77" fmla="*/ 4610 w 10000"/>
                    <a:gd name="connsiteY77" fmla="*/ 6167 h 10000"/>
                    <a:gd name="connsiteX78" fmla="*/ 4592 w 10000"/>
                    <a:gd name="connsiteY78" fmla="*/ 6229 h 10000"/>
                    <a:gd name="connsiteX79" fmla="*/ 4557 w 10000"/>
                    <a:gd name="connsiteY79" fmla="*/ 6333 h 10000"/>
                    <a:gd name="connsiteX80" fmla="*/ 4468 w 10000"/>
                    <a:gd name="connsiteY80" fmla="*/ 6396 h 10000"/>
                    <a:gd name="connsiteX81" fmla="*/ 4362 w 10000"/>
                    <a:gd name="connsiteY81" fmla="*/ 6500 h 10000"/>
                    <a:gd name="connsiteX82" fmla="*/ 4238 w 10000"/>
                    <a:gd name="connsiteY82" fmla="*/ 6635 h 10000"/>
                    <a:gd name="connsiteX83" fmla="*/ 4131 w 10000"/>
                    <a:gd name="connsiteY83" fmla="*/ 6781 h 10000"/>
                    <a:gd name="connsiteX84" fmla="*/ 4069 w 10000"/>
                    <a:gd name="connsiteY84" fmla="*/ 6885 h 10000"/>
                    <a:gd name="connsiteX85" fmla="*/ 3998 w 10000"/>
                    <a:gd name="connsiteY85" fmla="*/ 6948 h 10000"/>
                    <a:gd name="connsiteX86" fmla="*/ 3910 w 10000"/>
                    <a:gd name="connsiteY86" fmla="*/ 6948 h 10000"/>
                    <a:gd name="connsiteX87" fmla="*/ 3785 w 10000"/>
                    <a:gd name="connsiteY87" fmla="*/ 6927 h 10000"/>
                    <a:gd name="connsiteX88" fmla="*/ 3644 w 10000"/>
                    <a:gd name="connsiteY88" fmla="*/ 6948 h 10000"/>
                    <a:gd name="connsiteX89" fmla="*/ 3457 w 10000"/>
                    <a:gd name="connsiteY89" fmla="*/ 6969 h 10000"/>
                    <a:gd name="connsiteX90" fmla="*/ 3316 w 10000"/>
                    <a:gd name="connsiteY90" fmla="*/ 6969 h 10000"/>
                    <a:gd name="connsiteX91" fmla="*/ 3191 w 10000"/>
                    <a:gd name="connsiteY91" fmla="*/ 7031 h 10000"/>
                    <a:gd name="connsiteX92" fmla="*/ 3085 w 10000"/>
                    <a:gd name="connsiteY92" fmla="*/ 7115 h 10000"/>
                    <a:gd name="connsiteX93" fmla="*/ 2979 w 10000"/>
                    <a:gd name="connsiteY93" fmla="*/ 7229 h 10000"/>
                    <a:gd name="connsiteX94" fmla="*/ 2863 w 10000"/>
                    <a:gd name="connsiteY94" fmla="*/ 7333 h 10000"/>
                    <a:gd name="connsiteX95" fmla="*/ 2651 w 10000"/>
                    <a:gd name="connsiteY95" fmla="*/ 7438 h 10000"/>
                    <a:gd name="connsiteX96" fmla="*/ 2402 w 10000"/>
                    <a:gd name="connsiteY96" fmla="*/ 7563 h 10000"/>
                    <a:gd name="connsiteX97" fmla="*/ 2181 w 10000"/>
                    <a:gd name="connsiteY97" fmla="*/ 7646 h 10000"/>
                    <a:gd name="connsiteX98" fmla="*/ 2004 w 10000"/>
                    <a:gd name="connsiteY98" fmla="*/ 7708 h 10000"/>
                    <a:gd name="connsiteX99" fmla="*/ 1879 w 10000"/>
                    <a:gd name="connsiteY99" fmla="*/ 7708 h 10000"/>
                    <a:gd name="connsiteX100" fmla="*/ 1764 w 10000"/>
                    <a:gd name="connsiteY100" fmla="*/ 7708 h 10000"/>
                    <a:gd name="connsiteX101" fmla="*/ 1640 w 10000"/>
                    <a:gd name="connsiteY101" fmla="*/ 7729 h 10000"/>
                    <a:gd name="connsiteX102" fmla="*/ 1534 w 10000"/>
                    <a:gd name="connsiteY102" fmla="*/ 7792 h 10000"/>
                    <a:gd name="connsiteX103" fmla="*/ 1445 w 10000"/>
                    <a:gd name="connsiteY103" fmla="*/ 7906 h 10000"/>
                    <a:gd name="connsiteX104" fmla="*/ 1356 w 10000"/>
                    <a:gd name="connsiteY104" fmla="*/ 8052 h 10000"/>
                    <a:gd name="connsiteX105" fmla="*/ 1259 w 10000"/>
                    <a:gd name="connsiteY105" fmla="*/ 8135 h 10000"/>
                    <a:gd name="connsiteX106" fmla="*/ 1135 w 10000"/>
                    <a:gd name="connsiteY106" fmla="*/ 8198 h 10000"/>
                    <a:gd name="connsiteX107" fmla="*/ 1028 w 10000"/>
                    <a:gd name="connsiteY107" fmla="*/ 8260 h 10000"/>
                    <a:gd name="connsiteX108" fmla="*/ 957 w 10000"/>
                    <a:gd name="connsiteY108" fmla="*/ 8365 h 10000"/>
                    <a:gd name="connsiteX109" fmla="*/ 887 w 10000"/>
                    <a:gd name="connsiteY109" fmla="*/ 8500 h 10000"/>
                    <a:gd name="connsiteX110" fmla="*/ 816 w 10000"/>
                    <a:gd name="connsiteY110" fmla="*/ 8604 h 10000"/>
                    <a:gd name="connsiteX111" fmla="*/ 762 w 10000"/>
                    <a:gd name="connsiteY111" fmla="*/ 8688 h 10000"/>
                    <a:gd name="connsiteX112" fmla="*/ 798 w 10000"/>
                    <a:gd name="connsiteY112" fmla="*/ 8792 h 10000"/>
                    <a:gd name="connsiteX113" fmla="*/ 922 w 10000"/>
                    <a:gd name="connsiteY113" fmla="*/ 8917 h 10000"/>
                    <a:gd name="connsiteX114" fmla="*/ 1046 w 10000"/>
                    <a:gd name="connsiteY114" fmla="*/ 9083 h 10000"/>
                    <a:gd name="connsiteX115" fmla="*/ 1152 w 10000"/>
                    <a:gd name="connsiteY115" fmla="*/ 9281 h 10000"/>
                    <a:gd name="connsiteX116" fmla="*/ 1223 w 10000"/>
                    <a:gd name="connsiteY116" fmla="*/ 9427 h 10000"/>
                    <a:gd name="connsiteX117" fmla="*/ 1277 w 10000"/>
                    <a:gd name="connsiteY117" fmla="*/ 9573 h 10000"/>
                    <a:gd name="connsiteX118" fmla="*/ 1294 w 10000"/>
                    <a:gd name="connsiteY118" fmla="*/ 9698 h 10000"/>
                    <a:gd name="connsiteX119" fmla="*/ 1241 w 10000"/>
                    <a:gd name="connsiteY119" fmla="*/ 9792 h 10000"/>
                    <a:gd name="connsiteX120" fmla="*/ 1135 w 10000"/>
                    <a:gd name="connsiteY120" fmla="*/ 9854 h 10000"/>
                    <a:gd name="connsiteX121" fmla="*/ 1011 w 10000"/>
                    <a:gd name="connsiteY121" fmla="*/ 9938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71 h 10000"/>
                    <a:gd name="connsiteX126" fmla="*/ 328 w 10000"/>
                    <a:gd name="connsiteY126" fmla="*/ 9573 h 10000"/>
                    <a:gd name="connsiteX127" fmla="*/ 222 w 10000"/>
                    <a:gd name="connsiteY127" fmla="*/ 9385 h 10000"/>
                    <a:gd name="connsiteX128" fmla="*/ 160 w 10000"/>
                    <a:gd name="connsiteY128" fmla="*/ 9240 h 10000"/>
                    <a:gd name="connsiteX129" fmla="*/ 89 w 10000"/>
                    <a:gd name="connsiteY129" fmla="*/ 9083 h 10000"/>
                    <a:gd name="connsiteX130" fmla="*/ 35 w 10000"/>
                    <a:gd name="connsiteY130" fmla="*/ 8896 h 10000"/>
                    <a:gd name="connsiteX131" fmla="*/ 18 w 10000"/>
                    <a:gd name="connsiteY131" fmla="*/ 8750 h 10000"/>
                    <a:gd name="connsiteX132" fmla="*/ 18 w 10000"/>
                    <a:gd name="connsiteY132" fmla="*/ 8604 h 10000"/>
                    <a:gd name="connsiteX133" fmla="*/ 18 w 10000"/>
                    <a:gd name="connsiteY133" fmla="*/ 8458 h 10000"/>
                    <a:gd name="connsiteX134" fmla="*/ 35 w 10000"/>
                    <a:gd name="connsiteY134" fmla="*/ 8302 h 10000"/>
                    <a:gd name="connsiteX135" fmla="*/ 106 w 10000"/>
                    <a:gd name="connsiteY135" fmla="*/ 8156 h 10000"/>
                    <a:gd name="connsiteX136" fmla="*/ 222 w 10000"/>
                    <a:gd name="connsiteY136" fmla="*/ 7969 h 10000"/>
                    <a:gd name="connsiteX137" fmla="*/ 275 w 10000"/>
                    <a:gd name="connsiteY137" fmla="*/ 7844 h 10000"/>
                    <a:gd name="connsiteX138" fmla="*/ 293 w 10000"/>
                    <a:gd name="connsiteY138" fmla="*/ 7802 h 10000"/>
                    <a:gd name="connsiteX139" fmla="*/ 35 w 10000"/>
                    <a:gd name="connsiteY139" fmla="*/ 7771 h 10000"/>
                    <a:gd name="connsiteX140" fmla="*/ 0 w 10000"/>
                    <a:gd name="connsiteY140" fmla="*/ 7646 h 10000"/>
                    <a:gd name="connsiteX141" fmla="*/ 293 w 10000"/>
                    <a:gd name="connsiteY141" fmla="*/ 7156 h 10000"/>
                    <a:gd name="connsiteX142" fmla="*/ 629 w 10000"/>
                    <a:gd name="connsiteY142" fmla="*/ 7031 h 10000"/>
                    <a:gd name="connsiteX143" fmla="*/ 683 w 10000"/>
                    <a:gd name="connsiteY143" fmla="*/ 6635 h 10000"/>
                    <a:gd name="connsiteX144" fmla="*/ 1135 w 10000"/>
                    <a:gd name="connsiteY144" fmla="*/ 6531 h 10000"/>
                    <a:gd name="connsiteX145" fmla="*/ 1303 w 10000"/>
                    <a:gd name="connsiteY145" fmla="*/ 6375 h 10000"/>
                    <a:gd name="connsiteX146" fmla="*/ 1303 w 10000"/>
                    <a:gd name="connsiteY146" fmla="*/ 5760 h 10000"/>
                    <a:gd name="connsiteX147" fmla="*/ 1551 w 10000"/>
                    <a:gd name="connsiteY147" fmla="*/ 5615 h 10000"/>
                    <a:gd name="connsiteX148" fmla="*/ 2163 w 10000"/>
                    <a:gd name="connsiteY148" fmla="*/ 4979 h 10000"/>
                    <a:gd name="connsiteX149" fmla="*/ 2110 w 10000"/>
                    <a:gd name="connsiteY149" fmla="*/ 4198 h 10000"/>
                    <a:gd name="connsiteX150" fmla="*/ 4096 w 10000"/>
                    <a:gd name="connsiteY150" fmla="*/ 4857 h 10000"/>
                    <a:gd name="connsiteX151" fmla="*/ 2668 w 10000"/>
                    <a:gd name="connsiteY151" fmla="*/ 3198 h 10000"/>
                    <a:gd name="connsiteX152" fmla="*/ 2633 w 10000"/>
                    <a:gd name="connsiteY152" fmla="*/ 2604 h 10000"/>
                    <a:gd name="connsiteX153" fmla="*/ 4637 w 10000"/>
                    <a:gd name="connsiteY153" fmla="*/ 3691 h 10000"/>
                    <a:gd name="connsiteX154" fmla="*/ 2686 w 10000"/>
                    <a:gd name="connsiteY154" fmla="*/ 1635 h 10000"/>
                    <a:gd name="connsiteX155" fmla="*/ 2917 w 10000"/>
                    <a:gd name="connsiteY155" fmla="*/ 1490 h 10000"/>
                    <a:gd name="connsiteX156" fmla="*/ 2917 w 10000"/>
                    <a:gd name="connsiteY156" fmla="*/ 896 h 10000"/>
                    <a:gd name="connsiteX157" fmla="*/ 5320 w 10000"/>
                    <a:gd name="connsiteY157" fmla="*/ 2212 h 10000"/>
                    <a:gd name="connsiteX158" fmla="*/ 6686 w 10000"/>
                    <a:gd name="connsiteY158" fmla="*/ 2492 h 10000"/>
                    <a:gd name="connsiteX159" fmla="*/ 4743 w 10000"/>
                    <a:gd name="connsiteY159" fmla="*/ 406 h 10000"/>
                    <a:gd name="connsiteX160" fmla="*/ 5248 w 10000"/>
                    <a:gd name="connsiteY160" fmla="*/ 94 h 10000"/>
                    <a:gd name="connsiteX161" fmla="*/ 5532 w 10000"/>
                    <a:gd name="connsiteY161" fmla="*/ 302 h 10000"/>
                    <a:gd name="connsiteX162" fmla="*/ 6144 w 10000"/>
                    <a:gd name="connsiteY162" fmla="*/ 0 h 10000"/>
                    <a:gd name="connsiteX163" fmla="*/ 6383 w 10000"/>
                    <a:gd name="connsiteY163" fmla="*/ 281 h 10000"/>
                    <a:gd name="connsiteX164" fmla="*/ 6516 w 10000"/>
                    <a:gd name="connsiteY164" fmla="*/ 2378 h 10000"/>
                    <a:gd name="connsiteX165" fmla="*/ 5771 w 10000"/>
                    <a:gd name="connsiteY165" fmla="*/ 1354 h 10000"/>
                    <a:gd name="connsiteX166" fmla="*/ 6020 w 10000"/>
                    <a:gd name="connsiteY166" fmla="*/ 1573 h 10000"/>
                    <a:gd name="connsiteX167" fmla="*/ 6560 w 10000"/>
                    <a:gd name="connsiteY167" fmla="*/ 1333 h 10000"/>
                    <a:gd name="connsiteX168" fmla="*/ 7296 w 10000"/>
                    <a:gd name="connsiteY168" fmla="*/ 958 h 10000"/>
                    <a:gd name="connsiteX169" fmla="*/ 7784 w 10000"/>
                    <a:gd name="connsiteY169" fmla="*/ 1250 h 10000"/>
                    <a:gd name="connsiteX170" fmla="*/ 7934 w 10000"/>
                    <a:gd name="connsiteY170" fmla="*/ 2613 h 10000"/>
                    <a:gd name="connsiteX171" fmla="*/ 8723 w 10000"/>
                    <a:gd name="connsiteY171" fmla="*/ 635 h 10000"/>
                    <a:gd name="connsiteX172" fmla="*/ 9335 w 10000"/>
                    <a:gd name="connsiteY172" fmla="*/ 1000 h 10000"/>
                    <a:gd name="connsiteX173" fmla="*/ 9628 w 10000"/>
                    <a:gd name="connsiteY173" fmla="*/ 1677 h 10000"/>
                    <a:gd name="connsiteX174" fmla="*/ 9840 w 10000"/>
                    <a:gd name="connsiteY174" fmla="*/ 2250 h 10000"/>
                    <a:gd name="connsiteX175" fmla="*/ 10000 w 10000"/>
                    <a:gd name="connsiteY175" fmla="*/ 2563 h 10000"/>
                    <a:gd name="connsiteX0" fmla="*/ 10000 w 10000"/>
                    <a:gd name="connsiteY0" fmla="*/ 2563 h 10000"/>
                    <a:gd name="connsiteX1" fmla="*/ 9965 w 10000"/>
                    <a:gd name="connsiteY1" fmla="*/ 2583 h 10000"/>
                    <a:gd name="connsiteX2" fmla="*/ 9894 w 10000"/>
                    <a:gd name="connsiteY2" fmla="*/ 2604 h 10000"/>
                    <a:gd name="connsiteX3" fmla="*/ 9787 w 10000"/>
                    <a:gd name="connsiteY3" fmla="*/ 2646 h 10000"/>
                    <a:gd name="connsiteX4" fmla="*/ 9699 w 10000"/>
                    <a:gd name="connsiteY4" fmla="*/ 2698 h 10000"/>
                    <a:gd name="connsiteX5" fmla="*/ 9645 w 10000"/>
                    <a:gd name="connsiteY5" fmla="*/ 2760 h 10000"/>
                    <a:gd name="connsiteX6" fmla="*/ 9601 w 10000"/>
                    <a:gd name="connsiteY6" fmla="*/ 2865 h 10000"/>
                    <a:gd name="connsiteX7" fmla="*/ 9530 w 10000"/>
                    <a:gd name="connsiteY7" fmla="*/ 3010 h 10000"/>
                    <a:gd name="connsiteX8" fmla="*/ 9424 w 10000"/>
                    <a:gd name="connsiteY8" fmla="*/ 3177 h 10000"/>
                    <a:gd name="connsiteX9" fmla="*/ 9353 w 10000"/>
                    <a:gd name="connsiteY9" fmla="*/ 3313 h 10000"/>
                    <a:gd name="connsiteX10" fmla="*/ 9282 w 10000"/>
                    <a:gd name="connsiteY10" fmla="*/ 3458 h 10000"/>
                    <a:gd name="connsiteX11" fmla="*/ 9246 w 10000"/>
                    <a:gd name="connsiteY11" fmla="*/ 3625 h 10000"/>
                    <a:gd name="connsiteX12" fmla="*/ 9193 w 10000"/>
                    <a:gd name="connsiteY12" fmla="*/ 3771 h 10000"/>
                    <a:gd name="connsiteX13" fmla="*/ 9122 w 10000"/>
                    <a:gd name="connsiteY13" fmla="*/ 3917 h 10000"/>
                    <a:gd name="connsiteX14" fmla="*/ 9007 w 10000"/>
                    <a:gd name="connsiteY14" fmla="*/ 4031 h 10000"/>
                    <a:gd name="connsiteX15" fmla="*/ 8883 w 10000"/>
                    <a:gd name="connsiteY15" fmla="*/ 4115 h 10000"/>
                    <a:gd name="connsiteX16" fmla="*/ 8723 w 10000"/>
                    <a:gd name="connsiteY16" fmla="*/ 4198 h 10000"/>
                    <a:gd name="connsiteX17" fmla="*/ 8564 w 10000"/>
                    <a:gd name="connsiteY17" fmla="*/ 4281 h 10000"/>
                    <a:gd name="connsiteX18" fmla="*/ 8413 w 10000"/>
                    <a:gd name="connsiteY18" fmla="*/ 4344 h 10000"/>
                    <a:gd name="connsiteX19" fmla="*/ 8307 w 10000"/>
                    <a:gd name="connsiteY19" fmla="*/ 4365 h 10000"/>
                    <a:gd name="connsiteX20" fmla="*/ 8165 w 10000"/>
                    <a:gd name="connsiteY20" fmla="*/ 4323 h 10000"/>
                    <a:gd name="connsiteX21" fmla="*/ 8005 w 10000"/>
                    <a:gd name="connsiteY21" fmla="*/ 4281 h 10000"/>
                    <a:gd name="connsiteX22" fmla="*/ 7837 w 10000"/>
                    <a:gd name="connsiteY22" fmla="*/ 4260 h 10000"/>
                    <a:gd name="connsiteX23" fmla="*/ 7660 w 10000"/>
                    <a:gd name="connsiteY23" fmla="*/ 4281 h 10000"/>
                    <a:gd name="connsiteX24" fmla="*/ 7500 w 10000"/>
                    <a:gd name="connsiteY24" fmla="*/ 4365 h 10000"/>
                    <a:gd name="connsiteX25" fmla="*/ 7349 w 10000"/>
                    <a:gd name="connsiteY25" fmla="*/ 4490 h 10000"/>
                    <a:gd name="connsiteX26" fmla="*/ 7207 w 10000"/>
                    <a:gd name="connsiteY26" fmla="*/ 4583 h 10000"/>
                    <a:gd name="connsiteX27" fmla="*/ 7101 w 10000"/>
                    <a:gd name="connsiteY27" fmla="*/ 4688 h 10000"/>
                    <a:gd name="connsiteX28" fmla="*/ 7083 w 10000"/>
                    <a:gd name="connsiteY28" fmla="*/ 4729 h 10000"/>
                    <a:gd name="connsiteX29" fmla="*/ 7066 w 10000"/>
                    <a:gd name="connsiteY29" fmla="*/ 4771 h 10000"/>
                    <a:gd name="connsiteX30" fmla="*/ 7048 w 10000"/>
                    <a:gd name="connsiteY30" fmla="*/ 4833 h 10000"/>
                    <a:gd name="connsiteX31" fmla="*/ 7030 w 10000"/>
                    <a:gd name="connsiteY31" fmla="*/ 4875 h 10000"/>
                    <a:gd name="connsiteX32" fmla="*/ 7012 w 10000"/>
                    <a:gd name="connsiteY32" fmla="*/ 4917 h 10000"/>
                    <a:gd name="connsiteX33" fmla="*/ 6995 w 10000"/>
                    <a:gd name="connsiteY33" fmla="*/ 4938 h 10000"/>
                    <a:gd name="connsiteX34" fmla="*/ 6977 w 10000"/>
                    <a:gd name="connsiteY34" fmla="*/ 4938 h 10000"/>
                    <a:gd name="connsiteX35" fmla="*/ 6941 w 10000"/>
                    <a:gd name="connsiteY35" fmla="*/ 4938 h 10000"/>
                    <a:gd name="connsiteX36" fmla="*/ 6888 w 10000"/>
                    <a:gd name="connsiteY36" fmla="*/ 4896 h 10000"/>
                    <a:gd name="connsiteX37" fmla="*/ 6826 w 10000"/>
                    <a:gd name="connsiteY37" fmla="*/ 4813 h 10000"/>
                    <a:gd name="connsiteX38" fmla="*/ 6738 w 10000"/>
                    <a:gd name="connsiteY38" fmla="*/ 4750 h 10000"/>
                    <a:gd name="connsiteX39" fmla="*/ 6667 w 10000"/>
                    <a:gd name="connsiteY39" fmla="*/ 4750 h 10000"/>
                    <a:gd name="connsiteX40" fmla="*/ 6578 w 10000"/>
                    <a:gd name="connsiteY40" fmla="*/ 4813 h 10000"/>
                    <a:gd name="connsiteX41" fmla="*/ 6507 w 10000"/>
                    <a:gd name="connsiteY41" fmla="*/ 4917 h 10000"/>
                    <a:gd name="connsiteX42" fmla="*/ 6436 w 10000"/>
                    <a:gd name="connsiteY42" fmla="*/ 5042 h 10000"/>
                    <a:gd name="connsiteX43" fmla="*/ 6365 w 10000"/>
                    <a:gd name="connsiteY43" fmla="*/ 5167 h 10000"/>
                    <a:gd name="connsiteX44" fmla="*/ 6277 w 10000"/>
                    <a:gd name="connsiteY44" fmla="*/ 5281 h 10000"/>
                    <a:gd name="connsiteX45" fmla="*/ 6161 w 10000"/>
                    <a:gd name="connsiteY45" fmla="*/ 5344 h 10000"/>
                    <a:gd name="connsiteX46" fmla="*/ 6020 w 10000"/>
                    <a:gd name="connsiteY46" fmla="*/ 5344 h 10000"/>
                    <a:gd name="connsiteX47" fmla="*/ 5824 w 10000"/>
                    <a:gd name="connsiteY47" fmla="*/ 5302 h 10000"/>
                    <a:gd name="connsiteX48" fmla="*/ 5709 w 10000"/>
                    <a:gd name="connsiteY48" fmla="*/ 5240 h 10000"/>
                    <a:gd name="connsiteX49" fmla="*/ 5621 w 10000"/>
                    <a:gd name="connsiteY49" fmla="*/ 5146 h 10000"/>
                    <a:gd name="connsiteX50" fmla="*/ 5514 w 10000"/>
                    <a:gd name="connsiteY50" fmla="*/ 5021 h 10000"/>
                    <a:gd name="connsiteX51" fmla="*/ 5426 w 10000"/>
                    <a:gd name="connsiteY51" fmla="*/ 4875 h 10000"/>
                    <a:gd name="connsiteX52" fmla="*/ 5337 w 10000"/>
                    <a:gd name="connsiteY52" fmla="*/ 4729 h 10000"/>
                    <a:gd name="connsiteX53" fmla="*/ 5248 w 10000"/>
                    <a:gd name="connsiteY53" fmla="*/ 4604 h 10000"/>
                    <a:gd name="connsiteX54" fmla="*/ 5168 w 10000"/>
                    <a:gd name="connsiteY54" fmla="*/ 4552 h 10000"/>
                    <a:gd name="connsiteX55" fmla="*/ 5098 w 10000"/>
                    <a:gd name="connsiteY55" fmla="*/ 4583 h 10000"/>
                    <a:gd name="connsiteX56" fmla="*/ 5062 w 10000"/>
                    <a:gd name="connsiteY56" fmla="*/ 4708 h 10000"/>
                    <a:gd name="connsiteX57" fmla="*/ 5098 w 10000"/>
                    <a:gd name="connsiteY57" fmla="*/ 4833 h 10000"/>
                    <a:gd name="connsiteX58" fmla="*/ 5151 w 10000"/>
                    <a:gd name="connsiteY58" fmla="*/ 4979 h 10000"/>
                    <a:gd name="connsiteX59" fmla="*/ 5213 w 10000"/>
                    <a:gd name="connsiteY59" fmla="*/ 5104 h 10000"/>
                    <a:gd name="connsiteX60" fmla="*/ 5284 w 10000"/>
                    <a:gd name="connsiteY60" fmla="*/ 5188 h 10000"/>
                    <a:gd name="connsiteX61" fmla="*/ 5390 w 10000"/>
                    <a:gd name="connsiteY61" fmla="*/ 5302 h 10000"/>
                    <a:gd name="connsiteX62" fmla="*/ 5479 w 10000"/>
                    <a:gd name="connsiteY62" fmla="*/ 5406 h 10000"/>
                    <a:gd name="connsiteX63" fmla="*/ 5532 w 10000"/>
                    <a:gd name="connsiteY63" fmla="*/ 5531 h 10000"/>
                    <a:gd name="connsiteX64" fmla="*/ 5532 w 10000"/>
                    <a:gd name="connsiteY64" fmla="*/ 5635 h 10000"/>
                    <a:gd name="connsiteX65" fmla="*/ 5426 w 10000"/>
                    <a:gd name="connsiteY65" fmla="*/ 5802 h 10000"/>
                    <a:gd name="connsiteX66" fmla="*/ 5284 w 10000"/>
                    <a:gd name="connsiteY66" fmla="*/ 5979 h 10000"/>
                    <a:gd name="connsiteX67" fmla="*/ 5115 w 10000"/>
                    <a:gd name="connsiteY67" fmla="*/ 6125 h 10000"/>
                    <a:gd name="connsiteX68" fmla="*/ 4938 w 10000"/>
                    <a:gd name="connsiteY68" fmla="*/ 6208 h 10000"/>
                    <a:gd name="connsiteX69" fmla="*/ 4832 w 10000"/>
                    <a:gd name="connsiteY69" fmla="*/ 6250 h 10000"/>
                    <a:gd name="connsiteX70" fmla="*/ 4743 w 10000"/>
                    <a:gd name="connsiteY70" fmla="*/ 6229 h 10000"/>
                    <a:gd name="connsiteX71" fmla="*/ 4725 w 10000"/>
                    <a:gd name="connsiteY71" fmla="*/ 6208 h 10000"/>
                    <a:gd name="connsiteX72" fmla="*/ 4707 w 10000"/>
                    <a:gd name="connsiteY72" fmla="*/ 6188 h 10000"/>
                    <a:gd name="connsiteX73" fmla="*/ 4672 w 10000"/>
                    <a:gd name="connsiteY73" fmla="*/ 6167 h 10000"/>
                    <a:gd name="connsiteX74" fmla="*/ 4654 w 10000"/>
                    <a:gd name="connsiteY74" fmla="*/ 6146 h 10000"/>
                    <a:gd name="connsiteX75" fmla="*/ 4637 w 10000"/>
                    <a:gd name="connsiteY75" fmla="*/ 6146 h 10000"/>
                    <a:gd name="connsiteX76" fmla="*/ 4619 w 10000"/>
                    <a:gd name="connsiteY76" fmla="*/ 6146 h 10000"/>
                    <a:gd name="connsiteX77" fmla="*/ 4610 w 10000"/>
                    <a:gd name="connsiteY77" fmla="*/ 6167 h 10000"/>
                    <a:gd name="connsiteX78" fmla="*/ 4592 w 10000"/>
                    <a:gd name="connsiteY78" fmla="*/ 6229 h 10000"/>
                    <a:gd name="connsiteX79" fmla="*/ 4557 w 10000"/>
                    <a:gd name="connsiteY79" fmla="*/ 6333 h 10000"/>
                    <a:gd name="connsiteX80" fmla="*/ 4468 w 10000"/>
                    <a:gd name="connsiteY80" fmla="*/ 6396 h 10000"/>
                    <a:gd name="connsiteX81" fmla="*/ 4362 w 10000"/>
                    <a:gd name="connsiteY81" fmla="*/ 6500 h 10000"/>
                    <a:gd name="connsiteX82" fmla="*/ 4238 w 10000"/>
                    <a:gd name="connsiteY82" fmla="*/ 6635 h 10000"/>
                    <a:gd name="connsiteX83" fmla="*/ 4131 w 10000"/>
                    <a:gd name="connsiteY83" fmla="*/ 6781 h 10000"/>
                    <a:gd name="connsiteX84" fmla="*/ 4069 w 10000"/>
                    <a:gd name="connsiteY84" fmla="*/ 6885 h 10000"/>
                    <a:gd name="connsiteX85" fmla="*/ 3998 w 10000"/>
                    <a:gd name="connsiteY85" fmla="*/ 6948 h 10000"/>
                    <a:gd name="connsiteX86" fmla="*/ 3910 w 10000"/>
                    <a:gd name="connsiteY86" fmla="*/ 6948 h 10000"/>
                    <a:gd name="connsiteX87" fmla="*/ 3785 w 10000"/>
                    <a:gd name="connsiteY87" fmla="*/ 6927 h 10000"/>
                    <a:gd name="connsiteX88" fmla="*/ 3644 w 10000"/>
                    <a:gd name="connsiteY88" fmla="*/ 6948 h 10000"/>
                    <a:gd name="connsiteX89" fmla="*/ 3457 w 10000"/>
                    <a:gd name="connsiteY89" fmla="*/ 6969 h 10000"/>
                    <a:gd name="connsiteX90" fmla="*/ 3316 w 10000"/>
                    <a:gd name="connsiteY90" fmla="*/ 6969 h 10000"/>
                    <a:gd name="connsiteX91" fmla="*/ 3191 w 10000"/>
                    <a:gd name="connsiteY91" fmla="*/ 7031 h 10000"/>
                    <a:gd name="connsiteX92" fmla="*/ 3085 w 10000"/>
                    <a:gd name="connsiteY92" fmla="*/ 7115 h 10000"/>
                    <a:gd name="connsiteX93" fmla="*/ 2979 w 10000"/>
                    <a:gd name="connsiteY93" fmla="*/ 7229 h 10000"/>
                    <a:gd name="connsiteX94" fmla="*/ 2863 w 10000"/>
                    <a:gd name="connsiteY94" fmla="*/ 7333 h 10000"/>
                    <a:gd name="connsiteX95" fmla="*/ 2651 w 10000"/>
                    <a:gd name="connsiteY95" fmla="*/ 7438 h 10000"/>
                    <a:gd name="connsiteX96" fmla="*/ 2402 w 10000"/>
                    <a:gd name="connsiteY96" fmla="*/ 7563 h 10000"/>
                    <a:gd name="connsiteX97" fmla="*/ 2181 w 10000"/>
                    <a:gd name="connsiteY97" fmla="*/ 7646 h 10000"/>
                    <a:gd name="connsiteX98" fmla="*/ 2004 w 10000"/>
                    <a:gd name="connsiteY98" fmla="*/ 7708 h 10000"/>
                    <a:gd name="connsiteX99" fmla="*/ 1879 w 10000"/>
                    <a:gd name="connsiteY99" fmla="*/ 7708 h 10000"/>
                    <a:gd name="connsiteX100" fmla="*/ 1764 w 10000"/>
                    <a:gd name="connsiteY100" fmla="*/ 7708 h 10000"/>
                    <a:gd name="connsiteX101" fmla="*/ 1640 w 10000"/>
                    <a:gd name="connsiteY101" fmla="*/ 7729 h 10000"/>
                    <a:gd name="connsiteX102" fmla="*/ 1534 w 10000"/>
                    <a:gd name="connsiteY102" fmla="*/ 7792 h 10000"/>
                    <a:gd name="connsiteX103" fmla="*/ 1445 w 10000"/>
                    <a:gd name="connsiteY103" fmla="*/ 7906 h 10000"/>
                    <a:gd name="connsiteX104" fmla="*/ 1356 w 10000"/>
                    <a:gd name="connsiteY104" fmla="*/ 8052 h 10000"/>
                    <a:gd name="connsiteX105" fmla="*/ 1259 w 10000"/>
                    <a:gd name="connsiteY105" fmla="*/ 8135 h 10000"/>
                    <a:gd name="connsiteX106" fmla="*/ 1135 w 10000"/>
                    <a:gd name="connsiteY106" fmla="*/ 8198 h 10000"/>
                    <a:gd name="connsiteX107" fmla="*/ 1028 w 10000"/>
                    <a:gd name="connsiteY107" fmla="*/ 8260 h 10000"/>
                    <a:gd name="connsiteX108" fmla="*/ 957 w 10000"/>
                    <a:gd name="connsiteY108" fmla="*/ 8365 h 10000"/>
                    <a:gd name="connsiteX109" fmla="*/ 887 w 10000"/>
                    <a:gd name="connsiteY109" fmla="*/ 8500 h 10000"/>
                    <a:gd name="connsiteX110" fmla="*/ 816 w 10000"/>
                    <a:gd name="connsiteY110" fmla="*/ 8604 h 10000"/>
                    <a:gd name="connsiteX111" fmla="*/ 762 w 10000"/>
                    <a:gd name="connsiteY111" fmla="*/ 8688 h 10000"/>
                    <a:gd name="connsiteX112" fmla="*/ 798 w 10000"/>
                    <a:gd name="connsiteY112" fmla="*/ 8792 h 10000"/>
                    <a:gd name="connsiteX113" fmla="*/ 922 w 10000"/>
                    <a:gd name="connsiteY113" fmla="*/ 8917 h 10000"/>
                    <a:gd name="connsiteX114" fmla="*/ 1046 w 10000"/>
                    <a:gd name="connsiteY114" fmla="*/ 9083 h 10000"/>
                    <a:gd name="connsiteX115" fmla="*/ 1152 w 10000"/>
                    <a:gd name="connsiteY115" fmla="*/ 9281 h 10000"/>
                    <a:gd name="connsiteX116" fmla="*/ 1223 w 10000"/>
                    <a:gd name="connsiteY116" fmla="*/ 9427 h 10000"/>
                    <a:gd name="connsiteX117" fmla="*/ 1277 w 10000"/>
                    <a:gd name="connsiteY117" fmla="*/ 9573 h 10000"/>
                    <a:gd name="connsiteX118" fmla="*/ 1294 w 10000"/>
                    <a:gd name="connsiteY118" fmla="*/ 9698 h 10000"/>
                    <a:gd name="connsiteX119" fmla="*/ 1241 w 10000"/>
                    <a:gd name="connsiteY119" fmla="*/ 9792 h 10000"/>
                    <a:gd name="connsiteX120" fmla="*/ 1135 w 10000"/>
                    <a:gd name="connsiteY120" fmla="*/ 9854 h 10000"/>
                    <a:gd name="connsiteX121" fmla="*/ 1011 w 10000"/>
                    <a:gd name="connsiteY121" fmla="*/ 9938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71 h 10000"/>
                    <a:gd name="connsiteX126" fmla="*/ 328 w 10000"/>
                    <a:gd name="connsiteY126" fmla="*/ 9573 h 10000"/>
                    <a:gd name="connsiteX127" fmla="*/ 222 w 10000"/>
                    <a:gd name="connsiteY127" fmla="*/ 9385 h 10000"/>
                    <a:gd name="connsiteX128" fmla="*/ 160 w 10000"/>
                    <a:gd name="connsiteY128" fmla="*/ 9240 h 10000"/>
                    <a:gd name="connsiteX129" fmla="*/ 89 w 10000"/>
                    <a:gd name="connsiteY129" fmla="*/ 9083 h 10000"/>
                    <a:gd name="connsiteX130" fmla="*/ 35 w 10000"/>
                    <a:gd name="connsiteY130" fmla="*/ 8896 h 10000"/>
                    <a:gd name="connsiteX131" fmla="*/ 18 w 10000"/>
                    <a:gd name="connsiteY131" fmla="*/ 8750 h 10000"/>
                    <a:gd name="connsiteX132" fmla="*/ 18 w 10000"/>
                    <a:gd name="connsiteY132" fmla="*/ 8604 h 10000"/>
                    <a:gd name="connsiteX133" fmla="*/ 18 w 10000"/>
                    <a:gd name="connsiteY133" fmla="*/ 8458 h 10000"/>
                    <a:gd name="connsiteX134" fmla="*/ 35 w 10000"/>
                    <a:gd name="connsiteY134" fmla="*/ 8302 h 10000"/>
                    <a:gd name="connsiteX135" fmla="*/ 106 w 10000"/>
                    <a:gd name="connsiteY135" fmla="*/ 8156 h 10000"/>
                    <a:gd name="connsiteX136" fmla="*/ 222 w 10000"/>
                    <a:gd name="connsiteY136" fmla="*/ 7969 h 10000"/>
                    <a:gd name="connsiteX137" fmla="*/ 275 w 10000"/>
                    <a:gd name="connsiteY137" fmla="*/ 7844 h 10000"/>
                    <a:gd name="connsiteX138" fmla="*/ 293 w 10000"/>
                    <a:gd name="connsiteY138" fmla="*/ 7802 h 10000"/>
                    <a:gd name="connsiteX139" fmla="*/ 35 w 10000"/>
                    <a:gd name="connsiteY139" fmla="*/ 7771 h 10000"/>
                    <a:gd name="connsiteX140" fmla="*/ 0 w 10000"/>
                    <a:gd name="connsiteY140" fmla="*/ 7646 h 10000"/>
                    <a:gd name="connsiteX141" fmla="*/ 293 w 10000"/>
                    <a:gd name="connsiteY141" fmla="*/ 7156 h 10000"/>
                    <a:gd name="connsiteX142" fmla="*/ 629 w 10000"/>
                    <a:gd name="connsiteY142" fmla="*/ 7031 h 10000"/>
                    <a:gd name="connsiteX143" fmla="*/ 683 w 10000"/>
                    <a:gd name="connsiteY143" fmla="*/ 6635 h 10000"/>
                    <a:gd name="connsiteX144" fmla="*/ 1135 w 10000"/>
                    <a:gd name="connsiteY144" fmla="*/ 6531 h 10000"/>
                    <a:gd name="connsiteX145" fmla="*/ 1303 w 10000"/>
                    <a:gd name="connsiteY145" fmla="*/ 6375 h 10000"/>
                    <a:gd name="connsiteX146" fmla="*/ 1303 w 10000"/>
                    <a:gd name="connsiteY146" fmla="*/ 5760 h 10000"/>
                    <a:gd name="connsiteX147" fmla="*/ 1551 w 10000"/>
                    <a:gd name="connsiteY147" fmla="*/ 5615 h 10000"/>
                    <a:gd name="connsiteX148" fmla="*/ 2163 w 10000"/>
                    <a:gd name="connsiteY148" fmla="*/ 4979 h 10000"/>
                    <a:gd name="connsiteX149" fmla="*/ 2110 w 10000"/>
                    <a:gd name="connsiteY149" fmla="*/ 4198 h 10000"/>
                    <a:gd name="connsiteX150" fmla="*/ 4096 w 10000"/>
                    <a:gd name="connsiteY150" fmla="*/ 4857 h 10000"/>
                    <a:gd name="connsiteX151" fmla="*/ 2668 w 10000"/>
                    <a:gd name="connsiteY151" fmla="*/ 3198 h 10000"/>
                    <a:gd name="connsiteX152" fmla="*/ 2633 w 10000"/>
                    <a:gd name="connsiteY152" fmla="*/ 2604 h 10000"/>
                    <a:gd name="connsiteX153" fmla="*/ 4637 w 10000"/>
                    <a:gd name="connsiteY153" fmla="*/ 3691 h 10000"/>
                    <a:gd name="connsiteX154" fmla="*/ 2686 w 10000"/>
                    <a:gd name="connsiteY154" fmla="*/ 1635 h 10000"/>
                    <a:gd name="connsiteX155" fmla="*/ 2917 w 10000"/>
                    <a:gd name="connsiteY155" fmla="*/ 1490 h 10000"/>
                    <a:gd name="connsiteX156" fmla="*/ 4833 w 10000"/>
                    <a:gd name="connsiteY156" fmla="*/ 2295 h 10000"/>
                    <a:gd name="connsiteX157" fmla="*/ 5320 w 10000"/>
                    <a:gd name="connsiteY157" fmla="*/ 2212 h 10000"/>
                    <a:gd name="connsiteX158" fmla="*/ 6686 w 10000"/>
                    <a:gd name="connsiteY158" fmla="*/ 2492 h 10000"/>
                    <a:gd name="connsiteX159" fmla="*/ 4743 w 10000"/>
                    <a:gd name="connsiteY159" fmla="*/ 406 h 10000"/>
                    <a:gd name="connsiteX160" fmla="*/ 5248 w 10000"/>
                    <a:gd name="connsiteY160" fmla="*/ 94 h 10000"/>
                    <a:gd name="connsiteX161" fmla="*/ 5532 w 10000"/>
                    <a:gd name="connsiteY161" fmla="*/ 302 h 10000"/>
                    <a:gd name="connsiteX162" fmla="*/ 6144 w 10000"/>
                    <a:gd name="connsiteY162" fmla="*/ 0 h 10000"/>
                    <a:gd name="connsiteX163" fmla="*/ 6383 w 10000"/>
                    <a:gd name="connsiteY163" fmla="*/ 281 h 10000"/>
                    <a:gd name="connsiteX164" fmla="*/ 6516 w 10000"/>
                    <a:gd name="connsiteY164" fmla="*/ 2378 h 10000"/>
                    <a:gd name="connsiteX165" fmla="*/ 5771 w 10000"/>
                    <a:gd name="connsiteY165" fmla="*/ 1354 h 10000"/>
                    <a:gd name="connsiteX166" fmla="*/ 6020 w 10000"/>
                    <a:gd name="connsiteY166" fmla="*/ 1573 h 10000"/>
                    <a:gd name="connsiteX167" fmla="*/ 6560 w 10000"/>
                    <a:gd name="connsiteY167" fmla="*/ 1333 h 10000"/>
                    <a:gd name="connsiteX168" fmla="*/ 7296 w 10000"/>
                    <a:gd name="connsiteY168" fmla="*/ 958 h 10000"/>
                    <a:gd name="connsiteX169" fmla="*/ 7784 w 10000"/>
                    <a:gd name="connsiteY169" fmla="*/ 1250 h 10000"/>
                    <a:gd name="connsiteX170" fmla="*/ 7934 w 10000"/>
                    <a:gd name="connsiteY170" fmla="*/ 2613 h 10000"/>
                    <a:gd name="connsiteX171" fmla="*/ 8723 w 10000"/>
                    <a:gd name="connsiteY171" fmla="*/ 635 h 10000"/>
                    <a:gd name="connsiteX172" fmla="*/ 9335 w 10000"/>
                    <a:gd name="connsiteY172" fmla="*/ 1000 h 10000"/>
                    <a:gd name="connsiteX173" fmla="*/ 9628 w 10000"/>
                    <a:gd name="connsiteY173" fmla="*/ 1677 h 10000"/>
                    <a:gd name="connsiteX174" fmla="*/ 9840 w 10000"/>
                    <a:gd name="connsiteY174" fmla="*/ 2250 h 10000"/>
                    <a:gd name="connsiteX175" fmla="*/ 10000 w 10000"/>
                    <a:gd name="connsiteY175" fmla="*/ 2563 h 10000"/>
                    <a:gd name="connsiteX0" fmla="*/ 10000 w 10000"/>
                    <a:gd name="connsiteY0" fmla="*/ 2563 h 10000"/>
                    <a:gd name="connsiteX1" fmla="*/ 9965 w 10000"/>
                    <a:gd name="connsiteY1" fmla="*/ 2583 h 10000"/>
                    <a:gd name="connsiteX2" fmla="*/ 9894 w 10000"/>
                    <a:gd name="connsiteY2" fmla="*/ 2604 h 10000"/>
                    <a:gd name="connsiteX3" fmla="*/ 9787 w 10000"/>
                    <a:gd name="connsiteY3" fmla="*/ 2646 h 10000"/>
                    <a:gd name="connsiteX4" fmla="*/ 9699 w 10000"/>
                    <a:gd name="connsiteY4" fmla="*/ 2698 h 10000"/>
                    <a:gd name="connsiteX5" fmla="*/ 9645 w 10000"/>
                    <a:gd name="connsiteY5" fmla="*/ 2760 h 10000"/>
                    <a:gd name="connsiteX6" fmla="*/ 9601 w 10000"/>
                    <a:gd name="connsiteY6" fmla="*/ 2865 h 10000"/>
                    <a:gd name="connsiteX7" fmla="*/ 9530 w 10000"/>
                    <a:gd name="connsiteY7" fmla="*/ 3010 h 10000"/>
                    <a:gd name="connsiteX8" fmla="*/ 9424 w 10000"/>
                    <a:gd name="connsiteY8" fmla="*/ 3177 h 10000"/>
                    <a:gd name="connsiteX9" fmla="*/ 9353 w 10000"/>
                    <a:gd name="connsiteY9" fmla="*/ 3313 h 10000"/>
                    <a:gd name="connsiteX10" fmla="*/ 9282 w 10000"/>
                    <a:gd name="connsiteY10" fmla="*/ 3458 h 10000"/>
                    <a:gd name="connsiteX11" fmla="*/ 9246 w 10000"/>
                    <a:gd name="connsiteY11" fmla="*/ 3625 h 10000"/>
                    <a:gd name="connsiteX12" fmla="*/ 9193 w 10000"/>
                    <a:gd name="connsiteY12" fmla="*/ 3771 h 10000"/>
                    <a:gd name="connsiteX13" fmla="*/ 9122 w 10000"/>
                    <a:gd name="connsiteY13" fmla="*/ 3917 h 10000"/>
                    <a:gd name="connsiteX14" fmla="*/ 9007 w 10000"/>
                    <a:gd name="connsiteY14" fmla="*/ 4031 h 10000"/>
                    <a:gd name="connsiteX15" fmla="*/ 8883 w 10000"/>
                    <a:gd name="connsiteY15" fmla="*/ 4115 h 10000"/>
                    <a:gd name="connsiteX16" fmla="*/ 8723 w 10000"/>
                    <a:gd name="connsiteY16" fmla="*/ 4198 h 10000"/>
                    <a:gd name="connsiteX17" fmla="*/ 8564 w 10000"/>
                    <a:gd name="connsiteY17" fmla="*/ 4281 h 10000"/>
                    <a:gd name="connsiteX18" fmla="*/ 8413 w 10000"/>
                    <a:gd name="connsiteY18" fmla="*/ 4344 h 10000"/>
                    <a:gd name="connsiteX19" fmla="*/ 8307 w 10000"/>
                    <a:gd name="connsiteY19" fmla="*/ 4365 h 10000"/>
                    <a:gd name="connsiteX20" fmla="*/ 8165 w 10000"/>
                    <a:gd name="connsiteY20" fmla="*/ 4323 h 10000"/>
                    <a:gd name="connsiteX21" fmla="*/ 8005 w 10000"/>
                    <a:gd name="connsiteY21" fmla="*/ 4281 h 10000"/>
                    <a:gd name="connsiteX22" fmla="*/ 7837 w 10000"/>
                    <a:gd name="connsiteY22" fmla="*/ 4260 h 10000"/>
                    <a:gd name="connsiteX23" fmla="*/ 7660 w 10000"/>
                    <a:gd name="connsiteY23" fmla="*/ 4281 h 10000"/>
                    <a:gd name="connsiteX24" fmla="*/ 7500 w 10000"/>
                    <a:gd name="connsiteY24" fmla="*/ 4365 h 10000"/>
                    <a:gd name="connsiteX25" fmla="*/ 7349 w 10000"/>
                    <a:gd name="connsiteY25" fmla="*/ 4490 h 10000"/>
                    <a:gd name="connsiteX26" fmla="*/ 7207 w 10000"/>
                    <a:gd name="connsiteY26" fmla="*/ 4583 h 10000"/>
                    <a:gd name="connsiteX27" fmla="*/ 7101 w 10000"/>
                    <a:gd name="connsiteY27" fmla="*/ 4688 h 10000"/>
                    <a:gd name="connsiteX28" fmla="*/ 7083 w 10000"/>
                    <a:gd name="connsiteY28" fmla="*/ 4729 h 10000"/>
                    <a:gd name="connsiteX29" fmla="*/ 7066 w 10000"/>
                    <a:gd name="connsiteY29" fmla="*/ 4771 h 10000"/>
                    <a:gd name="connsiteX30" fmla="*/ 7048 w 10000"/>
                    <a:gd name="connsiteY30" fmla="*/ 4833 h 10000"/>
                    <a:gd name="connsiteX31" fmla="*/ 7030 w 10000"/>
                    <a:gd name="connsiteY31" fmla="*/ 4875 h 10000"/>
                    <a:gd name="connsiteX32" fmla="*/ 7012 w 10000"/>
                    <a:gd name="connsiteY32" fmla="*/ 4917 h 10000"/>
                    <a:gd name="connsiteX33" fmla="*/ 6995 w 10000"/>
                    <a:gd name="connsiteY33" fmla="*/ 4938 h 10000"/>
                    <a:gd name="connsiteX34" fmla="*/ 6977 w 10000"/>
                    <a:gd name="connsiteY34" fmla="*/ 4938 h 10000"/>
                    <a:gd name="connsiteX35" fmla="*/ 6941 w 10000"/>
                    <a:gd name="connsiteY35" fmla="*/ 4938 h 10000"/>
                    <a:gd name="connsiteX36" fmla="*/ 6888 w 10000"/>
                    <a:gd name="connsiteY36" fmla="*/ 4896 h 10000"/>
                    <a:gd name="connsiteX37" fmla="*/ 6826 w 10000"/>
                    <a:gd name="connsiteY37" fmla="*/ 4813 h 10000"/>
                    <a:gd name="connsiteX38" fmla="*/ 6738 w 10000"/>
                    <a:gd name="connsiteY38" fmla="*/ 4750 h 10000"/>
                    <a:gd name="connsiteX39" fmla="*/ 6667 w 10000"/>
                    <a:gd name="connsiteY39" fmla="*/ 4750 h 10000"/>
                    <a:gd name="connsiteX40" fmla="*/ 6578 w 10000"/>
                    <a:gd name="connsiteY40" fmla="*/ 4813 h 10000"/>
                    <a:gd name="connsiteX41" fmla="*/ 6507 w 10000"/>
                    <a:gd name="connsiteY41" fmla="*/ 4917 h 10000"/>
                    <a:gd name="connsiteX42" fmla="*/ 6436 w 10000"/>
                    <a:gd name="connsiteY42" fmla="*/ 5042 h 10000"/>
                    <a:gd name="connsiteX43" fmla="*/ 6365 w 10000"/>
                    <a:gd name="connsiteY43" fmla="*/ 5167 h 10000"/>
                    <a:gd name="connsiteX44" fmla="*/ 6277 w 10000"/>
                    <a:gd name="connsiteY44" fmla="*/ 5281 h 10000"/>
                    <a:gd name="connsiteX45" fmla="*/ 6161 w 10000"/>
                    <a:gd name="connsiteY45" fmla="*/ 5344 h 10000"/>
                    <a:gd name="connsiteX46" fmla="*/ 6020 w 10000"/>
                    <a:gd name="connsiteY46" fmla="*/ 5344 h 10000"/>
                    <a:gd name="connsiteX47" fmla="*/ 5824 w 10000"/>
                    <a:gd name="connsiteY47" fmla="*/ 5302 h 10000"/>
                    <a:gd name="connsiteX48" fmla="*/ 5709 w 10000"/>
                    <a:gd name="connsiteY48" fmla="*/ 5240 h 10000"/>
                    <a:gd name="connsiteX49" fmla="*/ 5621 w 10000"/>
                    <a:gd name="connsiteY49" fmla="*/ 5146 h 10000"/>
                    <a:gd name="connsiteX50" fmla="*/ 5514 w 10000"/>
                    <a:gd name="connsiteY50" fmla="*/ 5021 h 10000"/>
                    <a:gd name="connsiteX51" fmla="*/ 5426 w 10000"/>
                    <a:gd name="connsiteY51" fmla="*/ 4875 h 10000"/>
                    <a:gd name="connsiteX52" fmla="*/ 5337 w 10000"/>
                    <a:gd name="connsiteY52" fmla="*/ 4729 h 10000"/>
                    <a:gd name="connsiteX53" fmla="*/ 5248 w 10000"/>
                    <a:gd name="connsiteY53" fmla="*/ 4604 h 10000"/>
                    <a:gd name="connsiteX54" fmla="*/ 5168 w 10000"/>
                    <a:gd name="connsiteY54" fmla="*/ 4552 h 10000"/>
                    <a:gd name="connsiteX55" fmla="*/ 5098 w 10000"/>
                    <a:gd name="connsiteY55" fmla="*/ 4583 h 10000"/>
                    <a:gd name="connsiteX56" fmla="*/ 5062 w 10000"/>
                    <a:gd name="connsiteY56" fmla="*/ 4708 h 10000"/>
                    <a:gd name="connsiteX57" fmla="*/ 5098 w 10000"/>
                    <a:gd name="connsiteY57" fmla="*/ 4833 h 10000"/>
                    <a:gd name="connsiteX58" fmla="*/ 5151 w 10000"/>
                    <a:gd name="connsiteY58" fmla="*/ 4979 h 10000"/>
                    <a:gd name="connsiteX59" fmla="*/ 5213 w 10000"/>
                    <a:gd name="connsiteY59" fmla="*/ 5104 h 10000"/>
                    <a:gd name="connsiteX60" fmla="*/ 5284 w 10000"/>
                    <a:gd name="connsiteY60" fmla="*/ 5188 h 10000"/>
                    <a:gd name="connsiteX61" fmla="*/ 5390 w 10000"/>
                    <a:gd name="connsiteY61" fmla="*/ 5302 h 10000"/>
                    <a:gd name="connsiteX62" fmla="*/ 5479 w 10000"/>
                    <a:gd name="connsiteY62" fmla="*/ 5406 h 10000"/>
                    <a:gd name="connsiteX63" fmla="*/ 5532 w 10000"/>
                    <a:gd name="connsiteY63" fmla="*/ 5531 h 10000"/>
                    <a:gd name="connsiteX64" fmla="*/ 5532 w 10000"/>
                    <a:gd name="connsiteY64" fmla="*/ 5635 h 10000"/>
                    <a:gd name="connsiteX65" fmla="*/ 5426 w 10000"/>
                    <a:gd name="connsiteY65" fmla="*/ 5802 h 10000"/>
                    <a:gd name="connsiteX66" fmla="*/ 5284 w 10000"/>
                    <a:gd name="connsiteY66" fmla="*/ 5979 h 10000"/>
                    <a:gd name="connsiteX67" fmla="*/ 5115 w 10000"/>
                    <a:gd name="connsiteY67" fmla="*/ 6125 h 10000"/>
                    <a:gd name="connsiteX68" fmla="*/ 4938 w 10000"/>
                    <a:gd name="connsiteY68" fmla="*/ 6208 h 10000"/>
                    <a:gd name="connsiteX69" fmla="*/ 4832 w 10000"/>
                    <a:gd name="connsiteY69" fmla="*/ 6250 h 10000"/>
                    <a:gd name="connsiteX70" fmla="*/ 4743 w 10000"/>
                    <a:gd name="connsiteY70" fmla="*/ 6229 h 10000"/>
                    <a:gd name="connsiteX71" fmla="*/ 4725 w 10000"/>
                    <a:gd name="connsiteY71" fmla="*/ 6208 h 10000"/>
                    <a:gd name="connsiteX72" fmla="*/ 4707 w 10000"/>
                    <a:gd name="connsiteY72" fmla="*/ 6188 h 10000"/>
                    <a:gd name="connsiteX73" fmla="*/ 4672 w 10000"/>
                    <a:gd name="connsiteY73" fmla="*/ 6167 h 10000"/>
                    <a:gd name="connsiteX74" fmla="*/ 4654 w 10000"/>
                    <a:gd name="connsiteY74" fmla="*/ 6146 h 10000"/>
                    <a:gd name="connsiteX75" fmla="*/ 4637 w 10000"/>
                    <a:gd name="connsiteY75" fmla="*/ 6146 h 10000"/>
                    <a:gd name="connsiteX76" fmla="*/ 4619 w 10000"/>
                    <a:gd name="connsiteY76" fmla="*/ 6146 h 10000"/>
                    <a:gd name="connsiteX77" fmla="*/ 4610 w 10000"/>
                    <a:gd name="connsiteY77" fmla="*/ 6167 h 10000"/>
                    <a:gd name="connsiteX78" fmla="*/ 4592 w 10000"/>
                    <a:gd name="connsiteY78" fmla="*/ 6229 h 10000"/>
                    <a:gd name="connsiteX79" fmla="*/ 4557 w 10000"/>
                    <a:gd name="connsiteY79" fmla="*/ 6333 h 10000"/>
                    <a:gd name="connsiteX80" fmla="*/ 4468 w 10000"/>
                    <a:gd name="connsiteY80" fmla="*/ 6396 h 10000"/>
                    <a:gd name="connsiteX81" fmla="*/ 4362 w 10000"/>
                    <a:gd name="connsiteY81" fmla="*/ 6500 h 10000"/>
                    <a:gd name="connsiteX82" fmla="*/ 4238 w 10000"/>
                    <a:gd name="connsiteY82" fmla="*/ 6635 h 10000"/>
                    <a:gd name="connsiteX83" fmla="*/ 4131 w 10000"/>
                    <a:gd name="connsiteY83" fmla="*/ 6781 h 10000"/>
                    <a:gd name="connsiteX84" fmla="*/ 4069 w 10000"/>
                    <a:gd name="connsiteY84" fmla="*/ 6885 h 10000"/>
                    <a:gd name="connsiteX85" fmla="*/ 3998 w 10000"/>
                    <a:gd name="connsiteY85" fmla="*/ 6948 h 10000"/>
                    <a:gd name="connsiteX86" fmla="*/ 3910 w 10000"/>
                    <a:gd name="connsiteY86" fmla="*/ 6948 h 10000"/>
                    <a:gd name="connsiteX87" fmla="*/ 3785 w 10000"/>
                    <a:gd name="connsiteY87" fmla="*/ 6927 h 10000"/>
                    <a:gd name="connsiteX88" fmla="*/ 3644 w 10000"/>
                    <a:gd name="connsiteY88" fmla="*/ 6948 h 10000"/>
                    <a:gd name="connsiteX89" fmla="*/ 3457 w 10000"/>
                    <a:gd name="connsiteY89" fmla="*/ 6969 h 10000"/>
                    <a:gd name="connsiteX90" fmla="*/ 3316 w 10000"/>
                    <a:gd name="connsiteY90" fmla="*/ 6969 h 10000"/>
                    <a:gd name="connsiteX91" fmla="*/ 3191 w 10000"/>
                    <a:gd name="connsiteY91" fmla="*/ 7031 h 10000"/>
                    <a:gd name="connsiteX92" fmla="*/ 3085 w 10000"/>
                    <a:gd name="connsiteY92" fmla="*/ 7115 h 10000"/>
                    <a:gd name="connsiteX93" fmla="*/ 2979 w 10000"/>
                    <a:gd name="connsiteY93" fmla="*/ 7229 h 10000"/>
                    <a:gd name="connsiteX94" fmla="*/ 2863 w 10000"/>
                    <a:gd name="connsiteY94" fmla="*/ 7333 h 10000"/>
                    <a:gd name="connsiteX95" fmla="*/ 2651 w 10000"/>
                    <a:gd name="connsiteY95" fmla="*/ 7438 h 10000"/>
                    <a:gd name="connsiteX96" fmla="*/ 2402 w 10000"/>
                    <a:gd name="connsiteY96" fmla="*/ 7563 h 10000"/>
                    <a:gd name="connsiteX97" fmla="*/ 2181 w 10000"/>
                    <a:gd name="connsiteY97" fmla="*/ 7646 h 10000"/>
                    <a:gd name="connsiteX98" fmla="*/ 2004 w 10000"/>
                    <a:gd name="connsiteY98" fmla="*/ 7708 h 10000"/>
                    <a:gd name="connsiteX99" fmla="*/ 1879 w 10000"/>
                    <a:gd name="connsiteY99" fmla="*/ 7708 h 10000"/>
                    <a:gd name="connsiteX100" fmla="*/ 1764 w 10000"/>
                    <a:gd name="connsiteY100" fmla="*/ 7708 h 10000"/>
                    <a:gd name="connsiteX101" fmla="*/ 1640 w 10000"/>
                    <a:gd name="connsiteY101" fmla="*/ 7729 h 10000"/>
                    <a:gd name="connsiteX102" fmla="*/ 1534 w 10000"/>
                    <a:gd name="connsiteY102" fmla="*/ 7792 h 10000"/>
                    <a:gd name="connsiteX103" fmla="*/ 1445 w 10000"/>
                    <a:gd name="connsiteY103" fmla="*/ 7906 h 10000"/>
                    <a:gd name="connsiteX104" fmla="*/ 1356 w 10000"/>
                    <a:gd name="connsiteY104" fmla="*/ 8052 h 10000"/>
                    <a:gd name="connsiteX105" fmla="*/ 1259 w 10000"/>
                    <a:gd name="connsiteY105" fmla="*/ 8135 h 10000"/>
                    <a:gd name="connsiteX106" fmla="*/ 1135 w 10000"/>
                    <a:gd name="connsiteY106" fmla="*/ 8198 h 10000"/>
                    <a:gd name="connsiteX107" fmla="*/ 1028 w 10000"/>
                    <a:gd name="connsiteY107" fmla="*/ 8260 h 10000"/>
                    <a:gd name="connsiteX108" fmla="*/ 957 w 10000"/>
                    <a:gd name="connsiteY108" fmla="*/ 8365 h 10000"/>
                    <a:gd name="connsiteX109" fmla="*/ 887 w 10000"/>
                    <a:gd name="connsiteY109" fmla="*/ 8500 h 10000"/>
                    <a:gd name="connsiteX110" fmla="*/ 816 w 10000"/>
                    <a:gd name="connsiteY110" fmla="*/ 8604 h 10000"/>
                    <a:gd name="connsiteX111" fmla="*/ 762 w 10000"/>
                    <a:gd name="connsiteY111" fmla="*/ 8688 h 10000"/>
                    <a:gd name="connsiteX112" fmla="*/ 798 w 10000"/>
                    <a:gd name="connsiteY112" fmla="*/ 8792 h 10000"/>
                    <a:gd name="connsiteX113" fmla="*/ 922 w 10000"/>
                    <a:gd name="connsiteY113" fmla="*/ 8917 h 10000"/>
                    <a:gd name="connsiteX114" fmla="*/ 1046 w 10000"/>
                    <a:gd name="connsiteY114" fmla="*/ 9083 h 10000"/>
                    <a:gd name="connsiteX115" fmla="*/ 1152 w 10000"/>
                    <a:gd name="connsiteY115" fmla="*/ 9281 h 10000"/>
                    <a:gd name="connsiteX116" fmla="*/ 1223 w 10000"/>
                    <a:gd name="connsiteY116" fmla="*/ 9427 h 10000"/>
                    <a:gd name="connsiteX117" fmla="*/ 1277 w 10000"/>
                    <a:gd name="connsiteY117" fmla="*/ 9573 h 10000"/>
                    <a:gd name="connsiteX118" fmla="*/ 1294 w 10000"/>
                    <a:gd name="connsiteY118" fmla="*/ 9698 h 10000"/>
                    <a:gd name="connsiteX119" fmla="*/ 1241 w 10000"/>
                    <a:gd name="connsiteY119" fmla="*/ 9792 h 10000"/>
                    <a:gd name="connsiteX120" fmla="*/ 1135 w 10000"/>
                    <a:gd name="connsiteY120" fmla="*/ 9854 h 10000"/>
                    <a:gd name="connsiteX121" fmla="*/ 1011 w 10000"/>
                    <a:gd name="connsiteY121" fmla="*/ 9938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71 h 10000"/>
                    <a:gd name="connsiteX126" fmla="*/ 328 w 10000"/>
                    <a:gd name="connsiteY126" fmla="*/ 9573 h 10000"/>
                    <a:gd name="connsiteX127" fmla="*/ 222 w 10000"/>
                    <a:gd name="connsiteY127" fmla="*/ 9385 h 10000"/>
                    <a:gd name="connsiteX128" fmla="*/ 160 w 10000"/>
                    <a:gd name="connsiteY128" fmla="*/ 9240 h 10000"/>
                    <a:gd name="connsiteX129" fmla="*/ 89 w 10000"/>
                    <a:gd name="connsiteY129" fmla="*/ 9083 h 10000"/>
                    <a:gd name="connsiteX130" fmla="*/ 35 w 10000"/>
                    <a:gd name="connsiteY130" fmla="*/ 8896 h 10000"/>
                    <a:gd name="connsiteX131" fmla="*/ 18 w 10000"/>
                    <a:gd name="connsiteY131" fmla="*/ 8750 h 10000"/>
                    <a:gd name="connsiteX132" fmla="*/ 18 w 10000"/>
                    <a:gd name="connsiteY132" fmla="*/ 8604 h 10000"/>
                    <a:gd name="connsiteX133" fmla="*/ 18 w 10000"/>
                    <a:gd name="connsiteY133" fmla="*/ 8458 h 10000"/>
                    <a:gd name="connsiteX134" fmla="*/ 35 w 10000"/>
                    <a:gd name="connsiteY134" fmla="*/ 8302 h 10000"/>
                    <a:gd name="connsiteX135" fmla="*/ 106 w 10000"/>
                    <a:gd name="connsiteY135" fmla="*/ 8156 h 10000"/>
                    <a:gd name="connsiteX136" fmla="*/ 222 w 10000"/>
                    <a:gd name="connsiteY136" fmla="*/ 7969 h 10000"/>
                    <a:gd name="connsiteX137" fmla="*/ 275 w 10000"/>
                    <a:gd name="connsiteY137" fmla="*/ 7844 h 10000"/>
                    <a:gd name="connsiteX138" fmla="*/ 293 w 10000"/>
                    <a:gd name="connsiteY138" fmla="*/ 7802 h 10000"/>
                    <a:gd name="connsiteX139" fmla="*/ 35 w 10000"/>
                    <a:gd name="connsiteY139" fmla="*/ 7771 h 10000"/>
                    <a:gd name="connsiteX140" fmla="*/ 0 w 10000"/>
                    <a:gd name="connsiteY140" fmla="*/ 7646 h 10000"/>
                    <a:gd name="connsiteX141" fmla="*/ 293 w 10000"/>
                    <a:gd name="connsiteY141" fmla="*/ 7156 h 10000"/>
                    <a:gd name="connsiteX142" fmla="*/ 629 w 10000"/>
                    <a:gd name="connsiteY142" fmla="*/ 7031 h 10000"/>
                    <a:gd name="connsiteX143" fmla="*/ 683 w 10000"/>
                    <a:gd name="connsiteY143" fmla="*/ 6635 h 10000"/>
                    <a:gd name="connsiteX144" fmla="*/ 1135 w 10000"/>
                    <a:gd name="connsiteY144" fmla="*/ 6531 h 10000"/>
                    <a:gd name="connsiteX145" fmla="*/ 1303 w 10000"/>
                    <a:gd name="connsiteY145" fmla="*/ 6375 h 10000"/>
                    <a:gd name="connsiteX146" fmla="*/ 1303 w 10000"/>
                    <a:gd name="connsiteY146" fmla="*/ 5760 h 10000"/>
                    <a:gd name="connsiteX147" fmla="*/ 1551 w 10000"/>
                    <a:gd name="connsiteY147" fmla="*/ 5615 h 10000"/>
                    <a:gd name="connsiteX148" fmla="*/ 2163 w 10000"/>
                    <a:gd name="connsiteY148" fmla="*/ 4979 h 10000"/>
                    <a:gd name="connsiteX149" fmla="*/ 2110 w 10000"/>
                    <a:gd name="connsiteY149" fmla="*/ 4198 h 10000"/>
                    <a:gd name="connsiteX150" fmla="*/ 4096 w 10000"/>
                    <a:gd name="connsiteY150" fmla="*/ 4857 h 10000"/>
                    <a:gd name="connsiteX151" fmla="*/ 2668 w 10000"/>
                    <a:gd name="connsiteY151" fmla="*/ 3198 h 10000"/>
                    <a:gd name="connsiteX152" fmla="*/ 2633 w 10000"/>
                    <a:gd name="connsiteY152" fmla="*/ 2604 h 10000"/>
                    <a:gd name="connsiteX153" fmla="*/ 4637 w 10000"/>
                    <a:gd name="connsiteY153" fmla="*/ 3691 h 10000"/>
                    <a:gd name="connsiteX154" fmla="*/ 2686 w 10000"/>
                    <a:gd name="connsiteY154" fmla="*/ 1635 h 10000"/>
                    <a:gd name="connsiteX155" fmla="*/ 5950 w 10000"/>
                    <a:gd name="connsiteY155" fmla="*/ 3089 h 10000"/>
                    <a:gd name="connsiteX156" fmla="*/ 4833 w 10000"/>
                    <a:gd name="connsiteY156" fmla="*/ 2295 h 10000"/>
                    <a:gd name="connsiteX157" fmla="*/ 5320 w 10000"/>
                    <a:gd name="connsiteY157" fmla="*/ 2212 h 10000"/>
                    <a:gd name="connsiteX158" fmla="*/ 6686 w 10000"/>
                    <a:gd name="connsiteY158" fmla="*/ 2492 h 10000"/>
                    <a:gd name="connsiteX159" fmla="*/ 4743 w 10000"/>
                    <a:gd name="connsiteY159" fmla="*/ 406 h 10000"/>
                    <a:gd name="connsiteX160" fmla="*/ 5248 w 10000"/>
                    <a:gd name="connsiteY160" fmla="*/ 94 h 10000"/>
                    <a:gd name="connsiteX161" fmla="*/ 5532 w 10000"/>
                    <a:gd name="connsiteY161" fmla="*/ 302 h 10000"/>
                    <a:gd name="connsiteX162" fmla="*/ 6144 w 10000"/>
                    <a:gd name="connsiteY162" fmla="*/ 0 h 10000"/>
                    <a:gd name="connsiteX163" fmla="*/ 6383 w 10000"/>
                    <a:gd name="connsiteY163" fmla="*/ 281 h 10000"/>
                    <a:gd name="connsiteX164" fmla="*/ 6516 w 10000"/>
                    <a:gd name="connsiteY164" fmla="*/ 2378 h 10000"/>
                    <a:gd name="connsiteX165" fmla="*/ 5771 w 10000"/>
                    <a:gd name="connsiteY165" fmla="*/ 1354 h 10000"/>
                    <a:gd name="connsiteX166" fmla="*/ 6020 w 10000"/>
                    <a:gd name="connsiteY166" fmla="*/ 1573 h 10000"/>
                    <a:gd name="connsiteX167" fmla="*/ 6560 w 10000"/>
                    <a:gd name="connsiteY167" fmla="*/ 1333 h 10000"/>
                    <a:gd name="connsiteX168" fmla="*/ 7296 w 10000"/>
                    <a:gd name="connsiteY168" fmla="*/ 958 h 10000"/>
                    <a:gd name="connsiteX169" fmla="*/ 7784 w 10000"/>
                    <a:gd name="connsiteY169" fmla="*/ 1250 h 10000"/>
                    <a:gd name="connsiteX170" fmla="*/ 7934 w 10000"/>
                    <a:gd name="connsiteY170" fmla="*/ 2613 h 10000"/>
                    <a:gd name="connsiteX171" fmla="*/ 8723 w 10000"/>
                    <a:gd name="connsiteY171" fmla="*/ 635 h 10000"/>
                    <a:gd name="connsiteX172" fmla="*/ 9335 w 10000"/>
                    <a:gd name="connsiteY172" fmla="*/ 1000 h 10000"/>
                    <a:gd name="connsiteX173" fmla="*/ 9628 w 10000"/>
                    <a:gd name="connsiteY173" fmla="*/ 1677 h 10000"/>
                    <a:gd name="connsiteX174" fmla="*/ 9840 w 10000"/>
                    <a:gd name="connsiteY174" fmla="*/ 2250 h 10000"/>
                    <a:gd name="connsiteX175" fmla="*/ 10000 w 10000"/>
                    <a:gd name="connsiteY175" fmla="*/ 2563 h 10000"/>
                    <a:gd name="connsiteX0" fmla="*/ 10000 w 10000"/>
                    <a:gd name="connsiteY0" fmla="*/ 2563 h 10000"/>
                    <a:gd name="connsiteX1" fmla="*/ 9965 w 10000"/>
                    <a:gd name="connsiteY1" fmla="*/ 2583 h 10000"/>
                    <a:gd name="connsiteX2" fmla="*/ 9894 w 10000"/>
                    <a:gd name="connsiteY2" fmla="*/ 2604 h 10000"/>
                    <a:gd name="connsiteX3" fmla="*/ 9787 w 10000"/>
                    <a:gd name="connsiteY3" fmla="*/ 2646 h 10000"/>
                    <a:gd name="connsiteX4" fmla="*/ 9699 w 10000"/>
                    <a:gd name="connsiteY4" fmla="*/ 2698 h 10000"/>
                    <a:gd name="connsiteX5" fmla="*/ 9645 w 10000"/>
                    <a:gd name="connsiteY5" fmla="*/ 2760 h 10000"/>
                    <a:gd name="connsiteX6" fmla="*/ 9601 w 10000"/>
                    <a:gd name="connsiteY6" fmla="*/ 2865 h 10000"/>
                    <a:gd name="connsiteX7" fmla="*/ 9530 w 10000"/>
                    <a:gd name="connsiteY7" fmla="*/ 3010 h 10000"/>
                    <a:gd name="connsiteX8" fmla="*/ 9424 w 10000"/>
                    <a:gd name="connsiteY8" fmla="*/ 3177 h 10000"/>
                    <a:gd name="connsiteX9" fmla="*/ 9353 w 10000"/>
                    <a:gd name="connsiteY9" fmla="*/ 3313 h 10000"/>
                    <a:gd name="connsiteX10" fmla="*/ 9282 w 10000"/>
                    <a:gd name="connsiteY10" fmla="*/ 3458 h 10000"/>
                    <a:gd name="connsiteX11" fmla="*/ 9246 w 10000"/>
                    <a:gd name="connsiteY11" fmla="*/ 3625 h 10000"/>
                    <a:gd name="connsiteX12" fmla="*/ 9193 w 10000"/>
                    <a:gd name="connsiteY12" fmla="*/ 3771 h 10000"/>
                    <a:gd name="connsiteX13" fmla="*/ 9122 w 10000"/>
                    <a:gd name="connsiteY13" fmla="*/ 3917 h 10000"/>
                    <a:gd name="connsiteX14" fmla="*/ 9007 w 10000"/>
                    <a:gd name="connsiteY14" fmla="*/ 4031 h 10000"/>
                    <a:gd name="connsiteX15" fmla="*/ 8883 w 10000"/>
                    <a:gd name="connsiteY15" fmla="*/ 4115 h 10000"/>
                    <a:gd name="connsiteX16" fmla="*/ 8723 w 10000"/>
                    <a:gd name="connsiteY16" fmla="*/ 4198 h 10000"/>
                    <a:gd name="connsiteX17" fmla="*/ 8564 w 10000"/>
                    <a:gd name="connsiteY17" fmla="*/ 4281 h 10000"/>
                    <a:gd name="connsiteX18" fmla="*/ 8413 w 10000"/>
                    <a:gd name="connsiteY18" fmla="*/ 4344 h 10000"/>
                    <a:gd name="connsiteX19" fmla="*/ 8307 w 10000"/>
                    <a:gd name="connsiteY19" fmla="*/ 4365 h 10000"/>
                    <a:gd name="connsiteX20" fmla="*/ 8165 w 10000"/>
                    <a:gd name="connsiteY20" fmla="*/ 4323 h 10000"/>
                    <a:gd name="connsiteX21" fmla="*/ 8005 w 10000"/>
                    <a:gd name="connsiteY21" fmla="*/ 4281 h 10000"/>
                    <a:gd name="connsiteX22" fmla="*/ 7837 w 10000"/>
                    <a:gd name="connsiteY22" fmla="*/ 4260 h 10000"/>
                    <a:gd name="connsiteX23" fmla="*/ 7660 w 10000"/>
                    <a:gd name="connsiteY23" fmla="*/ 4281 h 10000"/>
                    <a:gd name="connsiteX24" fmla="*/ 7500 w 10000"/>
                    <a:gd name="connsiteY24" fmla="*/ 4365 h 10000"/>
                    <a:gd name="connsiteX25" fmla="*/ 7349 w 10000"/>
                    <a:gd name="connsiteY25" fmla="*/ 4490 h 10000"/>
                    <a:gd name="connsiteX26" fmla="*/ 7207 w 10000"/>
                    <a:gd name="connsiteY26" fmla="*/ 4583 h 10000"/>
                    <a:gd name="connsiteX27" fmla="*/ 7101 w 10000"/>
                    <a:gd name="connsiteY27" fmla="*/ 4688 h 10000"/>
                    <a:gd name="connsiteX28" fmla="*/ 7083 w 10000"/>
                    <a:gd name="connsiteY28" fmla="*/ 4729 h 10000"/>
                    <a:gd name="connsiteX29" fmla="*/ 7066 w 10000"/>
                    <a:gd name="connsiteY29" fmla="*/ 4771 h 10000"/>
                    <a:gd name="connsiteX30" fmla="*/ 7048 w 10000"/>
                    <a:gd name="connsiteY30" fmla="*/ 4833 h 10000"/>
                    <a:gd name="connsiteX31" fmla="*/ 7030 w 10000"/>
                    <a:gd name="connsiteY31" fmla="*/ 4875 h 10000"/>
                    <a:gd name="connsiteX32" fmla="*/ 7012 w 10000"/>
                    <a:gd name="connsiteY32" fmla="*/ 4917 h 10000"/>
                    <a:gd name="connsiteX33" fmla="*/ 6995 w 10000"/>
                    <a:gd name="connsiteY33" fmla="*/ 4938 h 10000"/>
                    <a:gd name="connsiteX34" fmla="*/ 6977 w 10000"/>
                    <a:gd name="connsiteY34" fmla="*/ 4938 h 10000"/>
                    <a:gd name="connsiteX35" fmla="*/ 6941 w 10000"/>
                    <a:gd name="connsiteY35" fmla="*/ 4938 h 10000"/>
                    <a:gd name="connsiteX36" fmla="*/ 6888 w 10000"/>
                    <a:gd name="connsiteY36" fmla="*/ 4896 h 10000"/>
                    <a:gd name="connsiteX37" fmla="*/ 6826 w 10000"/>
                    <a:gd name="connsiteY37" fmla="*/ 4813 h 10000"/>
                    <a:gd name="connsiteX38" fmla="*/ 6738 w 10000"/>
                    <a:gd name="connsiteY38" fmla="*/ 4750 h 10000"/>
                    <a:gd name="connsiteX39" fmla="*/ 6667 w 10000"/>
                    <a:gd name="connsiteY39" fmla="*/ 4750 h 10000"/>
                    <a:gd name="connsiteX40" fmla="*/ 6578 w 10000"/>
                    <a:gd name="connsiteY40" fmla="*/ 4813 h 10000"/>
                    <a:gd name="connsiteX41" fmla="*/ 6507 w 10000"/>
                    <a:gd name="connsiteY41" fmla="*/ 4917 h 10000"/>
                    <a:gd name="connsiteX42" fmla="*/ 6436 w 10000"/>
                    <a:gd name="connsiteY42" fmla="*/ 5042 h 10000"/>
                    <a:gd name="connsiteX43" fmla="*/ 6365 w 10000"/>
                    <a:gd name="connsiteY43" fmla="*/ 5167 h 10000"/>
                    <a:gd name="connsiteX44" fmla="*/ 6277 w 10000"/>
                    <a:gd name="connsiteY44" fmla="*/ 5281 h 10000"/>
                    <a:gd name="connsiteX45" fmla="*/ 6161 w 10000"/>
                    <a:gd name="connsiteY45" fmla="*/ 5344 h 10000"/>
                    <a:gd name="connsiteX46" fmla="*/ 6020 w 10000"/>
                    <a:gd name="connsiteY46" fmla="*/ 5344 h 10000"/>
                    <a:gd name="connsiteX47" fmla="*/ 5824 w 10000"/>
                    <a:gd name="connsiteY47" fmla="*/ 5302 h 10000"/>
                    <a:gd name="connsiteX48" fmla="*/ 5709 w 10000"/>
                    <a:gd name="connsiteY48" fmla="*/ 5240 h 10000"/>
                    <a:gd name="connsiteX49" fmla="*/ 5621 w 10000"/>
                    <a:gd name="connsiteY49" fmla="*/ 5146 h 10000"/>
                    <a:gd name="connsiteX50" fmla="*/ 5514 w 10000"/>
                    <a:gd name="connsiteY50" fmla="*/ 5021 h 10000"/>
                    <a:gd name="connsiteX51" fmla="*/ 5426 w 10000"/>
                    <a:gd name="connsiteY51" fmla="*/ 4875 h 10000"/>
                    <a:gd name="connsiteX52" fmla="*/ 5337 w 10000"/>
                    <a:gd name="connsiteY52" fmla="*/ 4729 h 10000"/>
                    <a:gd name="connsiteX53" fmla="*/ 5248 w 10000"/>
                    <a:gd name="connsiteY53" fmla="*/ 4604 h 10000"/>
                    <a:gd name="connsiteX54" fmla="*/ 5168 w 10000"/>
                    <a:gd name="connsiteY54" fmla="*/ 4552 h 10000"/>
                    <a:gd name="connsiteX55" fmla="*/ 5098 w 10000"/>
                    <a:gd name="connsiteY55" fmla="*/ 4583 h 10000"/>
                    <a:gd name="connsiteX56" fmla="*/ 5062 w 10000"/>
                    <a:gd name="connsiteY56" fmla="*/ 4708 h 10000"/>
                    <a:gd name="connsiteX57" fmla="*/ 5098 w 10000"/>
                    <a:gd name="connsiteY57" fmla="*/ 4833 h 10000"/>
                    <a:gd name="connsiteX58" fmla="*/ 5151 w 10000"/>
                    <a:gd name="connsiteY58" fmla="*/ 4979 h 10000"/>
                    <a:gd name="connsiteX59" fmla="*/ 5213 w 10000"/>
                    <a:gd name="connsiteY59" fmla="*/ 5104 h 10000"/>
                    <a:gd name="connsiteX60" fmla="*/ 5284 w 10000"/>
                    <a:gd name="connsiteY60" fmla="*/ 5188 h 10000"/>
                    <a:gd name="connsiteX61" fmla="*/ 5390 w 10000"/>
                    <a:gd name="connsiteY61" fmla="*/ 5302 h 10000"/>
                    <a:gd name="connsiteX62" fmla="*/ 5479 w 10000"/>
                    <a:gd name="connsiteY62" fmla="*/ 5406 h 10000"/>
                    <a:gd name="connsiteX63" fmla="*/ 5532 w 10000"/>
                    <a:gd name="connsiteY63" fmla="*/ 5531 h 10000"/>
                    <a:gd name="connsiteX64" fmla="*/ 5532 w 10000"/>
                    <a:gd name="connsiteY64" fmla="*/ 5635 h 10000"/>
                    <a:gd name="connsiteX65" fmla="*/ 5426 w 10000"/>
                    <a:gd name="connsiteY65" fmla="*/ 5802 h 10000"/>
                    <a:gd name="connsiteX66" fmla="*/ 5284 w 10000"/>
                    <a:gd name="connsiteY66" fmla="*/ 5979 h 10000"/>
                    <a:gd name="connsiteX67" fmla="*/ 5115 w 10000"/>
                    <a:gd name="connsiteY67" fmla="*/ 6125 h 10000"/>
                    <a:gd name="connsiteX68" fmla="*/ 4938 w 10000"/>
                    <a:gd name="connsiteY68" fmla="*/ 6208 h 10000"/>
                    <a:gd name="connsiteX69" fmla="*/ 4832 w 10000"/>
                    <a:gd name="connsiteY69" fmla="*/ 6250 h 10000"/>
                    <a:gd name="connsiteX70" fmla="*/ 4743 w 10000"/>
                    <a:gd name="connsiteY70" fmla="*/ 6229 h 10000"/>
                    <a:gd name="connsiteX71" fmla="*/ 4725 w 10000"/>
                    <a:gd name="connsiteY71" fmla="*/ 6208 h 10000"/>
                    <a:gd name="connsiteX72" fmla="*/ 4707 w 10000"/>
                    <a:gd name="connsiteY72" fmla="*/ 6188 h 10000"/>
                    <a:gd name="connsiteX73" fmla="*/ 4672 w 10000"/>
                    <a:gd name="connsiteY73" fmla="*/ 6167 h 10000"/>
                    <a:gd name="connsiteX74" fmla="*/ 4654 w 10000"/>
                    <a:gd name="connsiteY74" fmla="*/ 6146 h 10000"/>
                    <a:gd name="connsiteX75" fmla="*/ 4637 w 10000"/>
                    <a:gd name="connsiteY75" fmla="*/ 6146 h 10000"/>
                    <a:gd name="connsiteX76" fmla="*/ 4619 w 10000"/>
                    <a:gd name="connsiteY76" fmla="*/ 6146 h 10000"/>
                    <a:gd name="connsiteX77" fmla="*/ 4610 w 10000"/>
                    <a:gd name="connsiteY77" fmla="*/ 6167 h 10000"/>
                    <a:gd name="connsiteX78" fmla="*/ 4592 w 10000"/>
                    <a:gd name="connsiteY78" fmla="*/ 6229 h 10000"/>
                    <a:gd name="connsiteX79" fmla="*/ 4557 w 10000"/>
                    <a:gd name="connsiteY79" fmla="*/ 6333 h 10000"/>
                    <a:gd name="connsiteX80" fmla="*/ 4468 w 10000"/>
                    <a:gd name="connsiteY80" fmla="*/ 6396 h 10000"/>
                    <a:gd name="connsiteX81" fmla="*/ 4362 w 10000"/>
                    <a:gd name="connsiteY81" fmla="*/ 6500 h 10000"/>
                    <a:gd name="connsiteX82" fmla="*/ 4238 w 10000"/>
                    <a:gd name="connsiteY82" fmla="*/ 6635 h 10000"/>
                    <a:gd name="connsiteX83" fmla="*/ 4131 w 10000"/>
                    <a:gd name="connsiteY83" fmla="*/ 6781 h 10000"/>
                    <a:gd name="connsiteX84" fmla="*/ 4069 w 10000"/>
                    <a:gd name="connsiteY84" fmla="*/ 6885 h 10000"/>
                    <a:gd name="connsiteX85" fmla="*/ 3998 w 10000"/>
                    <a:gd name="connsiteY85" fmla="*/ 6948 h 10000"/>
                    <a:gd name="connsiteX86" fmla="*/ 3910 w 10000"/>
                    <a:gd name="connsiteY86" fmla="*/ 6948 h 10000"/>
                    <a:gd name="connsiteX87" fmla="*/ 3785 w 10000"/>
                    <a:gd name="connsiteY87" fmla="*/ 6927 h 10000"/>
                    <a:gd name="connsiteX88" fmla="*/ 3644 w 10000"/>
                    <a:gd name="connsiteY88" fmla="*/ 6948 h 10000"/>
                    <a:gd name="connsiteX89" fmla="*/ 3457 w 10000"/>
                    <a:gd name="connsiteY89" fmla="*/ 6969 h 10000"/>
                    <a:gd name="connsiteX90" fmla="*/ 3316 w 10000"/>
                    <a:gd name="connsiteY90" fmla="*/ 6969 h 10000"/>
                    <a:gd name="connsiteX91" fmla="*/ 3191 w 10000"/>
                    <a:gd name="connsiteY91" fmla="*/ 7031 h 10000"/>
                    <a:gd name="connsiteX92" fmla="*/ 3085 w 10000"/>
                    <a:gd name="connsiteY92" fmla="*/ 7115 h 10000"/>
                    <a:gd name="connsiteX93" fmla="*/ 2979 w 10000"/>
                    <a:gd name="connsiteY93" fmla="*/ 7229 h 10000"/>
                    <a:gd name="connsiteX94" fmla="*/ 2863 w 10000"/>
                    <a:gd name="connsiteY94" fmla="*/ 7333 h 10000"/>
                    <a:gd name="connsiteX95" fmla="*/ 2651 w 10000"/>
                    <a:gd name="connsiteY95" fmla="*/ 7438 h 10000"/>
                    <a:gd name="connsiteX96" fmla="*/ 2402 w 10000"/>
                    <a:gd name="connsiteY96" fmla="*/ 7563 h 10000"/>
                    <a:gd name="connsiteX97" fmla="*/ 2181 w 10000"/>
                    <a:gd name="connsiteY97" fmla="*/ 7646 h 10000"/>
                    <a:gd name="connsiteX98" fmla="*/ 2004 w 10000"/>
                    <a:gd name="connsiteY98" fmla="*/ 7708 h 10000"/>
                    <a:gd name="connsiteX99" fmla="*/ 1879 w 10000"/>
                    <a:gd name="connsiteY99" fmla="*/ 7708 h 10000"/>
                    <a:gd name="connsiteX100" fmla="*/ 1764 w 10000"/>
                    <a:gd name="connsiteY100" fmla="*/ 7708 h 10000"/>
                    <a:gd name="connsiteX101" fmla="*/ 1640 w 10000"/>
                    <a:gd name="connsiteY101" fmla="*/ 7729 h 10000"/>
                    <a:gd name="connsiteX102" fmla="*/ 1534 w 10000"/>
                    <a:gd name="connsiteY102" fmla="*/ 7792 h 10000"/>
                    <a:gd name="connsiteX103" fmla="*/ 1445 w 10000"/>
                    <a:gd name="connsiteY103" fmla="*/ 7906 h 10000"/>
                    <a:gd name="connsiteX104" fmla="*/ 1356 w 10000"/>
                    <a:gd name="connsiteY104" fmla="*/ 8052 h 10000"/>
                    <a:gd name="connsiteX105" fmla="*/ 1259 w 10000"/>
                    <a:gd name="connsiteY105" fmla="*/ 8135 h 10000"/>
                    <a:gd name="connsiteX106" fmla="*/ 1135 w 10000"/>
                    <a:gd name="connsiteY106" fmla="*/ 8198 h 10000"/>
                    <a:gd name="connsiteX107" fmla="*/ 1028 w 10000"/>
                    <a:gd name="connsiteY107" fmla="*/ 8260 h 10000"/>
                    <a:gd name="connsiteX108" fmla="*/ 957 w 10000"/>
                    <a:gd name="connsiteY108" fmla="*/ 8365 h 10000"/>
                    <a:gd name="connsiteX109" fmla="*/ 887 w 10000"/>
                    <a:gd name="connsiteY109" fmla="*/ 8500 h 10000"/>
                    <a:gd name="connsiteX110" fmla="*/ 816 w 10000"/>
                    <a:gd name="connsiteY110" fmla="*/ 8604 h 10000"/>
                    <a:gd name="connsiteX111" fmla="*/ 762 w 10000"/>
                    <a:gd name="connsiteY111" fmla="*/ 8688 h 10000"/>
                    <a:gd name="connsiteX112" fmla="*/ 798 w 10000"/>
                    <a:gd name="connsiteY112" fmla="*/ 8792 h 10000"/>
                    <a:gd name="connsiteX113" fmla="*/ 922 w 10000"/>
                    <a:gd name="connsiteY113" fmla="*/ 8917 h 10000"/>
                    <a:gd name="connsiteX114" fmla="*/ 1046 w 10000"/>
                    <a:gd name="connsiteY114" fmla="*/ 9083 h 10000"/>
                    <a:gd name="connsiteX115" fmla="*/ 1152 w 10000"/>
                    <a:gd name="connsiteY115" fmla="*/ 9281 h 10000"/>
                    <a:gd name="connsiteX116" fmla="*/ 1223 w 10000"/>
                    <a:gd name="connsiteY116" fmla="*/ 9427 h 10000"/>
                    <a:gd name="connsiteX117" fmla="*/ 1277 w 10000"/>
                    <a:gd name="connsiteY117" fmla="*/ 9573 h 10000"/>
                    <a:gd name="connsiteX118" fmla="*/ 1294 w 10000"/>
                    <a:gd name="connsiteY118" fmla="*/ 9698 h 10000"/>
                    <a:gd name="connsiteX119" fmla="*/ 1241 w 10000"/>
                    <a:gd name="connsiteY119" fmla="*/ 9792 h 10000"/>
                    <a:gd name="connsiteX120" fmla="*/ 1135 w 10000"/>
                    <a:gd name="connsiteY120" fmla="*/ 9854 h 10000"/>
                    <a:gd name="connsiteX121" fmla="*/ 1011 w 10000"/>
                    <a:gd name="connsiteY121" fmla="*/ 9938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71 h 10000"/>
                    <a:gd name="connsiteX126" fmla="*/ 328 w 10000"/>
                    <a:gd name="connsiteY126" fmla="*/ 9573 h 10000"/>
                    <a:gd name="connsiteX127" fmla="*/ 222 w 10000"/>
                    <a:gd name="connsiteY127" fmla="*/ 9385 h 10000"/>
                    <a:gd name="connsiteX128" fmla="*/ 160 w 10000"/>
                    <a:gd name="connsiteY128" fmla="*/ 9240 h 10000"/>
                    <a:gd name="connsiteX129" fmla="*/ 89 w 10000"/>
                    <a:gd name="connsiteY129" fmla="*/ 9083 h 10000"/>
                    <a:gd name="connsiteX130" fmla="*/ 35 w 10000"/>
                    <a:gd name="connsiteY130" fmla="*/ 8896 h 10000"/>
                    <a:gd name="connsiteX131" fmla="*/ 18 w 10000"/>
                    <a:gd name="connsiteY131" fmla="*/ 8750 h 10000"/>
                    <a:gd name="connsiteX132" fmla="*/ 18 w 10000"/>
                    <a:gd name="connsiteY132" fmla="*/ 8604 h 10000"/>
                    <a:gd name="connsiteX133" fmla="*/ 18 w 10000"/>
                    <a:gd name="connsiteY133" fmla="*/ 8458 h 10000"/>
                    <a:gd name="connsiteX134" fmla="*/ 35 w 10000"/>
                    <a:gd name="connsiteY134" fmla="*/ 8302 h 10000"/>
                    <a:gd name="connsiteX135" fmla="*/ 106 w 10000"/>
                    <a:gd name="connsiteY135" fmla="*/ 8156 h 10000"/>
                    <a:gd name="connsiteX136" fmla="*/ 222 w 10000"/>
                    <a:gd name="connsiteY136" fmla="*/ 7969 h 10000"/>
                    <a:gd name="connsiteX137" fmla="*/ 275 w 10000"/>
                    <a:gd name="connsiteY137" fmla="*/ 7844 h 10000"/>
                    <a:gd name="connsiteX138" fmla="*/ 293 w 10000"/>
                    <a:gd name="connsiteY138" fmla="*/ 7802 h 10000"/>
                    <a:gd name="connsiteX139" fmla="*/ 35 w 10000"/>
                    <a:gd name="connsiteY139" fmla="*/ 7771 h 10000"/>
                    <a:gd name="connsiteX140" fmla="*/ 0 w 10000"/>
                    <a:gd name="connsiteY140" fmla="*/ 7646 h 10000"/>
                    <a:gd name="connsiteX141" fmla="*/ 293 w 10000"/>
                    <a:gd name="connsiteY141" fmla="*/ 7156 h 10000"/>
                    <a:gd name="connsiteX142" fmla="*/ 629 w 10000"/>
                    <a:gd name="connsiteY142" fmla="*/ 7031 h 10000"/>
                    <a:gd name="connsiteX143" fmla="*/ 683 w 10000"/>
                    <a:gd name="connsiteY143" fmla="*/ 6635 h 10000"/>
                    <a:gd name="connsiteX144" fmla="*/ 1135 w 10000"/>
                    <a:gd name="connsiteY144" fmla="*/ 6531 h 10000"/>
                    <a:gd name="connsiteX145" fmla="*/ 1303 w 10000"/>
                    <a:gd name="connsiteY145" fmla="*/ 6375 h 10000"/>
                    <a:gd name="connsiteX146" fmla="*/ 1303 w 10000"/>
                    <a:gd name="connsiteY146" fmla="*/ 5760 h 10000"/>
                    <a:gd name="connsiteX147" fmla="*/ 1551 w 10000"/>
                    <a:gd name="connsiteY147" fmla="*/ 5615 h 10000"/>
                    <a:gd name="connsiteX148" fmla="*/ 2163 w 10000"/>
                    <a:gd name="connsiteY148" fmla="*/ 4979 h 10000"/>
                    <a:gd name="connsiteX149" fmla="*/ 2110 w 10000"/>
                    <a:gd name="connsiteY149" fmla="*/ 4198 h 10000"/>
                    <a:gd name="connsiteX150" fmla="*/ 4096 w 10000"/>
                    <a:gd name="connsiteY150" fmla="*/ 4857 h 10000"/>
                    <a:gd name="connsiteX151" fmla="*/ 2668 w 10000"/>
                    <a:gd name="connsiteY151" fmla="*/ 3198 h 10000"/>
                    <a:gd name="connsiteX152" fmla="*/ 2633 w 10000"/>
                    <a:gd name="connsiteY152" fmla="*/ 2604 h 10000"/>
                    <a:gd name="connsiteX153" fmla="*/ 4637 w 10000"/>
                    <a:gd name="connsiteY153" fmla="*/ 3691 h 10000"/>
                    <a:gd name="connsiteX154" fmla="*/ 9870 w 10000"/>
                    <a:gd name="connsiteY154" fmla="*/ 2834 h 10000"/>
                    <a:gd name="connsiteX155" fmla="*/ 5950 w 10000"/>
                    <a:gd name="connsiteY155" fmla="*/ 3089 h 10000"/>
                    <a:gd name="connsiteX156" fmla="*/ 4833 w 10000"/>
                    <a:gd name="connsiteY156" fmla="*/ 2295 h 10000"/>
                    <a:gd name="connsiteX157" fmla="*/ 5320 w 10000"/>
                    <a:gd name="connsiteY157" fmla="*/ 2212 h 10000"/>
                    <a:gd name="connsiteX158" fmla="*/ 6686 w 10000"/>
                    <a:gd name="connsiteY158" fmla="*/ 2492 h 10000"/>
                    <a:gd name="connsiteX159" fmla="*/ 4743 w 10000"/>
                    <a:gd name="connsiteY159" fmla="*/ 406 h 10000"/>
                    <a:gd name="connsiteX160" fmla="*/ 5248 w 10000"/>
                    <a:gd name="connsiteY160" fmla="*/ 94 h 10000"/>
                    <a:gd name="connsiteX161" fmla="*/ 5532 w 10000"/>
                    <a:gd name="connsiteY161" fmla="*/ 302 h 10000"/>
                    <a:gd name="connsiteX162" fmla="*/ 6144 w 10000"/>
                    <a:gd name="connsiteY162" fmla="*/ 0 h 10000"/>
                    <a:gd name="connsiteX163" fmla="*/ 6383 w 10000"/>
                    <a:gd name="connsiteY163" fmla="*/ 281 h 10000"/>
                    <a:gd name="connsiteX164" fmla="*/ 6516 w 10000"/>
                    <a:gd name="connsiteY164" fmla="*/ 2378 h 10000"/>
                    <a:gd name="connsiteX165" fmla="*/ 5771 w 10000"/>
                    <a:gd name="connsiteY165" fmla="*/ 1354 h 10000"/>
                    <a:gd name="connsiteX166" fmla="*/ 6020 w 10000"/>
                    <a:gd name="connsiteY166" fmla="*/ 1573 h 10000"/>
                    <a:gd name="connsiteX167" fmla="*/ 6560 w 10000"/>
                    <a:gd name="connsiteY167" fmla="*/ 1333 h 10000"/>
                    <a:gd name="connsiteX168" fmla="*/ 7296 w 10000"/>
                    <a:gd name="connsiteY168" fmla="*/ 958 h 10000"/>
                    <a:gd name="connsiteX169" fmla="*/ 7784 w 10000"/>
                    <a:gd name="connsiteY169" fmla="*/ 1250 h 10000"/>
                    <a:gd name="connsiteX170" fmla="*/ 7934 w 10000"/>
                    <a:gd name="connsiteY170" fmla="*/ 2613 h 10000"/>
                    <a:gd name="connsiteX171" fmla="*/ 8723 w 10000"/>
                    <a:gd name="connsiteY171" fmla="*/ 635 h 10000"/>
                    <a:gd name="connsiteX172" fmla="*/ 9335 w 10000"/>
                    <a:gd name="connsiteY172" fmla="*/ 1000 h 10000"/>
                    <a:gd name="connsiteX173" fmla="*/ 9628 w 10000"/>
                    <a:gd name="connsiteY173" fmla="*/ 1677 h 10000"/>
                    <a:gd name="connsiteX174" fmla="*/ 9840 w 10000"/>
                    <a:gd name="connsiteY174" fmla="*/ 2250 h 10000"/>
                    <a:gd name="connsiteX175" fmla="*/ 10000 w 10000"/>
                    <a:gd name="connsiteY175" fmla="*/ 2563 h 10000"/>
                    <a:gd name="connsiteX0" fmla="*/ 10000 w 10000"/>
                    <a:gd name="connsiteY0" fmla="*/ 2563 h 10000"/>
                    <a:gd name="connsiteX1" fmla="*/ 9965 w 10000"/>
                    <a:gd name="connsiteY1" fmla="*/ 2583 h 10000"/>
                    <a:gd name="connsiteX2" fmla="*/ 9894 w 10000"/>
                    <a:gd name="connsiteY2" fmla="*/ 2604 h 10000"/>
                    <a:gd name="connsiteX3" fmla="*/ 9787 w 10000"/>
                    <a:gd name="connsiteY3" fmla="*/ 2646 h 10000"/>
                    <a:gd name="connsiteX4" fmla="*/ 9699 w 10000"/>
                    <a:gd name="connsiteY4" fmla="*/ 2698 h 10000"/>
                    <a:gd name="connsiteX5" fmla="*/ 9645 w 10000"/>
                    <a:gd name="connsiteY5" fmla="*/ 2760 h 10000"/>
                    <a:gd name="connsiteX6" fmla="*/ 9601 w 10000"/>
                    <a:gd name="connsiteY6" fmla="*/ 2865 h 10000"/>
                    <a:gd name="connsiteX7" fmla="*/ 9530 w 10000"/>
                    <a:gd name="connsiteY7" fmla="*/ 3010 h 10000"/>
                    <a:gd name="connsiteX8" fmla="*/ 9424 w 10000"/>
                    <a:gd name="connsiteY8" fmla="*/ 3177 h 10000"/>
                    <a:gd name="connsiteX9" fmla="*/ 9353 w 10000"/>
                    <a:gd name="connsiteY9" fmla="*/ 3313 h 10000"/>
                    <a:gd name="connsiteX10" fmla="*/ 9282 w 10000"/>
                    <a:gd name="connsiteY10" fmla="*/ 3458 h 10000"/>
                    <a:gd name="connsiteX11" fmla="*/ 9246 w 10000"/>
                    <a:gd name="connsiteY11" fmla="*/ 3625 h 10000"/>
                    <a:gd name="connsiteX12" fmla="*/ 9193 w 10000"/>
                    <a:gd name="connsiteY12" fmla="*/ 3771 h 10000"/>
                    <a:gd name="connsiteX13" fmla="*/ 9122 w 10000"/>
                    <a:gd name="connsiteY13" fmla="*/ 3917 h 10000"/>
                    <a:gd name="connsiteX14" fmla="*/ 9007 w 10000"/>
                    <a:gd name="connsiteY14" fmla="*/ 4031 h 10000"/>
                    <a:gd name="connsiteX15" fmla="*/ 8883 w 10000"/>
                    <a:gd name="connsiteY15" fmla="*/ 4115 h 10000"/>
                    <a:gd name="connsiteX16" fmla="*/ 8723 w 10000"/>
                    <a:gd name="connsiteY16" fmla="*/ 4198 h 10000"/>
                    <a:gd name="connsiteX17" fmla="*/ 8564 w 10000"/>
                    <a:gd name="connsiteY17" fmla="*/ 4281 h 10000"/>
                    <a:gd name="connsiteX18" fmla="*/ 8413 w 10000"/>
                    <a:gd name="connsiteY18" fmla="*/ 4344 h 10000"/>
                    <a:gd name="connsiteX19" fmla="*/ 8307 w 10000"/>
                    <a:gd name="connsiteY19" fmla="*/ 4365 h 10000"/>
                    <a:gd name="connsiteX20" fmla="*/ 8165 w 10000"/>
                    <a:gd name="connsiteY20" fmla="*/ 4323 h 10000"/>
                    <a:gd name="connsiteX21" fmla="*/ 8005 w 10000"/>
                    <a:gd name="connsiteY21" fmla="*/ 4281 h 10000"/>
                    <a:gd name="connsiteX22" fmla="*/ 7837 w 10000"/>
                    <a:gd name="connsiteY22" fmla="*/ 4260 h 10000"/>
                    <a:gd name="connsiteX23" fmla="*/ 7660 w 10000"/>
                    <a:gd name="connsiteY23" fmla="*/ 4281 h 10000"/>
                    <a:gd name="connsiteX24" fmla="*/ 7500 w 10000"/>
                    <a:gd name="connsiteY24" fmla="*/ 4365 h 10000"/>
                    <a:gd name="connsiteX25" fmla="*/ 7349 w 10000"/>
                    <a:gd name="connsiteY25" fmla="*/ 4490 h 10000"/>
                    <a:gd name="connsiteX26" fmla="*/ 7207 w 10000"/>
                    <a:gd name="connsiteY26" fmla="*/ 4583 h 10000"/>
                    <a:gd name="connsiteX27" fmla="*/ 7101 w 10000"/>
                    <a:gd name="connsiteY27" fmla="*/ 4688 h 10000"/>
                    <a:gd name="connsiteX28" fmla="*/ 7083 w 10000"/>
                    <a:gd name="connsiteY28" fmla="*/ 4729 h 10000"/>
                    <a:gd name="connsiteX29" fmla="*/ 7066 w 10000"/>
                    <a:gd name="connsiteY29" fmla="*/ 4771 h 10000"/>
                    <a:gd name="connsiteX30" fmla="*/ 7048 w 10000"/>
                    <a:gd name="connsiteY30" fmla="*/ 4833 h 10000"/>
                    <a:gd name="connsiteX31" fmla="*/ 7030 w 10000"/>
                    <a:gd name="connsiteY31" fmla="*/ 4875 h 10000"/>
                    <a:gd name="connsiteX32" fmla="*/ 7012 w 10000"/>
                    <a:gd name="connsiteY32" fmla="*/ 4917 h 10000"/>
                    <a:gd name="connsiteX33" fmla="*/ 6995 w 10000"/>
                    <a:gd name="connsiteY33" fmla="*/ 4938 h 10000"/>
                    <a:gd name="connsiteX34" fmla="*/ 6977 w 10000"/>
                    <a:gd name="connsiteY34" fmla="*/ 4938 h 10000"/>
                    <a:gd name="connsiteX35" fmla="*/ 6941 w 10000"/>
                    <a:gd name="connsiteY35" fmla="*/ 4938 h 10000"/>
                    <a:gd name="connsiteX36" fmla="*/ 6888 w 10000"/>
                    <a:gd name="connsiteY36" fmla="*/ 4896 h 10000"/>
                    <a:gd name="connsiteX37" fmla="*/ 6826 w 10000"/>
                    <a:gd name="connsiteY37" fmla="*/ 4813 h 10000"/>
                    <a:gd name="connsiteX38" fmla="*/ 6738 w 10000"/>
                    <a:gd name="connsiteY38" fmla="*/ 4750 h 10000"/>
                    <a:gd name="connsiteX39" fmla="*/ 6667 w 10000"/>
                    <a:gd name="connsiteY39" fmla="*/ 4750 h 10000"/>
                    <a:gd name="connsiteX40" fmla="*/ 6578 w 10000"/>
                    <a:gd name="connsiteY40" fmla="*/ 4813 h 10000"/>
                    <a:gd name="connsiteX41" fmla="*/ 6507 w 10000"/>
                    <a:gd name="connsiteY41" fmla="*/ 4917 h 10000"/>
                    <a:gd name="connsiteX42" fmla="*/ 6436 w 10000"/>
                    <a:gd name="connsiteY42" fmla="*/ 5042 h 10000"/>
                    <a:gd name="connsiteX43" fmla="*/ 6365 w 10000"/>
                    <a:gd name="connsiteY43" fmla="*/ 5167 h 10000"/>
                    <a:gd name="connsiteX44" fmla="*/ 6277 w 10000"/>
                    <a:gd name="connsiteY44" fmla="*/ 5281 h 10000"/>
                    <a:gd name="connsiteX45" fmla="*/ 6161 w 10000"/>
                    <a:gd name="connsiteY45" fmla="*/ 5344 h 10000"/>
                    <a:gd name="connsiteX46" fmla="*/ 6020 w 10000"/>
                    <a:gd name="connsiteY46" fmla="*/ 5344 h 10000"/>
                    <a:gd name="connsiteX47" fmla="*/ 5824 w 10000"/>
                    <a:gd name="connsiteY47" fmla="*/ 5302 h 10000"/>
                    <a:gd name="connsiteX48" fmla="*/ 5709 w 10000"/>
                    <a:gd name="connsiteY48" fmla="*/ 5240 h 10000"/>
                    <a:gd name="connsiteX49" fmla="*/ 5621 w 10000"/>
                    <a:gd name="connsiteY49" fmla="*/ 5146 h 10000"/>
                    <a:gd name="connsiteX50" fmla="*/ 5514 w 10000"/>
                    <a:gd name="connsiteY50" fmla="*/ 5021 h 10000"/>
                    <a:gd name="connsiteX51" fmla="*/ 5426 w 10000"/>
                    <a:gd name="connsiteY51" fmla="*/ 4875 h 10000"/>
                    <a:gd name="connsiteX52" fmla="*/ 5337 w 10000"/>
                    <a:gd name="connsiteY52" fmla="*/ 4729 h 10000"/>
                    <a:gd name="connsiteX53" fmla="*/ 5248 w 10000"/>
                    <a:gd name="connsiteY53" fmla="*/ 4604 h 10000"/>
                    <a:gd name="connsiteX54" fmla="*/ 5168 w 10000"/>
                    <a:gd name="connsiteY54" fmla="*/ 4552 h 10000"/>
                    <a:gd name="connsiteX55" fmla="*/ 5098 w 10000"/>
                    <a:gd name="connsiteY55" fmla="*/ 4583 h 10000"/>
                    <a:gd name="connsiteX56" fmla="*/ 5062 w 10000"/>
                    <a:gd name="connsiteY56" fmla="*/ 4708 h 10000"/>
                    <a:gd name="connsiteX57" fmla="*/ 5098 w 10000"/>
                    <a:gd name="connsiteY57" fmla="*/ 4833 h 10000"/>
                    <a:gd name="connsiteX58" fmla="*/ 5151 w 10000"/>
                    <a:gd name="connsiteY58" fmla="*/ 4979 h 10000"/>
                    <a:gd name="connsiteX59" fmla="*/ 5213 w 10000"/>
                    <a:gd name="connsiteY59" fmla="*/ 5104 h 10000"/>
                    <a:gd name="connsiteX60" fmla="*/ 5284 w 10000"/>
                    <a:gd name="connsiteY60" fmla="*/ 5188 h 10000"/>
                    <a:gd name="connsiteX61" fmla="*/ 5390 w 10000"/>
                    <a:gd name="connsiteY61" fmla="*/ 5302 h 10000"/>
                    <a:gd name="connsiteX62" fmla="*/ 5479 w 10000"/>
                    <a:gd name="connsiteY62" fmla="*/ 5406 h 10000"/>
                    <a:gd name="connsiteX63" fmla="*/ 5532 w 10000"/>
                    <a:gd name="connsiteY63" fmla="*/ 5531 h 10000"/>
                    <a:gd name="connsiteX64" fmla="*/ 5532 w 10000"/>
                    <a:gd name="connsiteY64" fmla="*/ 5635 h 10000"/>
                    <a:gd name="connsiteX65" fmla="*/ 5426 w 10000"/>
                    <a:gd name="connsiteY65" fmla="*/ 5802 h 10000"/>
                    <a:gd name="connsiteX66" fmla="*/ 5284 w 10000"/>
                    <a:gd name="connsiteY66" fmla="*/ 5979 h 10000"/>
                    <a:gd name="connsiteX67" fmla="*/ 5115 w 10000"/>
                    <a:gd name="connsiteY67" fmla="*/ 6125 h 10000"/>
                    <a:gd name="connsiteX68" fmla="*/ 4938 w 10000"/>
                    <a:gd name="connsiteY68" fmla="*/ 6208 h 10000"/>
                    <a:gd name="connsiteX69" fmla="*/ 4832 w 10000"/>
                    <a:gd name="connsiteY69" fmla="*/ 6250 h 10000"/>
                    <a:gd name="connsiteX70" fmla="*/ 4743 w 10000"/>
                    <a:gd name="connsiteY70" fmla="*/ 6229 h 10000"/>
                    <a:gd name="connsiteX71" fmla="*/ 4725 w 10000"/>
                    <a:gd name="connsiteY71" fmla="*/ 6208 h 10000"/>
                    <a:gd name="connsiteX72" fmla="*/ 4707 w 10000"/>
                    <a:gd name="connsiteY72" fmla="*/ 6188 h 10000"/>
                    <a:gd name="connsiteX73" fmla="*/ 4672 w 10000"/>
                    <a:gd name="connsiteY73" fmla="*/ 6167 h 10000"/>
                    <a:gd name="connsiteX74" fmla="*/ 4654 w 10000"/>
                    <a:gd name="connsiteY74" fmla="*/ 6146 h 10000"/>
                    <a:gd name="connsiteX75" fmla="*/ 4637 w 10000"/>
                    <a:gd name="connsiteY75" fmla="*/ 6146 h 10000"/>
                    <a:gd name="connsiteX76" fmla="*/ 4619 w 10000"/>
                    <a:gd name="connsiteY76" fmla="*/ 6146 h 10000"/>
                    <a:gd name="connsiteX77" fmla="*/ 4610 w 10000"/>
                    <a:gd name="connsiteY77" fmla="*/ 6167 h 10000"/>
                    <a:gd name="connsiteX78" fmla="*/ 4592 w 10000"/>
                    <a:gd name="connsiteY78" fmla="*/ 6229 h 10000"/>
                    <a:gd name="connsiteX79" fmla="*/ 4557 w 10000"/>
                    <a:gd name="connsiteY79" fmla="*/ 6333 h 10000"/>
                    <a:gd name="connsiteX80" fmla="*/ 4468 w 10000"/>
                    <a:gd name="connsiteY80" fmla="*/ 6396 h 10000"/>
                    <a:gd name="connsiteX81" fmla="*/ 4362 w 10000"/>
                    <a:gd name="connsiteY81" fmla="*/ 6500 h 10000"/>
                    <a:gd name="connsiteX82" fmla="*/ 4238 w 10000"/>
                    <a:gd name="connsiteY82" fmla="*/ 6635 h 10000"/>
                    <a:gd name="connsiteX83" fmla="*/ 4131 w 10000"/>
                    <a:gd name="connsiteY83" fmla="*/ 6781 h 10000"/>
                    <a:gd name="connsiteX84" fmla="*/ 4069 w 10000"/>
                    <a:gd name="connsiteY84" fmla="*/ 6885 h 10000"/>
                    <a:gd name="connsiteX85" fmla="*/ 3998 w 10000"/>
                    <a:gd name="connsiteY85" fmla="*/ 6948 h 10000"/>
                    <a:gd name="connsiteX86" fmla="*/ 3910 w 10000"/>
                    <a:gd name="connsiteY86" fmla="*/ 6948 h 10000"/>
                    <a:gd name="connsiteX87" fmla="*/ 3785 w 10000"/>
                    <a:gd name="connsiteY87" fmla="*/ 6927 h 10000"/>
                    <a:gd name="connsiteX88" fmla="*/ 3644 w 10000"/>
                    <a:gd name="connsiteY88" fmla="*/ 6948 h 10000"/>
                    <a:gd name="connsiteX89" fmla="*/ 3457 w 10000"/>
                    <a:gd name="connsiteY89" fmla="*/ 6969 h 10000"/>
                    <a:gd name="connsiteX90" fmla="*/ 3316 w 10000"/>
                    <a:gd name="connsiteY90" fmla="*/ 6969 h 10000"/>
                    <a:gd name="connsiteX91" fmla="*/ 3191 w 10000"/>
                    <a:gd name="connsiteY91" fmla="*/ 7031 h 10000"/>
                    <a:gd name="connsiteX92" fmla="*/ 3085 w 10000"/>
                    <a:gd name="connsiteY92" fmla="*/ 7115 h 10000"/>
                    <a:gd name="connsiteX93" fmla="*/ 2979 w 10000"/>
                    <a:gd name="connsiteY93" fmla="*/ 7229 h 10000"/>
                    <a:gd name="connsiteX94" fmla="*/ 2863 w 10000"/>
                    <a:gd name="connsiteY94" fmla="*/ 7333 h 10000"/>
                    <a:gd name="connsiteX95" fmla="*/ 2651 w 10000"/>
                    <a:gd name="connsiteY95" fmla="*/ 7438 h 10000"/>
                    <a:gd name="connsiteX96" fmla="*/ 2402 w 10000"/>
                    <a:gd name="connsiteY96" fmla="*/ 7563 h 10000"/>
                    <a:gd name="connsiteX97" fmla="*/ 2181 w 10000"/>
                    <a:gd name="connsiteY97" fmla="*/ 7646 h 10000"/>
                    <a:gd name="connsiteX98" fmla="*/ 2004 w 10000"/>
                    <a:gd name="connsiteY98" fmla="*/ 7708 h 10000"/>
                    <a:gd name="connsiteX99" fmla="*/ 1879 w 10000"/>
                    <a:gd name="connsiteY99" fmla="*/ 7708 h 10000"/>
                    <a:gd name="connsiteX100" fmla="*/ 1764 w 10000"/>
                    <a:gd name="connsiteY100" fmla="*/ 7708 h 10000"/>
                    <a:gd name="connsiteX101" fmla="*/ 1640 w 10000"/>
                    <a:gd name="connsiteY101" fmla="*/ 7729 h 10000"/>
                    <a:gd name="connsiteX102" fmla="*/ 1534 w 10000"/>
                    <a:gd name="connsiteY102" fmla="*/ 7792 h 10000"/>
                    <a:gd name="connsiteX103" fmla="*/ 1445 w 10000"/>
                    <a:gd name="connsiteY103" fmla="*/ 7906 h 10000"/>
                    <a:gd name="connsiteX104" fmla="*/ 1356 w 10000"/>
                    <a:gd name="connsiteY104" fmla="*/ 8052 h 10000"/>
                    <a:gd name="connsiteX105" fmla="*/ 1259 w 10000"/>
                    <a:gd name="connsiteY105" fmla="*/ 8135 h 10000"/>
                    <a:gd name="connsiteX106" fmla="*/ 1135 w 10000"/>
                    <a:gd name="connsiteY106" fmla="*/ 8198 h 10000"/>
                    <a:gd name="connsiteX107" fmla="*/ 1028 w 10000"/>
                    <a:gd name="connsiteY107" fmla="*/ 8260 h 10000"/>
                    <a:gd name="connsiteX108" fmla="*/ 957 w 10000"/>
                    <a:gd name="connsiteY108" fmla="*/ 8365 h 10000"/>
                    <a:gd name="connsiteX109" fmla="*/ 887 w 10000"/>
                    <a:gd name="connsiteY109" fmla="*/ 8500 h 10000"/>
                    <a:gd name="connsiteX110" fmla="*/ 816 w 10000"/>
                    <a:gd name="connsiteY110" fmla="*/ 8604 h 10000"/>
                    <a:gd name="connsiteX111" fmla="*/ 762 w 10000"/>
                    <a:gd name="connsiteY111" fmla="*/ 8688 h 10000"/>
                    <a:gd name="connsiteX112" fmla="*/ 798 w 10000"/>
                    <a:gd name="connsiteY112" fmla="*/ 8792 h 10000"/>
                    <a:gd name="connsiteX113" fmla="*/ 922 w 10000"/>
                    <a:gd name="connsiteY113" fmla="*/ 8917 h 10000"/>
                    <a:gd name="connsiteX114" fmla="*/ 1046 w 10000"/>
                    <a:gd name="connsiteY114" fmla="*/ 9083 h 10000"/>
                    <a:gd name="connsiteX115" fmla="*/ 1152 w 10000"/>
                    <a:gd name="connsiteY115" fmla="*/ 9281 h 10000"/>
                    <a:gd name="connsiteX116" fmla="*/ 1223 w 10000"/>
                    <a:gd name="connsiteY116" fmla="*/ 9427 h 10000"/>
                    <a:gd name="connsiteX117" fmla="*/ 1277 w 10000"/>
                    <a:gd name="connsiteY117" fmla="*/ 9573 h 10000"/>
                    <a:gd name="connsiteX118" fmla="*/ 1294 w 10000"/>
                    <a:gd name="connsiteY118" fmla="*/ 9698 h 10000"/>
                    <a:gd name="connsiteX119" fmla="*/ 1241 w 10000"/>
                    <a:gd name="connsiteY119" fmla="*/ 9792 h 10000"/>
                    <a:gd name="connsiteX120" fmla="*/ 1135 w 10000"/>
                    <a:gd name="connsiteY120" fmla="*/ 9854 h 10000"/>
                    <a:gd name="connsiteX121" fmla="*/ 1011 w 10000"/>
                    <a:gd name="connsiteY121" fmla="*/ 9938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71 h 10000"/>
                    <a:gd name="connsiteX126" fmla="*/ 328 w 10000"/>
                    <a:gd name="connsiteY126" fmla="*/ 9573 h 10000"/>
                    <a:gd name="connsiteX127" fmla="*/ 222 w 10000"/>
                    <a:gd name="connsiteY127" fmla="*/ 9385 h 10000"/>
                    <a:gd name="connsiteX128" fmla="*/ 160 w 10000"/>
                    <a:gd name="connsiteY128" fmla="*/ 9240 h 10000"/>
                    <a:gd name="connsiteX129" fmla="*/ 89 w 10000"/>
                    <a:gd name="connsiteY129" fmla="*/ 9083 h 10000"/>
                    <a:gd name="connsiteX130" fmla="*/ 35 w 10000"/>
                    <a:gd name="connsiteY130" fmla="*/ 8896 h 10000"/>
                    <a:gd name="connsiteX131" fmla="*/ 18 w 10000"/>
                    <a:gd name="connsiteY131" fmla="*/ 8750 h 10000"/>
                    <a:gd name="connsiteX132" fmla="*/ 18 w 10000"/>
                    <a:gd name="connsiteY132" fmla="*/ 8604 h 10000"/>
                    <a:gd name="connsiteX133" fmla="*/ 18 w 10000"/>
                    <a:gd name="connsiteY133" fmla="*/ 8458 h 10000"/>
                    <a:gd name="connsiteX134" fmla="*/ 35 w 10000"/>
                    <a:gd name="connsiteY134" fmla="*/ 8302 h 10000"/>
                    <a:gd name="connsiteX135" fmla="*/ 106 w 10000"/>
                    <a:gd name="connsiteY135" fmla="*/ 8156 h 10000"/>
                    <a:gd name="connsiteX136" fmla="*/ 222 w 10000"/>
                    <a:gd name="connsiteY136" fmla="*/ 7969 h 10000"/>
                    <a:gd name="connsiteX137" fmla="*/ 275 w 10000"/>
                    <a:gd name="connsiteY137" fmla="*/ 7844 h 10000"/>
                    <a:gd name="connsiteX138" fmla="*/ 293 w 10000"/>
                    <a:gd name="connsiteY138" fmla="*/ 7802 h 10000"/>
                    <a:gd name="connsiteX139" fmla="*/ 35 w 10000"/>
                    <a:gd name="connsiteY139" fmla="*/ 7771 h 10000"/>
                    <a:gd name="connsiteX140" fmla="*/ 0 w 10000"/>
                    <a:gd name="connsiteY140" fmla="*/ 7646 h 10000"/>
                    <a:gd name="connsiteX141" fmla="*/ 293 w 10000"/>
                    <a:gd name="connsiteY141" fmla="*/ 7156 h 10000"/>
                    <a:gd name="connsiteX142" fmla="*/ 629 w 10000"/>
                    <a:gd name="connsiteY142" fmla="*/ 7031 h 10000"/>
                    <a:gd name="connsiteX143" fmla="*/ 683 w 10000"/>
                    <a:gd name="connsiteY143" fmla="*/ 6635 h 10000"/>
                    <a:gd name="connsiteX144" fmla="*/ 1135 w 10000"/>
                    <a:gd name="connsiteY144" fmla="*/ 6531 h 10000"/>
                    <a:gd name="connsiteX145" fmla="*/ 1303 w 10000"/>
                    <a:gd name="connsiteY145" fmla="*/ 6375 h 10000"/>
                    <a:gd name="connsiteX146" fmla="*/ 1303 w 10000"/>
                    <a:gd name="connsiteY146" fmla="*/ 5760 h 10000"/>
                    <a:gd name="connsiteX147" fmla="*/ 1551 w 10000"/>
                    <a:gd name="connsiteY147" fmla="*/ 5615 h 10000"/>
                    <a:gd name="connsiteX148" fmla="*/ 2163 w 10000"/>
                    <a:gd name="connsiteY148" fmla="*/ 4979 h 10000"/>
                    <a:gd name="connsiteX149" fmla="*/ 2110 w 10000"/>
                    <a:gd name="connsiteY149" fmla="*/ 4198 h 10000"/>
                    <a:gd name="connsiteX150" fmla="*/ 4096 w 10000"/>
                    <a:gd name="connsiteY150" fmla="*/ 4857 h 10000"/>
                    <a:gd name="connsiteX151" fmla="*/ 2668 w 10000"/>
                    <a:gd name="connsiteY151" fmla="*/ 3198 h 10000"/>
                    <a:gd name="connsiteX152" fmla="*/ 3431 w 10000"/>
                    <a:gd name="connsiteY152" fmla="*/ 5002 h 10000"/>
                    <a:gd name="connsiteX153" fmla="*/ 4637 w 10000"/>
                    <a:gd name="connsiteY153" fmla="*/ 3691 h 10000"/>
                    <a:gd name="connsiteX154" fmla="*/ 9870 w 10000"/>
                    <a:gd name="connsiteY154" fmla="*/ 2834 h 10000"/>
                    <a:gd name="connsiteX155" fmla="*/ 5950 w 10000"/>
                    <a:gd name="connsiteY155" fmla="*/ 3089 h 10000"/>
                    <a:gd name="connsiteX156" fmla="*/ 4833 w 10000"/>
                    <a:gd name="connsiteY156" fmla="*/ 2295 h 10000"/>
                    <a:gd name="connsiteX157" fmla="*/ 5320 w 10000"/>
                    <a:gd name="connsiteY157" fmla="*/ 2212 h 10000"/>
                    <a:gd name="connsiteX158" fmla="*/ 6686 w 10000"/>
                    <a:gd name="connsiteY158" fmla="*/ 2492 h 10000"/>
                    <a:gd name="connsiteX159" fmla="*/ 4743 w 10000"/>
                    <a:gd name="connsiteY159" fmla="*/ 406 h 10000"/>
                    <a:gd name="connsiteX160" fmla="*/ 5248 w 10000"/>
                    <a:gd name="connsiteY160" fmla="*/ 94 h 10000"/>
                    <a:gd name="connsiteX161" fmla="*/ 5532 w 10000"/>
                    <a:gd name="connsiteY161" fmla="*/ 302 h 10000"/>
                    <a:gd name="connsiteX162" fmla="*/ 6144 w 10000"/>
                    <a:gd name="connsiteY162" fmla="*/ 0 h 10000"/>
                    <a:gd name="connsiteX163" fmla="*/ 6383 w 10000"/>
                    <a:gd name="connsiteY163" fmla="*/ 281 h 10000"/>
                    <a:gd name="connsiteX164" fmla="*/ 6516 w 10000"/>
                    <a:gd name="connsiteY164" fmla="*/ 2378 h 10000"/>
                    <a:gd name="connsiteX165" fmla="*/ 5771 w 10000"/>
                    <a:gd name="connsiteY165" fmla="*/ 1354 h 10000"/>
                    <a:gd name="connsiteX166" fmla="*/ 6020 w 10000"/>
                    <a:gd name="connsiteY166" fmla="*/ 1573 h 10000"/>
                    <a:gd name="connsiteX167" fmla="*/ 6560 w 10000"/>
                    <a:gd name="connsiteY167" fmla="*/ 1333 h 10000"/>
                    <a:gd name="connsiteX168" fmla="*/ 7296 w 10000"/>
                    <a:gd name="connsiteY168" fmla="*/ 958 h 10000"/>
                    <a:gd name="connsiteX169" fmla="*/ 7784 w 10000"/>
                    <a:gd name="connsiteY169" fmla="*/ 1250 h 10000"/>
                    <a:gd name="connsiteX170" fmla="*/ 7934 w 10000"/>
                    <a:gd name="connsiteY170" fmla="*/ 2613 h 10000"/>
                    <a:gd name="connsiteX171" fmla="*/ 8723 w 10000"/>
                    <a:gd name="connsiteY171" fmla="*/ 635 h 10000"/>
                    <a:gd name="connsiteX172" fmla="*/ 9335 w 10000"/>
                    <a:gd name="connsiteY172" fmla="*/ 1000 h 10000"/>
                    <a:gd name="connsiteX173" fmla="*/ 9628 w 10000"/>
                    <a:gd name="connsiteY173" fmla="*/ 1677 h 10000"/>
                    <a:gd name="connsiteX174" fmla="*/ 9840 w 10000"/>
                    <a:gd name="connsiteY174" fmla="*/ 2250 h 10000"/>
                    <a:gd name="connsiteX175" fmla="*/ 10000 w 10000"/>
                    <a:gd name="connsiteY175" fmla="*/ 2563 h 10000"/>
                    <a:gd name="connsiteX0" fmla="*/ 10000 w 10000"/>
                    <a:gd name="connsiteY0" fmla="*/ 2563 h 10000"/>
                    <a:gd name="connsiteX1" fmla="*/ 9965 w 10000"/>
                    <a:gd name="connsiteY1" fmla="*/ 2583 h 10000"/>
                    <a:gd name="connsiteX2" fmla="*/ 9894 w 10000"/>
                    <a:gd name="connsiteY2" fmla="*/ 2604 h 10000"/>
                    <a:gd name="connsiteX3" fmla="*/ 9787 w 10000"/>
                    <a:gd name="connsiteY3" fmla="*/ 2646 h 10000"/>
                    <a:gd name="connsiteX4" fmla="*/ 9699 w 10000"/>
                    <a:gd name="connsiteY4" fmla="*/ 2698 h 10000"/>
                    <a:gd name="connsiteX5" fmla="*/ 9645 w 10000"/>
                    <a:gd name="connsiteY5" fmla="*/ 2760 h 10000"/>
                    <a:gd name="connsiteX6" fmla="*/ 9601 w 10000"/>
                    <a:gd name="connsiteY6" fmla="*/ 2865 h 10000"/>
                    <a:gd name="connsiteX7" fmla="*/ 9530 w 10000"/>
                    <a:gd name="connsiteY7" fmla="*/ 3010 h 10000"/>
                    <a:gd name="connsiteX8" fmla="*/ 9424 w 10000"/>
                    <a:gd name="connsiteY8" fmla="*/ 3177 h 10000"/>
                    <a:gd name="connsiteX9" fmla="*/ 9353 w 10000"/>
                    <a:gd name="connsiteY9" fmla="*/ 3313 h 10000"/>
                    <a:gd name="connsiteX10" fmla="*/ 9282 w 10000"/>
                    <a:gd name="connsiteY10" fmla="*/ 3458 h 10000"/>
                    <a:gd name="connsiteX11" fmla="*/ 9246 w 10000"/>
                    <a:gd name="connsiteY11" fmla="*/ 3625 h 10000"/>
                    <a:gd name="connsiteX12" fmla="*/ 9193 w 10000"/>
                    <a:gd name="connsiteY12" fmla="*/ 3771 h 10000"/>
                    <a:gd name="connsiteX13" fmla="*/ 9122 w 10000"/>
                    <a:gd name="connsiteY13" fmla="*/ 3917 h 10000"/>
                    <a:gd name="connsiteX14" fmla="*/ 9007 w 10000"/>
                    <a:gd name="connsiteY14" fmla="*/ 4031 h 10000"/>
                    <a:gd name="connsiteX15" fmla="*/ 8883 w 10000"/>
                    <a:gd name="connsiteY15" fmla="*/ 4115 h 10000"/>
                    <a:gd name="connsiteX16" fmla="*/ 8723 w 10000"/>
                    <a:gd name="connsiteY16" fmla="*/ 4198 h 10000"/>
                    <a:gd name="connsiteX17" fmla="*/ 8564 w 10000"/>
                    <a:gd name="connsiteY17" fmla="*/ 4281 h 10000"/>
                    <a:gd name="connsiteX18" fmla="*/ 8413 w 10000"/>
                    <a:gd name="connsiteY18" fmla="*/ 4344 h 10000"/>
                    <a:gd name="connsiteX19" fmla="*/ 8307 w 10000"/>
                    <a:gd name="connsiteY19" fmla="*/ 4365 h 10000"/>
                    <a:gd name="connsiteX20" fmla="*/ 8165 w 10000"/>
                    <a:gd name="connsiteY20" fmla="*/ 4323 h 10000"/>
                    <a:gd name="connsiteX21" fmla="*/ 8005 w 10000"/>
                    <a:gd name="connsiteY21" fmla="*/ 4281 h 10000"/>
                    <a:gd name="connsiteX22" fmla="*/ 7837 w 10000"/>
                    <a:gd name="connsiteY22" fmla="*/ 4260 h 10000"/>
                    <a:gd name="connsiteX23" fmla="*/ 7660 w 10000"/>
                    <a:gd name="connsiteY23" fmla="*/ 4281 h 10000"/>
                    <a:gd name="connsiteX24" fmla="*/ 7500 w 10000"/>
                    <a:gd name="connsiteY24" fmla="*/ 4365 h 10000"/>
                    <a:gd name="connsiteX25" fmla="*/ 7349 w 10000"/>
                    <a:gd name="connsiteY25" fmla="*/ 4490 h 10000"/>
                    <a:gd name="connsiteX26" fmla="*/ 7207 w 10000"/>
                    <a:gd name="connsiteY26" fmla="*/ 4583 h 10000"/>
                    <a:gd name="connsiteX27" fmla="*/ 7101 w 10000"/>
                    <a:gd name="connsiteY27" fmla="*/ 4688 h 10000"/>
                    <a:gd name="connsiteX28" fmla="*/ 7083 w 10000"/>
                    <a:gd name="connsiteY28" fmla="*/ 4729 h 10000"/>
                    <a:gd name="connsiteX29" fmla="*/ 7066 w 10000"/>
                    <a:gd name="connsiteY29" fmla="*/ 4771 h 10000"/>
                    <a:gd name="connsiteX30" fmla="*/ 7048 w 10000"/>
                    <a:gd name="connsiteY30" fmla="*/ 4833 h 10000"/>
                    <a:gd name="connsiteX31" fmla="*/ 7030 w 10000"/>
                    <a:gd name="connsiteY31" fmla="*/ 4875 h 10000"/>
                    <a:gd name="connsiteX32" fmla="*/ 7012 w 10000"/>
                    <a:gd name="connsiteY32" fmla="*/ 4917 h 10000"/>
                    <a:gd name="connsiteX33" fmla="*/ 6995 w 10000"/>
                    <a:gd name="connsiteY33" fmla="*/ 4938 h 10000"/>
                    <a:gd name="connsiteX34" fmla="*/ 6977 w 10000"/>
                    <a:gd name="connsiteY34" fmla="*/ 4938 h 10000"/>
                    <a:gd name="connsiteX35" fmla="*/ 6941 w 10000"/>
                    <a:gd name="connsiteY35" fmla="*/ 4938 h 10000"/>
                    <a:gd name="connsiteX36" fmla="*/ 6888 w 10000"/>
                    <a:gd name="connsiteY36" fmla="*/ 4896 h 10000"/>
                    <a:gd name="connsiteX37" fmla="*/ 6826 w 10000"/>
                    <a:gd name="connsiteY37" fmla="*/ 4813 h 10000"/>
                    <a:gd name="connsiteX38" fmla="*/ 6738 w 10000"/>
                    <a:gd name="connsiteY38" fmla="*/ 4750 h 10000"/>
                    <a:gd name="connsiteX39" fmla="*/ 6667 w 10000"/>
                    <a:gd name="connsiteY39" fmla="*/ 4750 h 10000"/>
                    <a:gd name="connsiteX40" fmla="*/ 6578 w 10000"/>
                    <a:gd name="connsiteY40" fmla="*/ 4813 h 10000"/>
                    <a:gd name="connsiteX41" fmla="*/ 6507 w 10000"/>
                    <a:gd name="connsiteY41" fmla="*/ 4917 h 10000"/>
                    <a:gd name="connsiteX42" fmla="*/ 6436 w 10000"/>
                    <a:gd name="connsiteY42" fmla="*/ 5042 h 10000"/>
                    <a:gd name="connsiteX43" fmla="*/ 6365 w 10000"/>
                    <a:gd name="connsiteY43" fmla="*/ 5167 h 10000"/>
                    <a:gd name="connsiteX44" fmla="*/ 6277 w 10000"/>
                    <a:gd name="connsiteY44" fmla="*/ 5281 h 10000"/>
                    <a:gd name="connsiteX45" fmla="*/ 6161 w 10000"/>
                    <a:gd name="connsiteY45" fmla="*/ 5344 h 10000"/>
                    <a:gd name="connsiteX46" fmla="*/ 6020 w 10000"/>
                    <a:gd name="connsiteY46" fmla="*/ 5344 h 10000"/>
                    <a:gd name="connsiteX47" fmla="*/ 5824 w 10000"/>
                    <a:gd name="connsiteY47" fmla="*/ 5302 h 10000"/>
                    <a:gd name="connsiteX48" fmla="*/ 5709 w 10000"/>
                    <a:gd name="connsiteY48" fmla="*/ 5240 h 10000"/>
                    <a:gd name="connsiteX49" fmla="*/ 5621 w 10000"/>
                    <a:gd name="connsiteY49" fmla="*/ 5146 h 10000"/>
                    <a:gd name="connsiteX50" fmla="*/ 5514 w 10000"/>
                    <a:gd name="connsiteY50" fmla="*/ 5021 h 10000"/>
                    <a:gd name="connsiteX51" fmla="*/ 5426 w 10000"/>
                    <a:gd name="connsiteY51" fmla="*/ 4875 h 10000"/>
                    <a:gd name="connsiteX52" fmla="*/ 5337 w 10000"/>
                    <a:gd name="connsiteY52" fmla="*/ 4729 h 10000"/>
                    <a:gd name="connsiteX53" fmla="*/ 5248 w 10000"/>
                    <a:gd name="connsiteY53" fmla="*/ 4604 h 10000"/>
                    <a:gd name="connsiteX54" fmla="*/ 5168 w 10000"/>
                    <a:gd name="connsiteY54" fmla="*/ 4552 h 10000"/>
                    <a:gd name="connsiteX55" fmla="*/ 5098 w 10000"/>
                    <a:gd name="connsiteY55" fmla="*/ 4583 h 10000"/>
                    <a:gd name="connsiteX56" fmla="*/ 5062 w 10000"/>
                    <a:gd name="connsiteY56" fmla="*/ 4708 h 10000"/>
                    <a:gd name="connsiteX57" fmla="*/ 5098 w 10000"/>
                    <a:gd name="connsiteY57" fmla="*/ 4833 h 10000"/>
                    <a:gd name="connsiteX58" fmla="*/ 5151 w 10000"/>
                    <a:gd name="connsiteY58" fmla="*/ 4979 h 10000"/>
                    <a:gd name="connsiteX59" fmla="*/ 5213 w 10000"/>
                    <a:gd name="connsiteY59" fmla="*/ 5104 h 10000"/>
                    <a:gd name="connsiteX60" fmla="*/ 5284 w 10000"/>
                    <a:gd name="connsiteY60" fmla="*/ 5188 h 10000"/>
                    <a:gd name="connsiteX61" fmla="*/ 5390 w 10000"/>
                    <a:gd name="connsiteY61" fmla="*/ 5302 h 10000"/>
                    <a:gd name="connsiteX62" fmla="*/ 5479 w 10000"/>
                    <a:gd name="connsiteY62" fmla="*/ 5406 h 10000"/>
                    <a:gd name="connsiteX63" fmla="*/ 5532 w 10000"/>
                    <a:gd name="connsiteY63" fmla="*/ 5531 h 10000"/>
                    <a:gd name="connsiteX64" fmla="*/ 5532 w 10000"/>
                    <a:gd name="connsiteY64" fmla="*/ 5635 h 10000"/>
                    <a:gd name="connsiteX65" fmla="*/ 5426 w 10000"/>
                    <a:gd name="connsiteY65" fmla="*/ 5802 h 10000"/>
                    <a:gd name="connsiteX66" fmla="*/ 5284 w 10000"/>
                    <a:gd name="connsiteY66" fmla="*/ 5979 h 10000"/>
                    <a:gd name="connsiteX67" fmla="*/ 5115 w 10000"/>
                    <a:gd name="connsiteY67" fmla="*/ 6125 h 10000"/>
                    <a:gd name="connsiteX68" fmla="*/ 4938 w 10000"/>
                    <a:gd name="connsiteY68" fmla="*/ 6208 h 10000"/>
                    <a:gd name="connsiteX69" fmla="*/ 4832 w 10000"/>
                    <a:gd name="connsiteY69" fmla="*/ 6250 h 10000"/>
                    <a:gd name="connsiteX70" fmla="*/ 4743 w 10000"/>
                    <a:gd name="connsiteY70" fmla="*/ 6229 h 10000"/>
                    <a:gd name="connsiteX71" fmla="*/ 4725 w 10000"/>
                    <a:gd name="connsiteY71" fmla="*/ 6208 h 10000"/>
                    <a:gd name="connsiteX72" fmla="*/ 4707 w 10000"/>
                    <a:gd name="connsiteY72" fmla="*/ 6188 h 10000"/>
                    <a:gd name="connsiteX73" fmla="*/ 4672 w 10000"/>
                    <a:gd name="connsiteY73" fmla="*/ 6167 h 10000"/>
                    <a:gd name="connsiteX74" fmla="*/ 4654 w 10000"/>
                    <a:gd name="connsiteY74" fmla="*/ 6146 h 10000"/>
                    <a:gd name="connsiteX75" fmla="*/ 4637 w 10000"/>
                    <a:gd name="connsiteY75" fmla="*/ 6146 h 10000"/>
                    <a:gd name="connsiteX76" fmla="*/ 4619 w 10000"/>
                    <a:gd name="connsiteY76" fmla="*/ 6146 h 10000"/>
                    <a:gd name="connsiteX77" fmla="*/ 4610 w 10000"/>
                    <a:gd name="connsiteY77" fmla="*/ 6167 h 10000"/>
                    <a:gd name="connsiteX78" fmla="*/ 4592 w 10000"/>
                    <a:gd name="connsiteY78" fmla="*/ 6229 h 10000"/>
                    <a:gd name="connsiteX79" fmla="*/ 4557 w 10000"/>
                    <a:gd name="connsiteY79" fmla="*/ 6333 h 10000"/>
                    <a:gd name="connsiteX80" fmla="*/ 4468 w 10000"/>
                    <a:gd name="connsiteY80" fmla="*/ 6396 h 10000"/>
                    <a:gd name="connsiteX81" fmla="*/ 4362 w 10000"/>
                    <a:gd name="connsiteY81" fmla="*/ 6500 h 10000"/>
                    <a:gd name="connsiteX82" fmla="*/ 4238 w 10000"/>
                    <a:gd name="connsiteY82" fmla="*/ 6635 h 10000"/>
                    <a:gd name="connsiteX83" fmla="*/ 4131 w 10000"/>
                    <a:gd name="connsiteY83" fmla="*/ 6781 h 10000"/>
                    <a:gd name="connsiteX84" fmla="*/ 4069 w 10000"/>
                    <a:gd name="connsiteY84" fmla="*/ 6885 h 10000"/>
                    <a:gd name="connsiteX85" fmla="*/ 3998 w 10000"/>
                    <a:gd name="connsiteY85" fmla="*/ 6948 h 10000"/>
                    <a:gd name="connsiteX86" fmla="*/ 3910 w 10000"/>
                    <a:gd name="connsiteY86" fmla="*/ 6948 h 10000"/>
                    <a:gd name="connsiteX87" fmla="*/ 3785 w 10000"/>
                    <a:gd name="connsiteY87" fmla="*/ 6927 h 10000"/>
                    <a:gd name="connsiteX88" fmla="*/ 3644 w 10000"/>
                    <a:gd name="connsiteY88" fmla="*/ 6948 h 10000"/>
                    <a:gd name="connsiteX89" fmla="*/ 3457 w 10000"/>
                    <a:gd name="connsiteY89" fmla="*/ 6969 h 10000"/>
                    <a:gd name="connsiteX90" fmla="*/ 3316 w 10000"/>
                    <a:gd name="connsiteY90" fmla="*/ 6969 h 10000"/>
                    <a:gd name="connsiteX91" fmla="*/ 3191 w 10000"/>
                    <a:gd name="connsiteY91" fmla="*/ 7031 h 10000"/>
                    <a:gd name="connsiteX92" fmla="*/ 3085 w 10000"/>
                    <a:gd name="connsiteY92" fmla="*/ 7115 h 10000"/>
                    <a:gd name="connsiteX93" fmla="*/ 2979 w 10000"/>
                    <a:gd name="connsiteY93" fmla="*/ 7229 h 10000"/>
                    <a:gd name="connsiteX94" fmla="*/ 2863 w 10000"/>
                    <a:gd name="connsiteY94" fmla="*/ 7333 h 10000"/>
                    <a:gd name="connsiteX95" fmla="*/ 2651 w 10000"/>
                    <a:gd name="connsiteY95" fmla="*/ 7438 h 10000"/>
                    <a:gd name="connsiteX96" fmla="*/ 2402 w 10000"/>
                    <a:gd name="connsiteY96" fmla="*/ 7563 h 10000"/>
                    <a:gd name="connsiteX97" fmla="*/ 2181 w 10000"/>
                    <a:gd name="connsiteY97" fmla="*/ 7646 h 10000"/>
                    <a:gd name="connsiteX98" fmla="*/ 2004 w 10000"/>
                    <a:gd name="connsiteY98" fmla="*/ 7708 h 10000"/>
                    <a:gd name="connsiteX99" fmla="*/ 1879 w 10000"/>
                    <a:gd name="connsiteY99" fmla="*/ 7708 h 10000"/>
                    <a:gd name="connsiteX100" fmla="*/ 1764 w 10000"/>
                    <a:gd name="connsiteY100" fmla="*/ 7708 h 10000"/>
                    <a:gd name="connsiteX101" fmla="*/ 1640 w 10000"/>
                    <a:gd name="connsiteY101" fmla="*/ 7729 h 10000"/>
                    <a:gd name="connsiteX102" fmla="*/ 1534 w 10000"/>
                    <a:gd name="connsiteY102" fmla="*/ 7792 h 10000"/>
                    <a:gd name="connsiteX103" fmla="*/ 1445 w 10000"/>
                    <a:gd name="connsiteY103" fmla="*/ 7906 h 10000"/>
                    <a:gd name="connsiteX104" fmla="*/ 1356 w 10000"/>
                    <a:gd name="connsiteY104" fmla="*/ 8052 h 10000"/>
                    <a:gd name="connsiteX105" fmla="*/ 1259 w 10000"/>
                    <a:gd name="connsiteY105" fmla="*/ 8135 h 10000"/>
                    <a:gd name="connsiteX106" fmla="*/ 1135 w 10000"/>
                    <a:gd name="connsiteY106" fmla="*/ 8198 h 10000"/>
                    <a:gd name="connsiteX107" fmla="*/ 1028 w 10000"/>
                    <a:gd name="connsiteY107" fmla="*/ 8260 h 10000"/>
                    <a:gd name="connsiteX108" fmla="*/ 957 w 10000"/>
                    <a:gd name="connsiteY108" fmla="*/ 8365 h 10000"/>
                    <a:gd name="connsiteX109" fmla="*/ 887 w 10000"/>
                    <a:gd name="connsiteY109" fmla="*/ 8500 h 10000"/>
                    <a:gd name="connsiteX110" fmla="*/ 816 w 10000"/>
                    <a:gd name="connsiteY110" fmla="*/ 8604 h 10000"/>
                    <a:gd name="connsiteX111" fmla="*/ 762 w 10000"/>
                    <a:gd name="connsiteY111" fmla="*/ 8688 h 10000"/>
                    <a:gd name="connsiteX112" fmla="*/ 798 w 10000"/>
                    <a:gd name="connsiteY112" fmla="*/ 8792 h 10000"/>
                    <a:gd name="connsiteX113" fmla="*/ 922 w 10000"/>
                    <a:gd name="connsiteY113" fmla="*/ 8917 h 10000"/>
                    <a:gd name="connsiteX114" fmla="*/ 1046 w 10000"/>
                    <a:gd name="connsiteY114" fmla="*/ 9083 h 10000"/>
                    <a:gd name="connsiteX115" fmla="*/ 1152 w 10000"/>
                    <a:gd name="connsiteY115" fmla="*/ 9281 h 10000"/>
                    <a:gd name="connsiteX116" fmla="*/ 1223 w 10000"/>
                    <a:gd name="connsiteY116" fmla="*/ 9427 h 10000"/>
                    <a:gd name="connsiteX117" fmla="*/ 1277 w 10000"/>
                    <a:gd name="connsiteY117" fmla="*/ 9573 h 10000"/>
                    <a:gd name="connsiteX118" fmla="*/ 1294 w 10000"/>
                    <a:gd name="connsiteY118" fmla="*/ 9698 h 10000"/>
                    <a:gd name="connsiteX119" fmla="*/ 1241 w 10000"/>
                    <a:gd name="connsiteY119" fmla="*/ 9792 h 10000"/>
                    <a:gd name="connsiteX120" fmla="*/ 1135 w 10000"/>
                    <a:gd name="connsiteY120" fmla="*/ 9854 h 10000"/>
                    <a:gd name="connsiteX121" fmla="*/ 1011 w 10000"/>
                    <a:gd name="connsiteY121" fmla="*/ 9938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71 h 10000"/>
                    <a:gd name="connsiteX126" fmla="*/ 328 w 10000"/>
                    <a:gd name="connsiteY126" fmla="*/ 9573 h 10000"/>
                    <a:gd name="connsiteX127" fmla="*/ 222 w 10000"/>
                    <a:gd name="connsiteY127" fmla="*/ 9385 h 10000"/>
                    <a:gd name="connsiteX128" fmla="*/ 160 w 10000"/>
                    <a:gd name="connsiteY128" fmla="*/ 9240 h 10000"/>
                    <a:gd name="connsiteX129" fmla="*/ 89 w 10000"/>
                    <a:gd name="connsiteY129" fmla="*/ 9083 h 10000"/>
                    <a:gd name="connsiteX130" fmla="*/ 35 w 10000"/>
                    <a:gd name="connsiteY130" fmla="*/ 8896 h 10000"/>
                    <a:gd name="connsiteX131" fmla="*/ 18 w 10000"/>
                    <a:gd name="connsiteY131" fmla="*/ 8750 h 10000"/>
                    <a:gd name="connsiteX132" fmla="*/ 18 w 10000"/>
                    <a:gd name="connsiteY132" fmla="*/ 8604 h 10000"/>
                    <a:gd name="connsiteX133" fmla="*/ 18 w 10000"/>
                    <a:gd name="connsiteY133" fmla="*/ 8458 h 10000"/>
                    <a:gd name="connsiteX134" fmla="*/ 35 w 10000"/>
                    <a:gd name="connsiteY134" fmla="*/ 8302 h 10000"/>
                    <a:gd name="connsiteX135" fmla="*/ 106 w 10000"/>
                    <a:gd name="connsiteY135" fmla="*/ 8156 h 10000"/>
                    <a:gd name="connsiteX136" fmla="*/ 222 w 10000"/>
                    <a:gd name="connsiteY136" fmla="*/ 7969 h 10000"/>
                    <a:gd name="connsiteX137" fmla="*/ 275 w 10000"/>
                    <a:gd name="connsiteY137" fmla="*/ 7844 h 10000"/>
                    <a:gd name="connsiteX138" fmla="*/ 293 w 10000"/>
                    <a:gd name="connsiteY138" fmla="*/ 7802 h 10000"/>
                    <a:gd name="connsiteX139" fmla="*/ 35 w 10000"/>
                    <a:gd name="connsiteY139" fmla="*/ 7771 h 10000"/>
                    <a:gd name="connsiteX140" fmla="*/ 0 w 10000"/>
                    <a:gd name="connsiteY140" fmla="*/ 7646 h 10000"/>
                    <a:gd name="connsiteX141" fmla="*/ 293 w 10000"/>
                    <a:gd name="connsiteY141" fmla="*/ 7156 h 10000"/>
                    <a:gd name="connsiteX142" fmla="*/ 629 w 10000"/>
                    <a:gd name="connsiteY142" fmla="*/ 7031 h 10000"/>
                    <a:gd name="connsiteX143" fmla="*/ 683 w 10000"/>
                    <a:gd name="connsiteY143" fmla="*/ 6635 h 10000"/>
                    <a:gd name="connsiteX144" fmla="*/ 1135 w 10000"/>
                    <a:gd name="connsiteY144" fmla="*/ 6531 h 10000"/>
                    <a:gd name="connsiteX145" fmla="*/ 1303 w 10000"/>
                    <a:gd name="connsiteY145" fmla="*/ 6375 h 10000"/>
                    <a:gd name="connsiteX146" fmla="*/ 1303 w 10000"/>
                    <a:gd name="connsiteY146" fmla="*/ 5760 h 10000"/>
                    <a:gd name="connsiteX147" fmla="*/ 1551 w 10000"/>
                    <a:gd name="connsiteY147" fmla="*/ 5615 h 10000"/>
                    <a:gd name="connsiteX148" fmla="*/ 2163 w 10000"/>
                    <a:gd name="connsiteY148" fmla="*/ 4979 h 10000"/>
                    <a:gd name="connsiteX149" fmla="*/ 2110 w 10000"/>
                    <a:gd name="connsiteY149" fmla="*/ 4198 h 10000"/>
                    <a:gd name="connsiteX150" fmla="*/ 4096 w 10000"/>
                    <a:gd name="connsiteY150" fmla="*/ 4857 h 10000"/>
                    <a:gd name="connsiteX151" fmla="*/ 2668 w 10000"/>
                    <a:gd name="connsiteY151" fmla="*/ 4797 h 10000"/>
                    <a:gd name="connsiteX152" fmla="*/ 3431 w 10000"/>
                    <a:gd name="connsiteY152" fmla="*/ 5002 h 10000"/>
                    <a:gd name="connsiteX153" fmla="*/ 4637 w 10000"/>
                    <a:gd name="connsiteY153" fmla="*/ 3691 h 10000"/>
                    <a:gd name="connsiteX154" fmla="*/ 9870 w 10000"/>
                    <a:gd name="connsiteY154" fmla="*/ 2834 h 10000"/>
                    <a:gd name="connsiteX155" fmla="*/ 5950 w 10000"/>
                    <a:gd name="connsiteY155" fmla="*/ 3089 h 10000"/>
                    <a:gd name="connsiteX156" fmla="*/ 4833 w 10000"/>
                    <a:gd name="connsiteY156" fmla="*/ 2295 h 10000"/>
                    <a:gd name="connsiteX157" fmla="*/ 5320 w 10000"/>
                    <a:gd name="connsiteY157" fmla="*/ 2212 h 10000"/>
                    <a:gd name="connsiteX158" fmla="*/ 6686 w 10000"/>
                    <a:gd name="connsiteY158" fmla="*/ 2492 h 10000"/>
                    <a:gd name="connsiteX159" fmla="*/ 4743 w 10000"/>
                    <a:gd name="connsiteY159" fmla="*/ 406 h 10000"/>
                    <a:gd name="connsiteX160" fmla="*/ 5248 w 10000"/>
                    <a:gd name="connsiteY160" fmla="*/ 94 h 10000"/>
                    <a:gd name="connsiteX161" fmla="*/ 5532 w 10000"/>
                    <a:gd name="connsiteY161" fmla="*/ 302 h 10000"/>
                    <a:gd name="connsiteX162" fmla="*/ 6144 w 10000"/>
                    <a:gd name="connsiteY162" fmla="*/ 0 h 10000"/>
                    <a:gd name="connsiteX163" fmla="*/ 6383 w 10000"/>
                    <a:gd name="connsiteY163" fmla="*/ 281 h 10000"/>
                    <a:gd name="connsiteX164" fmla="*/ 6516 w 10000"/>
                    <a:gd name="connsiteY164" fmla="*/ 2378 h 10000"/>
                    <a:gd name="connsiteX165" fmla="*/ 5771 w 10000"/>
                    <a:gd name="connsiteY165" fmla="*/ 1354 h 10000"/>
                    <a:gd name="connsiteX166" fmla="*/ 6020 w 10000"/>
                    <a:gd name="connsiteY166" fmla="*/ 1573 h 10000"/>
                    <a:gd name="connsiteX167" fmla="*/ 6560 w 10000"/>
                    <a:gd name="connsiteY167" fmla="*/ 1333 h 10000"/>
                    <a:gd name="connsiteX168" fmla="*/ 7296 w 10000"/>
                    <a:gd name="connsiteY168" fmla="*/ 958 h 10000"/>
                    <a:gd name="connsiteX169" fmla="*/ 7784 w 10000"/>
                    <a:gd name="connsiteY169" fmla="*/ 1250 h 10000"/>
                    <a:gd name="connsiteX170" fmla="*/ 7934 w 10000"/>
                    <a:gd name="connsiteY170" fmla="*/ 2613 h 10000"/>
                    <a:gd name="connsiteX171" fmla="*/ 8723 w 10000"/>
                    <a:gd name="connsiteY171" fmla="*/ 635 h 10000"/>
                    <a:gd name="connsiteX172" fmla="*/ 9335 w 10000"/>
                    <a:gd name="connsiteY172" fmla="*/ 1000 h 10000"/>
                    <a:gd name="connsiteX173" fmla="*/ 9628 w 10000"/>
                    <a:gd name="connsiteY173" fmla="*/ 1677 h 10000"/>
                    <a:gd name="connsiteX174" fmla="*/ 9840 w 10000"/>
                    <a:gd name="connsiteY174" fmla="*/ 2250 h 10000"/>
                    <a:gd name="connsiteX175" fmla="*/ 10000 w 10000"/>
                    <a:gd name="connsiteY175" fmla="*/ 2563 h 10000"/>
                    <a:gd name="connsiteX0" fmla="*/ 10000 w 10000"/>
                    <a:gd name="connsiteY0" fmla="*/ 2563 h 10000"/>
                    <a:gd name="connsiteX1" fmla="*/ 9965 w 10000"/>
                    <a:gd name="connsiteY1" fmla="*/ 2583 h 10000"/>
                    <a:gd name="connsiteX2" fmla="*/ 9894 w 10000"/>
                    <a:gd name="connsiteY2" fmla="*/ 2604 h 10000"/>
                    <a:gd name="connsiteX3" fmla="*/ 9787 w 10000"/>
                    <a:gd name="connsiteY3" fmla="*/ 2646 h 10000"/>
                    <a:gd name="connsiteX4" fmla="*/ 9699 w 10000"/>
                    <a:gd name="connsiteY4" fmla="*/ 2698 h 10000"/>
                    <a:gd name="connsiteX5" fmla="*/ 9645 w 10000"/>
                    <a:gd name="connsiteY5" fmla="*/ 2760 h 10000"/>
                    <a:gd name="connsiteX6" fmla="*/ 9601 w 10000"/>
                    <a:gd name="connsiteY6" fmla="*/ 2865 h 10000"/>
                    <a:gd name="connsiteX7" fmla="*/ 9530 w 10000"/>
                    <a:gd name="connsiteY7" fmla="*/ 3010 h 10000"/>
                    <a:gd name="connsiteX8" fmla="*/ 9424 w 10000"/>
                    <a:gd name="connsiteY8" fmla="*/ 3177 h 10000"/>
                    <a:gd name="connsiteX9" fmla="*/ 9353 w 10000"/>
                    <a:gd name="connsiteY9" fmla="*/ 3313 h 10000"/>
                    <a:gd name="connsiteX10" fmla="*/ 9282 w 10000"/>
                    <a:gd name="connsiteY10" fmla="*/ 3458 h 10000"/>
                    <a:gd name="connsiteX11" fmla="*/ 9246 w 10000"/>
                    <a:gd name="connsiteY11" fmla="*/ 3625 h 10000"/>
                    <a:gd name="connsiteX12" fmla="*/ 9193 w 10000"/>
                    <a:gd name="connsiteY12" fmla="*/ 3771 h 10000"/>
                    <a:gd name="connsiteX13" fmla="*/ 9122 w 10000"/>
                    <a:gd name="connsiteY13" fmla="*/ 3917 h 10000"/>
                    <a:gd name="connsiteX14" fmla="*/ 9007 w 10000"/>
                    <a:gd name="connsiteY14" fmla="*/ 4031 h 10000"/>
                    <a:gd name="connsiteX15" fmla="*/ 8883 w 10000"/>
                    <a:gd name="connsiteY15" fmla="*/ 4115 h 10000"/>
                    <a:gd name="connsiteX16" fmla="*/ 8723 w 10000"/>
                    <a:gd name="connsiteY16" fmla="*/ 4198 h 10000"/>
                    <a:gd name="connsiteX17" fmla="*/ 8564 w 10000"/>
                    <a:gd name="connsiteY17" fmla="*/ 4281 h 10000"/>
                    <a:gd name="connsiteX18" fmla="*/ 8413 w 10000"/>
                    <a:gd name="connsiteY18" fmla="*/ 4344 h 10000"/>
                    <a:gd name="connsiteX19" fmla="*/ 8307 w 10000"/>
                    <a:gd name="connsiteY19" fmla="*/ 4365 h 10000"/>
                    <a:gd name="connsiteX20" fmla="*/ 8165 w 10000"/>
                    <a:gd name="connsiteY20" fmla="*/ 4323 h 10000"/>
                    <a:gd name="connsiteX21" fmla="*/ 8005 w 10000"/>
                    <a:gd name="connsiteY21" fmla="*/ 4281 h 10000"/>
                    <a:gd name="connsiteX22" fmla="*/ 7837 w 10000"/>
                    <a:gd name="connsiteY22" fmla="*/ 4260 h 10000"/>
                    <a:gd name="connsiteX23" fmla="*/ 7660 w 10000"/>
                    <a:gd name="connsiteY23" fmla="*/ 4281 h 10000"/>
                    <a:gd name="connsiteX24" fmla="*/ 7500 w 10000"/>
                    <a:gd name="connsiteY24" fmla="*/ 4365 h 10000"/>
                    <a:gd name="connsiteX25" fmla="*/ 7349 w 10000"/>
                    <a:gd name="connsiteY25" fmla="*/ 4490 h 10000"/>
                    <a:gd name="connsiteX26" fmla="*/ 7207 w 10000"/>
                    <a:gd name="connsiteY26" fmla="*/ 4583 h 10000"/>
                    <a:gd name="connsiteX27" fmla="*/ 7101 w 10000"/>
                    <a:gd name="connsiteY27" fmla="*/ 4688 h 10000"/>
                    <a:gd name="connsiteX28" fmla="*/ 7083 w 10000"/>
                    <a:gd name="connsiteY28" fmla="*/ 4729 h 10000"/>
                    <a:gd name="connsiteX29" fmla="*/ 7066 w 10000"/>
                    <a:gd name="connsiteY29" fmla="*/ 4771 h 10000"/>
                    <a:gd name="connsiteX30" fmla="*/ 7048 w 10000"/>
                    <a:gd name="connsiteY30" fmla="*/ 4833 h 10000"/>
                    <a:gd name="connsiteX31" fmla="*/ 7030 w 10000"/>
                    <a:gd name="connsiteY31" fmla="*/ 4875 h 10000"/>
                    <a:gd name="connsiteX32" fmla="*/ 7012 w 10000"/>
                    <a:gd name="connsiteY32" fmla="*/ 4917 h 10000"/>
                    <a:gd name="connsiteX33" fmla="*/ 6995 w 10000"/>
                    <a:gd name="connsiteY33" fmla="*/ 4938 h 10000"/>
                    <a:gd name="connsiteX34" fmla="*/ 6977 w 10000"/>
                    <a:gd name="connsiteY34" fmla="*/ 4938 h 10000"/>
                    <a:gd name="connsiteX35" fmla="*/ 6941 w 10000"/>
                    <a:gd name="connsiteY35" fmla="*/ 4938 h 10000"/>
                    <a:gd name="connsiteX36" fmla="*/ 6888 w 10000"/>
                    <a:gd name="connsiteY36" fmla="*/ 4896 h 10000"/>
                    <a:gd name="connsiteX37" fmla="*/ 6826 w 10000"/>
                    <a:gd name="connsiteY37" fmla="*/ 4813 h 10000"/>
                    <a:gd name="connsiteX38" fmla="*/ 6738 w 10000"/>
                    <a:gd name="connsiteY38" fmla="*/ 4750 h 10000"/>
                    <a:gd name="connsiteX39" fmla="*/ 6667 w 10000"/>
                    <a:gd name="connsiteY39" fmla="*/ 4750 h 10000"/>
                    <a:gd name="connsiteX40" fmla="*/ 6578 w 10000"/>
                    <a:gd name="connsiteY40" fmla="*/ 4813 h 10000"/>
                    <a:gd name="connsiteX41" fmla="*/ 6507 w 10000"/>
                    <a:gd name="connsiteY41" fmla="*/ 4917 h 10000"/>
                    <a:gd name="connsiteX42" fmla="*/ 6436 w 10000"/>
                    <a:gd name="connsiteY42" fmla="*/ 5042 h 10000"/>
                    <a:gd name="connsiteX43" fmla="*/ 6365 w 10000"/>
                    <a:gd name="connsiteY43" fmla="*/ 5167 h 10000"/>
                    <a:gd name="connsiteX44" fmla="*/ 6277 w 10000"/>
                    <a:gd name="connsiteY44" fmla="*/ 5281 h 10000"/>
                    <a:gd name="connsiteX45" fmla="*/ 6161 w 10000"/>
                    <a:gd name="connsiteY45" fmla="*/ 5344 h 10000"/>
                    <a:gd name="connsiteX46" fmla="*/ 6020 w 10000"/>
                    <a:gd name="connsiteY46" fmla="*/ 5344 h 10000"/>
                    <a:gd name="connsiteX47" fmla="*/ 5824 w 10000"/>
                    <a:gd name="connsiteY47" fmla="*/ 5302 h 10000"/>
                    <a:gd name="connsiteX48" fmla="*/ 5709 w 10000"/>
                    <a:gd name="connsiteY48" fmla="*/ 5240 h 10000"/>
                    <a:gd name="connsiteX49" fmla="*/ 5621 w 10000"/>
                    <a:gd name="connsiteY49" fmla="*/ 5146 h 10000"/>
                    <a:gd name="connsiteX50" fmla="*/ 5514 w 10000"/>
                    <a:gd name="connsiteY50" fmla="*/ 5021 h 10000"/>
                    <a:gd name="connsiteX51" fmla="*/ 5426 w 10000"/>
                    <a:gd name="connsiteY51" fmla="*/ 4875 h 10000"/>
                    <a:gd name="connsiteX52" fmla="*/ 5337 w 10000"/>
                    <a:gd name="connsiteY52" fmla="*/ 4729 h 10000"/>
                    <a:gd name="connsiteX53" fmla="*/ 5248 w 10000"/>
                    <a:gd name="connsiteY53" fmla="*/ 4604 h 10000"/>
                    <a:gd name="connsiteX54" fmla="*/ 5168 w 10000"/>
                    <a:gd name="connsiteY54" fmla="*/ 4552 h 10000"/>
                    <a:gd name="connsiteX55" fmla="*/ 5098 w 10000"/>
                    <a:gd name="connsiteY55" fmla="*/ 4583 h 10000"/>
                    <a:gd name="connsiteX56" fmla="*/ 5062 w 10000"/>
                    <a:gd name="connsiteY56" fmla="*/ 4708 h 10000"/>
                    <a:gd name="connsiteX57" fmla="*/ 5098 w 10000"/>
                    <a:gd name="connsiteY57" fmla="*/ 4833 h 10000"/>
                    <a:gd name="connsiteX58" fmla="*/ 5151 w 10000"/>
                    <a:gd name="connsiteY58" fmla="*/ 4979 h 10000"/>
                    <a:gd name="connsiteX59" fmla="*/ 5213 w 10000"/>
                    <a:gd name="connsiteY59" fmla="*/ 5104 h 10000"/>
                    <a:gd name="connsiteX60" fmla="*/ 5284 w 10000"/>
                    <a:gd name="connsiteY60" fmla="*/ 5188 h 10000"/>
                    <a:gd name="connsiteX61" fmla="*/ 5390 w 10000"/>
                    <a:gd name="connsiteY61" fmla="*/ 5302 h 10000"/>
                    <a:gd name="connsiteX62" fmla="*/ 5479 w 10000"/>
                    <a:gd name="connsiteY62" fmla="*/ 5406 h 10000"/>
                    <a:gd name="connsiteX63" fmla="*/ 5532 w 10000"/>
                    <a:gd name="connsiteY63" fmla="*/ 5531 h 10000"/>
                    <a:gd name="connsiteX64" fmla="*/ 5532 w 10000"/>
                    <a:gd name="connsiteY64" fmla="*/ 5635 h 10000"/>
                    <a:gd name="connsiteX65" fmla="*/ 5426 w 10000"/>
                    <a:gd name="connsiteY65" fmla="*/ 5802 h 10000"/>
                    <a:gd name="connsiteX66" fmla="*/ 5284 w 10000"/>
                    <a:gd name="connsiteY66" fmla="*/ 5979 h 10000"/>
                    <a:gd name="connsiteX67" fmla="*/ 5115 w 10000"/>
                    <a:gd name="connsiteY67" fmla="*/ 6125 h 10000"/>
                    <a:gd name="connsiteX68" fmla="*/ 4938 w 10000"/>
                    <a:gd name="connsiteY68" fmla="*/ 6208 h 10000"/>
                    <a:gd name="connsiteX69" fmla="*/ 4832 w 10000"/>
                    <a:gd name="connsiteY69" fmla="*/ 6250 h 10000"/>
                    <a:gd name="connsiteX70" fmla="*/ 4743 w 10000"/>
                    <a:gd name="connsiteY70" fmla="*/ 6229 h 10000"/>
                    <a:gd name="connsiteX71" fmla="*/ 4725 w 10000"/>
                    <a:gd name="connsiteY71" fmla="*/ 6208 h 10000"/>
                    <a:gd name="connsiteX72" fmla="*/ 4707 w 10000"/>
                    <a:gd name="connsiteY72" fmla="*/ 6188 h 10000"/>
                    <a:gd name="connsiteX73" fmla="*/ 4672 w 10000"/>
                    <a:gd name="connsiteY73" fmla="*/ 6167 h 10000"/>
                    <a:gd name="connsiteX74" fmla="*/ 4654 w 10000"/>
                    <a:gd name="connsiteY74" fmla="*/ 6146 h 10000"/>
                    <a:gd name="connsiteX75" fmla="*/ 4637 w 10000"/>
                    <a:gd name="connsiteY75" fmla="*/ 6146 h 10000"/>
                    <a:gd name="connsiteX76" fmla="*/ 4619 w 10000"/>
                    <a:gd name="connsiteY76" fmla="*/ 6146 h 10000"/>
                    <a:gd name="connsiteX77" fmla="*/ 4610 w 10000"/>
                    <a:gd name="connsiteY77" fmla="*/ 6167 h 10000"/>
                    <a:gd name="connsiteX78" fmla="*/ 4592 w 10000"/>
                    <a:gd name="connsiteY78" fmla="*/ 6229 h 10000"/>
                    <a:gd name="connsiteX79" fmla="*/ 4557 w 10000"/>
                    <a:gd name="connsiteY79" fmla="*/ 6333 h 10000"/>
                    <a:gd name="connsiteX80" fmla="*/ 4468 w 10000"/>
                    <a:gd name="connsiteY80" fmla="*/ 6396 h 10000"/>
                    <a:gd name="connsiteX81" fmla="*/ 4362 w 10000"/>
                    <a:gd name="connsiteY81" fmla="*/ 6500 h 10000"/>
                    <a:gd name="connsiteX82" fmla="*/ 4238 w 10000"/>
                    <a:gd name="connsiteY82" fmla="*/ 6635 h 10000"/>
                    <a:gd name="connsiteX83" fmla="*/ 4131 w 10000"/>
                    <a:gd name="connsiteY83" fmla="*/ 6781 h 10000"/>
                    <a:gd name="connsiteX84" fmla="*/ 4069 w 10000"/>
                    <a:gd name="connsiteY84" fmla="*/ 6885 h 10000"/>
                    <a:gd name="connsiteX85" fmla="*/ 3998 w 10000"/>
                    <a:gd name="connsiteY85" fmla="*/ 6948 h 10000"/>
                    <a:gd name="connsiteX86" fmla="*/ 3910 w 10000"/>
                    <a:gd name="connsiteY86" fmla="*/ 6948 h 10000"/>
                    <a:gd name="connsiteX87" fmla="*/ 3785 w 10000"/>
                    <a:gd name="connsiteY87" fmla="*/ 6927 h 10000"/>
                    <a:gd name="connsiteX88" fmla="*/ 3644 w 10000"/>
                    <a:gd name="connsiteY88" fmla="*/ 6948 h 10000"/>
                    <a:gd name="connsiteX89" fmla="*/ 3457 w 10000"/>
                    <a:gd name="connsiteY89" fmla="*/ 6969 h 10000"/>
                    <a:gd name="connsiteX90" fmla="*/ 3316 w 10000"/>
                    <a:gd name="connsiteY90" fmla="*/ 6969 h 10000"/>
                    <a:gd name="connsiteX91" fmla="*/ 3191 w 10000"/>
                    <a:gd name="connsiteY91" fmla="*/ 7031 h 10000"/>
                    <a:gd name="connsiteX92" fmla="*/ 3085 w 10000"/>
                    <a:gd name="connsiteY92" fmla="*/ 7115 h 10000"/>
                    <a:gd name="connsiteX93" fmla="*/ 2979 w 10000"/>
                    <a:gd name="connsiteY93" fmla="*/ 7229 h 10000"/>
                    <a:gd name="connsiteX94" fmla="*/ 2863 w 10000"/>
                    <a:gd name="connsiteY94" fmla="*/ 7333 h 10000"/>
                    <a:gd name="connsiteX95" fmla="*/ 2651 w 10000"/>
                    <a:gd name="connsiteY95" fmla="*/ 7438 h 10000"/>
                    <a:gd name="connsiteX96" fmla="*/ 2402 w 10000"/>
                    <a:gd name="connsiteY96" fmla="*/ 7563 h 10000"/>
                    <a:gd name="connsiteX97" fmla="*/ 2181 w 10000"/>
                    <a:gd name="connsiteY97" fmla="*/ 7646 h 10000"/>
                    <a:gd name="connsiteX98" fmla="*/ 2004 w 10000"/>
                    <a:gd name="connsiteY98" fmla="*/ 7708 h 10000"/>
                    <a:gd name="connsiteX99" fmla="*/ 1879 w 10000"/>
                    <a:gd name="connsiteY99" fmla="*/ 7708 h 10000"/>
                    <a:gd name="connsiteX100" fmla="*/ 1764 w 10000"/>
                    <a:gd name="connsiteY100" fmla="*/ 7708 h 10000"/>
                    <a:gd name="connsiteX101" fmla="*/ 1640 w 10000"/>
                    <a:gd name="connsiteY101" fmla="*/ 7729 h 10000"/>
                    <a:gd name="connsiteX102" fmla="*/ 1534 w 10000"/>
                    <a:gd name="connsiteY102" fmla="*/ 7792 h 10000"/>
                    <a:gd name="connsiteX103" fmla="*/ 1445 w 10000"/>
                    <a:gd name="connsiteY103" fmla="*/ 7906 h 10000"/>
                    <a:gd name="connsiteX104" fmla="*/ 1356 w 10000"/>
                    <a:gd name="connsiteY104" fmla="*/ 8052 h 10000"/>
                    <a:gd name="connsiteX105" fmla="*/ 1259 w 10000"/>
                    <a:gd name="connsiteY105" fmla="*/ 8135 h 10000"/>
                    <a:gd name="connsiteX106" fmla="*/ 1135 w 10000"/>
                    <a:gd name="connsiteY106" fmla="*/ 8198 h 10000"/>
                    <a:gd name="connsiteX107" fmla="*/ 1028 w 10000"/>
                    <a:gd name="connsiteY107" fmla="*/ 8260 h 10000"/>
                    <a:gd name="connsiteX108" fmla="*/ 957 w 10000"/>
                    <a:gd name="connsiteY108" fmla="*/ 8365 h 10000"/>
                    <a:gd name="connsiteX109" fmla="*/ 887 w 10000"/>
                    <a:gd name="connsiteY109" fmla="*/ 8500 h 10000"/>
                    <a:gd name="connsiteX110" fmla="*/ 816 w 10000"/>
                    <a:gd name="connsiteY110" fmla="*/ 8604 h 10000"/>
                    <a:gd name="connsiteX111" fmla="*/ 762 w 10000"/>
                    <a:gd name="connsiteY111" fmla="*/ 8688 h 10000"/>
                    <a:gd name="connsiteX112" fmla="*/ 798 w 10000"/>
                    <a:gd name="connsiteY112" fmla="*/ 8792 h 10000"/>
                    <a:gd name="connsiteX113" fmla="*/ 922 w 10000"/>
                    <a:gd name="connsiteY113" fmla="*/ 8917 h 10000"/>
                    <a:gd name="connsiteX114" fmla="*/ 1046 w 10000"/>
                    <a:gd name="connsiteY114" fmla="*/ 9083 h 10000"/>
                    <a:gd name="connsiteX115" fmla="*/ 1152 w 10000"/>
                    <a:gd name="connsiteY115" fmla="*/ 9281 h 10000"/>
                    <a:gd name="connsiteX116" fmla="*/ 1223 w 10000"/>
                    <a:gd name="connsiteY116" fmla="*/ 9427 h 10000"/>
                    <a:gd name="connsiteX117" fmla="*/ 1277 w 10000"/>
                    <a:gd name="connsiteY117" fmla="*/ 9573 h 10000"/>
                    <a:gd name="connsiteX118" fmla="*/ 1294 w 10000"/>
                    <a:gd name="connsiteY118" fmla="*/ 9698 h 10000"/>
                    <a:gd name="connsiteX119" fmla="*/ 1241 w 10000"/>
                    <a:gd name="connsiteY119" fmla="*/ 9792 h 10000"/>
                    <a:gd name="connsiteX120" fmla="*/ 1135 w 10000"/>
                    <a:gd name="connsiteY120" fmla="*/ 9854 h 10000"/>
                    <a:gd name="connsiteX121" fmla="*/ 1011 w 10000"/>
                    <a:gd name="connsiteY121" fmla="*/ 9938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71 h 10000"/>
                    <a:gd name="connsiteX126" fmla="*/ 328 w 10000"/>
                    <a:gd name="connsiteY126" fmla="*/ 9573 h 10000"/>
                    <a:gd name="connsiteX127" fmla="*/ 222 w 10000"/>
                    <a:gd name="connsiteY127" fmla="*/ 9385 h 10000"/>
                    <a:gd name="connsiteX128" fmla="*/ 160 w 10000"/>
                    <a:gd name="connsiteY128" fmla="*/ 9240 h 10000"/>
                    <a:gd name="connsiteX129" fmla="*/ 89 w 10000"/>
                    <a:gd name="connsiteY129" fmla="*/ 9083 h 10000"/>
                    <a:gd name="connsiteX130" fmla="*/ 35 w 10000"/>
                    <a:gd name="connsiteY130" fmla="*/ 8896 h 10000"/>
                    <a:gd name="connsiteX131" fmla="*/ 18 w 10000"/>
                    <a:gd name="connsiteY131" fmla="*/ 8750 h 10000"/>
                    <a:gd name="connsiteX132" fmla="*/ 18 w 10000"/>
                    <a:gd name="connsiteY132" fmla="*/ 8604 h 10000"/>
                    <a:gd name="connsiteX133" fmla="*/ 18 w 10000"/>
                    <a:gd name="connsiteY133" fmla="*/ 8458 h 10000"/>
                    <a:gd name="connsiteX134" fmla="*/ 35 w 10000"/>
                    <a:gd name="connsiteY134" fmla="*/ 8302 h 10000"/>
                    <a:gd name="connsiteX135" fmla="*/ 106 w 10000"/>
                    <a:gd name="connsiteY135" fmla="*/ 8156 h 10000"/>
                    <a:gd name="connsiteX136" fmla="*/ 222 w 10000"/>
                    <a:gd name="connsiteY136" fmla="*/ 7969 h 10000"/>
                    <a:gd name="connsiteX137" fmla="*/ 275 w 10000"/>
                    <a:gd name="connsiteY137" fmla="*/ 7844 h 10000"/>
                    <a:gd name="connsiteX138" fmla="*/ 293 w 10000"/>
                    <a:gd name="connsiteY138" fmla="*/ 7802 h 10000"/>
                    <a:gd name="connsiteX139" fmla="*/ 35 w 10000"/>
                    <a:gd name="connsiteY139" fmla="*/ 7771 h 10000"/>
                    <a:gd name="connsiteX140" fmla="*/ 0 w 10000"/>
                    <a:gd name="connsiteY140" fmla="*/ 7646 h 10000"/>
                    <a:gd name="connsiteX141" fmla="*/ 293 w 10000"/>
                    <a:gd name="connsiteY141" fmla="*/ 7156 h 10000"/>
                    <a:gd name="connsiteX142" fmla="*/ 629 w 10000"/>
                    <a:gd name="connsiteY142" fmla="*/ 7031 h 10000"/>
                    <a:gd name="connsiteX143" fmla="*/ 683 w 10000"/>
                    <a:gd name="connsiteY143" fmla="*/ 6635 h 10000"/>
                    <a:gd name="connsiteX144" fmla="*/ 1135 w 10000"/>
                    <a:gd name="connsiteY144" fmla="*/ 6531 h 10000"/>
                    <a:gd name="connsiteX145" fmla="*/ 1303 w 10000"/>
                    <a:gd name="connsiteY145" fmla="*/ 6375 h 10000"/>
                    <a:gd name="connsiteX146" fmla="*/ 1303 w 10000"/>
                    <a:gd name="connsiteY146" fmla="*/ 5760 h 10000"/>
                    <a:gd name="connsiteX147" fmla="*/ 1551 w 10000"/>
                    <a:gd name="connsiteY147" fmla="*/ 5615 h 10000"/>
                    <a:gd name="connsiteX148" fmla="*/ 2163 w 10000"/>
                    <a:gd name="connsiteY148" fmla="*/ 4979 h 10000"/>
                    <a:gd name="connsiteX149" fmla="*/ 2110 w 10000"/>
                    <a:gd name="connsiteY149" fmla="*/ 4198 h 10000"/>
                    <a:gd name="connsiteX150" fmla="*/ 4096 w 10000"/>
                    <a:gd name="connsiteY150" fmla="*/ 4857 h 10000"/>
                    <a:gd name="connsiteX151" fmla="*/ 2828 w 10000"/>
                    <a:gd name="connsiteY151" fmla="*/ 6396 h 10000"/>
                    <a:gd name="connsiteX152" fmla="*/ 3431 w 10000"/>
                    <a:gd name="connsiteY152" fmla="*/ 5002 h 10000"/>
                    <a:gd name="connsiteX153" fmla="*/ 4637 w 10000"/>
                    <a:gd name="connsiteY153" fmla="*/ 3691 h 10000"/>
                    <a:gd name="connsiteX154" fmla="*/ 9870 w 10000"/>
                    <a:gd name="connsiteY154" fmla="*/ 2834 h 10000"/>
                    <a:gd name="connsiteX155" fmla="*/ 5950 w 10000"/>
                    <a:gd name="connsiteY155" fmla="*/ 3089 h 10000"/>
                    <a:gd name="connsiteX156" fmla="*/ 4833 w 10000"/>
                    <a:gd name="connsiteY156" fmla="*/ 2295 h 10000"/>
                    <a:gd name="connsiteX157" fmla="*/ 5320 w 10000"/>
                    <a:gd name="connsiteY157" fmla="*/ 2212 h 10000"/>
                    <a:gd name="connsiteX158" fmla="*/ 6686 w 10000"/>
                    <a:gd name="connsiteY158" fmla="*/ 2492 h 10000"/>
                    <a:gd name="connsiteX159" fmla="*/ 4743 w 10000"/>
                    <a:gd name="connsiteY159" fmla="*/ 406 h 10000"/>
                    <a:gd name="connsiteX160" fmla="*/ 5248 w 10000"/>
                    <a:gd name="connsiteY160" fmla="*/ 94 h 10000"/>
                    <a:gd name="connsiteX161" fmla="*/ 5532 w 10000"/>
                    <a:gd name="connsiteY161" fmla="*/ 302 h 10000"/>
                    <a:gd name="connsiteX162" fmla="*/ 6144 w 10000"/>
                    <a:gd name="connsiteY162" fmla="*/ 0 h 10000"/>
                    <a:gd name="connsiteX163" fmla="*/ 6383 w 10000"/>
                    <a:gd name="connsiteY163" fmla="*/ 281 h 10000"/>
                    <a:gd name="connsiteX164" fmla="*/ 6516 w 10000"/>
                    <a:gd name="connsiteY164" fmla="*/ 2378 h 10000"/>
                    <a:gd name="connsiteX165" fmla="*/ 5771 w 10000"/>
                    <a:gd name="connsiteY165" fmla="*/ 1354 h 10000"/>
                    <a:gd name="connsiteX166" fmla="*/ 6020 w 10000"/>
                    <a:gd name="connsiteY166" fmla="*/ 1573 h 10000"/>
                    <a:gd name="connsiteX167" fmla="*/ 6560 w 10000"/>
                    <a:gd name="connsiteY167" fmla="*/ 1333 h 10000"/>
                    <a:gd name="connsiteX168" fmla="*/ 7296 w 10000"/>
                    <a:gd name="connsiteY168" fmla="*/ 958 h 10000"/>
                    <a:gd name="connsiteX169" fmla="*/ 7784 w 10000"/>
                    <a:gd name="connsiteY169" fmla="*/ 1250 h 10000"/>
                    <a:gd name="connsiteX170" fmla="*/ 7934 w 10000"/>
                    <a:gd name="connsiteY170" fmla="*/ 2613 h 10000"/>
                    <a:gd name="connsiteX171" fmla="*/ 8723 w 10000"/>
                    <a:gd name="connsiteY171" fmla="*/ 635 h 10000"/>
                    <a:gd name="connsiteX172" fmla="*/ 9335 w 10000"/>
                    <a:gd name="connsiteY172" fmla="*/ 1000 h 10000"/>
                    <a:gd name="connsiteX173" fmla="*/ 9628 w 10000"/>
                    <a:gd name="connsiteY173" fmla="*/ 1677 h 10000"/>
                    <a:gd name="connsiteX174" fmla="*/ 9840 w 10000"/>
                    <a:gd name="connsiteY174" fmla="*/ 2250 h 10000"/>
                    <a:gd name="connsiteX175" fmla="*/ 10000 w 10000"/>
                    <a:gd name="connsiteY175" fmla="*/ 2563 h 10000"/>
                    <a:gd name="connsiteX0" fmla="*/ 10000 w 10000"/>
                    <a:gd name="connsiteY0" fmla="*/ 2563 h 10000"/>
                    <a:gd name="connsiteX1" fmla="*/ 9965 w 10000"/>
                    <a:gd name="connsiteY1" fmla="*/ 2583 h 10000"/>
                    <a:gd name="connsiteX2" fmla="*/ 9894 w 10000"/>
                    <a:gd name="connsiteY2" fmla="*/ 2604 h 10000"/>
                    <a:gd name="connsiteX3" fmla="*/ 9787 w 10000"/>
                    <a:gd name="connsiteY3" fmla="*/ 2646 h 10000"/>
                    <a:gd name="connsiteX4" fmla="*/ 9699 w 10000"/>
                    <a:gd name="connsiteY4" fmla="*/ 2698 h 10000"/>
                    <a:gd name="connsiteX5" fmla="*/ 9645 w 10000"/>
                    <a:gd name="connsiteY5" fmla="*/ 2760 h 10000"/>
                    <a:gd name="connsiteX6" fmla="*/ 9601 w 10000"/>
                    <a:gd name="connsiteY6" fmla="*/ 2865 h 10000"/>
                    <a:gd name="connsiteX7" fmla="*/ 9530 w 10000"/>
                    <a:gd name="connsiteY7" fmla="*/ 3010 h 10000"/>
                    <a:gd name="connsiteX8" fmla="*/ 9424 w 10000"/>
                    <a:gd name="connsiteY8" fmla="*/ 3177 h 10000"/>
                    <a:gd name="connsiteX9" fmla="*/ 9353 w 10000"/>
                    <a:gd name="connsiteY9" fmla="*/ 3313 h 10000"/>
                    <a:gd name="connsiteX10" fmla="*/ 9282 w 10000"/>
                    <a:gd name="connsiteY10" fmla="*/ 3458 h 10000"/>
                    <a:gd name="connsiteX11" fmla="*/ 9246 w 10000"/>
                    <a:gd name="connsiteY11" fmla="*/ 3625 h 10000"/>
                    <a:gd name="connsiteX12" fmla="*/ 9193 w 10000"/>
                    <a:gd name="connsiteY12" fmla="*/ 3771 h 10000"/>
                    <a:gd name="connsiteX13" fmla="*/ 9122 w 10000"/>
                    <a:gd name="connsiteY13" fmla="*/ 3917 h 10000"/>
                    <a:gd name="connsiteX14" fmla="*/ 9007 w 10000"/>
                    <a:gd name="connsiteY14" fmla="*/ 4031 h 10000"/>
                    <a:gd name="connsiteX15" fmla="*/ 8883 w 10000"/>
                    <a:gd name="connsiteY15" fmla="*/ 4115 h 10000"/>
                    <a:gd name="connsiteX16" fmla="*/ 8723 w 10000"/>
                    <a:gd name="connsiteY16" fmla="*/ 4198 h 10000"/>
                    <a:gd name="connsiteX17" fmla="*/ 8564 w 10000"/>
                    <a:gd name="connsiteY17" fmla="*/ 4281 h 10000"/>
                    <a:gd name="connsiteX18" fmla="*/ 8413 w 10000"/>
                    <a:gd name="connsiteY18" fmla="*/ 4344 h 10000"/>
                    <a:gd name="connsiteX19" fmla="*/ 8307 w 10000"/>
                    <a:gd name="connsiteY19" fmla="*/ 4365 h 10000"/>
                    <a:gd name="connsiteX20" fmla="*/ 8165 w 10000"/>
                    <a:gd name="connsiteY20" fmla="*/ 4323 h 10000"/>
                    <a:gd name="connsiteX21" fmla="*/ 8005 w 10000"/>
                    <a:gd name="connsiteY21" fmla="*/ 4281 h 10000"/>
                    <a:gd name="connsiteX22" fmla="*/ 7837 w 10000"/>
                    <a:gd name="connsiteY22" fmla="*/ 4260 h 10000"/>
                    <a:gd name="connsiteX23" fmla="*/ 7660 w 10000"/>
                    <a:gd name="connsiteY23" fmla="*/ 4281 h 10000"/>
                    <a:gd name="connsiteX24" fmla="*/ 7500 w 10000"/>
                    <a:gd name="connsiteY24" fmla="*/ 4365 h 10000"/>
                    <a:gd name="connsiteX25" fmla="*/ 7349 w 10000"/>
                    <a:gd name="connsiteY25" fmla="*/ 4490 h 10000"/>
                    <a:gd name="connsiteX26" fmla="*/ 7207 w 10000"/>
                    <a:gd name="connsiteY26" fmla="*/ 4583 h 10000"/>
                    <a:gd name="connsiteX27" fmla="*/ 7101 w 10000"/>
                    <a:gd name="connsiteY27" fmla="*/ 4688 h 10000"/>
                    <a:gd name="connsiteX28" fmla="*/ 7083 w 10000"/>
                    <a:gd name="connsiteY28" fmla="*/ 4729 h 10000"/>
                    <a:gd name="connsiteX29" fmla="*/ 7066 w 10000"/>
                    <a:gd name="connsiteY29" fmla="*/ 4771 h 10000"/>
                    <a:gd name="connsiteX30" fmla="*/ 7048 w 10000"/>
                    <a:gd name="connsiteY30" fmla="*/ 4833 h 10000"/>
                    <a:gd name="connsiteX31" fmla="*/ 7030 w 10000"/>
                    <a:gd name="connsiteY31" fmla="*/ 4875 h 10000"/>
                    <a:gd name="connsiteX32" fmla="*/ 7012 w 10000"/>
                    <a:gd name="connsiteY32" fmla="*/ 4917 h 10000"/>
                    <a:gd name="connsiteX33" fmla="*/ 6995 w 10000"/>
                    <a:gd name="connsiteY33" fmla="*/ 4938 h 10000"/>
                    <a:gd name="connsiteX34" fmla="*/ 6977 w 10000"/>
                    <a:gd name="connsiteY34" fmla="*/ 4938 h 10000"/>
                    <a:gd name="connsiteX35" fmla="*/ 6941 w 10000"/>
                    <a:gd name="connsiteY35" fmla="*/ 4938 h 10000"/>
                    <a:gd name="connsiteX36" fmla="*/ 6888 w 10000"/>
                    <a:gd name="connsiteY36" fmla="*/ 4896 h 10000"/>
                    <a:gd name="connsiteX37" fmla="*/ 6826 w 10000"/>
                    <a:gd name="connsiteY37" fmla="*/ 4813 h 10000"/>
                    <a:gd name="connsiteX38" fmla="*/ 6738 w 10000"/>
                    <a:gd name="connsiteY38" fmla="*/ 4750 h 10000"/>
                    <a:gd name="connsiteX39" fmla="*/ 6667 w 10000"/>
                    <a:gd name="connsiteY39" fmla="*/ 4750 h 10000"/>
                    <a:gd name="connsiteX40" fmla="*/ 6578 w 10000"/>
                    <a:gd name="connsiteY40" fmla="*/ 4813 h 10000"/>
                    <a:gd name="connsiteX41" fmla="*/ 6507 w 10000"/>
                    <a:gd name="connsiteY41" fmla="*/ 4917 h 10000"/>
                    <a:gd name="connsiteX42" fmla="*/ 6436 w 10000"/>
                    <a:gd name="connsiteY42" fmla="*/ 5042 h 10000"/>
                    <a:gd name="connsiteX43" fmla="*/ 6365 w 10000"/>
                    <a:gd name="connsiteY43" fmla="*/ 5167 h 10000"/>
                    <a:gd name="connsiteX44" fmla="*/ 6277 w 10000"/>
                    <a:gd name="connsiteY44" fmla="*/ 5281 h 10000"/>
                    <a:gd name="connsiteX45" fmla="*/ 6161 w 10000"/>
                    <a:gd name="connsiteY45" fmla="*/ 5344 h 10000"/>
                    <a:gd name="connsiteX46" fmla="*/ 6020 w 10000"/>
                    <a:gd name="connsiteY46" fmla="*/ 5344 h 10000"/>
                    <a:gd name="connsiteX47" fmla="*/ 5824 w 10000"/>
                    <a:gd name="connsiteY47" fmla="*/ 5302 h 10000"/>
                    <a:gd name="connsiteX48" fmla="*/ 5709 w 10000"/>
                    <a:gd name="connsiteY48" fmla="*/ 5240 h 10000"/>
                    <a:gd name="connsiteX49" fmla="*/ 5621 w 10000"/>
                    <a:gd name="connsiteY49" fmla="*/ 5146 h 10000"/>
                    <a:gd name="connsiteX50" fmla="*/ 5514 w 10000"/>
                    <a:gd name="connsiteY50" fmla="*/ 5021 h 10000"/>
                    <a:gd name="connsiteX51" fmla="*/ 5426 w 10000"/>
                    <a:gd name="connsiteY51" fmla="*/ 4875 h 10000"/>
                    <a:gd name="connsiteX52" fmla="*/ 5337 w 10000"/>
                    <a:gd name="connsiteY52" fmla="*/ 4729 h 10000"/>
                    <a:gd name="connsiteX53" fmla="*/ 5248 w 10000"/>
                    <a:gd name="connsiteY53" fmla="*/ 4604 h 10000"/>
                    <a:gd name="connsiteX54" fmla="*/ 5168 w 10000"/>
                    <a:gd name="connsiteY54" fmla="*/ 4552 h 10000"/>
                    <a:gd name="connsiteX55" fmla="*/ 5098 w 10000"/>
                    <a:gd name="connsiteY55" fmla="*/ 4583 h 10000"/>
                    <a:gd name="connsiteX56" fmla="*/ 5062 w 10000"/>
                    <a:gd name="connsiteY56" fmla="*/ 4708 h 10000"/>
                    <a:gd name="connsiteX57" fmla="*/ 5098 w 10000"/>
                    <a:gd name="connsiteY57" fmla="*/ 4833 h 10000"/>
                    <a:gd name="connsiteX58" fmla="*/ 5151 w 10000"/>
                    <a:gd name="connsiteY58" fmla="*/ 4979 h 10000"/>
                    <a:gd name="connsiteX59" fmla="*/ 5213 w 10000"/>
                    <a:gd name="connsiteY59" fmla="*/ 5104 h 10000"/>
                    <a:gd name="connsiteX60" fmla="*/ 5284 w 10000"/>
                    <a:gd name="connsiteY60" fmla="*/ 5188 h 10000"/>
                    <a:gd name="connsiteX61" fmla="*/ 5390 w 10000"/>
                    <a:gd name="connsiteY61" fmla="*/ 5302 h 10000"/>
                    <a:gd name="connsiteX62" fmla="*/ 5479 w 10000"/>
                    <a:gd name="connsiteY62" fmla="*/ 5406 h 10000"/>
                    <a:gd name="connsiteX63" fmla="*/ 5532 w 10000"/>
                    <a:gd name="connsiteY63" fmla="*/ 5531 h 10000"/>
                    <a:gd name="connsiteX64" fmla="*/ 5532 w 10000"/>
                    <a:gd name="connsiteY64" fmla="*/ 5635 h 10000"/>
                    <a:gd name="connsiteX65" fmla="*/ 5426 w 10000"/>
                    <a:gd name="connsiteY65" fmla="*/ 5802 h 10000"/>
                    <a:gd name="connsiteX66" fmla="*/ 5284 w 10000"/>
                    <a:gd name="connsiteY66" fmla="*/ 5979 h 10000"/>
                    <a:gd name="connsiteX67" fmla="*/ 5115 w 10000"/>
                    <a:gd name="connsiteY67" fmla="*/ 6125 h 10000"/>
                    <a:gd name="connsiteX68" fmla="*/ 4938 w 10000"/>
                    <a:gd name="connsiteY68" fmla="*/ 6208 h 10000"/>
                    <a:gd name="connsiteX69" fmla="*/ 4832 w 10000"/>
                    <a:gd name="connsiteY69" fmla="*/ 6250 h 10000"/>
                    <a:gd name="connsiteX70" fmla="*/ 4743 w 10000"/>
                    <a:gd name="connsiteY70" fmla="*/ 6229 h 10000"/>
                    <a:gd name="connsiteX71" fmla="*/ 4725 w 10000"/>
                    <a:gd name="connsiteY71" fmla="*/ 6208 h 10000"/>
                    <a:gd name="connsiteX72" fmla="*/ 4707 w 10000"/>
                    <a:gd name="connsiteY72" fmla="*/ 6188 h 10000"/>
                    <a:gd name="connsiteX73" fmla="*/ 4672 w 10000"/>
                    <a:gd name="connsiteY73" fmla="*/ 6167 h 10000"/>
                    <a:gd name="connsiteX74" fmla="*/ 4654 w 10000"/>
                    <a:gd name="connsiteY74" fmla="*/ 6146 h 10000"/>
                    <a:gd name="connsiteX75" fmla="*/ 4637 w 10000"/>
                    <a:gd name="connsiteY75" fmla="*/ 6146 h 10000"/>
                    <a:gd name="connsiteX76" fmla="*/ 4619 w 10000"/>
                    <a:gd name="connsiteY76" fmla="*/ 6146 h 10000"/>
                    <a:gd name="connsiteX77" fmla="*/ 4610 w 10000"/>
                    <a:gd name="connsiteY77" fmla="*/ 6167 h 10000"/>
                    <a:gd name="connsiteX78" fmla="*/ 4592 w 10000"/>
                    <a:gd name="connsiteY78" fmla="*/ 6229 h 10000"/>
                    <a:gd name="connsiteX79" fmla="*/ 4557 w 10000"/>
                    <a:gd name="connsiteY79" fmla="*/ 6333 h 10000"/>
                    <a:gd name="connsiteX80" fmla="*/ 4468 w 10000"/>
                    <a:gd name="connsiteY80" fmla="*/ 6396 h 10000"/>
                    <a:gd name="connsiteX81" fmla="*/ 4362 w 10000"/>
                    <a:gd name="connsiteY81" fmla="*/ 6500 h 10000"/>
                    <a:gd name="connsiteX82" fmla="*/ 4238 w 10000"/>
                    <a:gd name="connsiteY82" fmla="*/ 6635 h 10000"/>
                    <a:gd name="connsiteX83" fmla="*/ 4131 w 10000"/>
                    <a:gd name="connsiteY83" fmla="*/ 6781 h 10000"/>
                    <a:gd name="connsiteX84" fmla="*/ 4069 w 10000"/>
                    <a:gd name="connsiteY84" fmla="*/ 6885 h 10000"/>
                    <a:gd name="connsiteX85" fmla="*/ 3998 w 10000"/>
                    <a:gd name="connsiteY85" fmla="*/ 6948 h 10000"/>
                    <a:gd name="connsiteX86" fmla="*/ 3910 w 10000"/>
                    <a:gd name="connsiteY86" fmla="*/ 6948 h 10000"/>
                    <a:gd name="connsiteX87" fmla="*/ 3785 w 10000"/>
                    <a:gd name="connsiteY87" fmla="*/ 6927 h 10000"/>
                    <a:gd name="connsiteX88" fmla="*/ 3644 w 10000"/>
                    <a:gd name="connsiteY88" fmla="*/ 6948 h 10000"/>
                    <a:gd name="connsiteX89" fmla="*/ 3457 w 10000"/>
                    <a:gd name="connsiteY89" fmla="*/ 6969 h 10000"/>
                    <a:gd name="connsiteX90" fmla="*/ 3316 w 10000"/>
                    <a:gd name="connsiteY90" fmla="*/ 6969 h 10000"/>
                    <a:gd name="connsiteX91" fmla="*/ 3191 w 10000"/>
                    <a:gd name="connsiteY91" fmla="*/ 7031 h 10000"/>
                    <a:gd name="connsiteX92" fmla="*/ 3085 w 10000"/>
                    <a:gd name="connsiteY92" fmla="*/ 7115 h 10000"/>
                    <a:gd name="connsiteX93" fmla="*/ 2979 w 10000"/>
                    <a:gd name="connsiteY93" fmla="*/ 7229 h 10000"/>
                    <a:gd name="connsiteX94" fmla="*/ 2863 w 10000"/>
                    <a:gd name="connsiteY94" fmla="*/ 7333 h 10000"/>
                    <a:gd name="connsiteX95" fmla="*/ 2651 w 10000"/>
                    <a:gd name="connsiteY95" fmla="*/ 7438 h 10000"/>
                    <a:gd name="connsiteX96" fmla="*/ 2402 w 10000"/>
                    <a:gd name="connsiteY96" fmla="*/ 7563 h 10000"/>
                    <a:gd name="connsiteX97" fmla="*/ 2181 w 10000"/>
                    <a:gd name="connsiteY97" fmla="*/ 7646 h 10000"/>
                    <a:gd name="connsiteX98" fmla="*/ 2004 w 10000"/>
                    <a:gd name="connsiteY98" fmla="*/ 7708 h 10000"/>
                    <a:gd name="connsiteX99" fmla="*/ 1879 w 10000"/>
                    <a:gd name="connsiteY99" fmla="*/ 7708 h 10000"/>
                    <a:gd name="connsiteX100" fmla="*/ 1764 w 10000"/>
                    <a:gd name="connsiteY100" fmla="*/ 7708 h 10000"/>
                    <a:gd name="connsiteX101" fmla="*/ 1640 w 10000"/>
                    <a:gd name="connsiteY101" fmla="*/ 7729 h 10000"/>
                    <a:gd name="connsiteX102" fmla="*/ 1534 w 10000"/>
                    <a:gd name="connsiteY102" fmla="*/ 7792 h 10000"/>
                    <a:gd name="connsiteX103" fmla="*/ 1445 w 10000"/>
                    <a:gd name="connsiteY103" fmla="*/ 7906 h 10000"/>
                    <a:gd name="connsiteX104" fmla="*/ 1356 w 10000"/>
                    <a:gd name="connsiteY104" fmla="*/ 8052 h 10000"/>
                    <a:gd name="connsiteX105" fmla="*/ 1259 w 10000"/>
                    <a:gd name="connsiteY105" fmla="*/ 8135 h 10000"/>
                    <a:gd name="connsiteX106" fmla="*/ 1135 w 10000"/>
                    <a:gd name="connsiteY106" fmla="*/ 8198 h 10000"/>
                    <a:gd name="connsiteX107" fmla="*/ 1028 w 10000"/>
                    <a:gd name="connsiteY107" fmla="*/ 8260 h 10000"/>
                    <a:gd name="connsiteX108" fmla="*/ 957 w 10000"/>
                    <a:gd name="connsiteY108" fmla="*/ 8365 h 10000"/>
                    <a:gd name="connsiteX109" fmla="*/ 887 w 10000"/>
                    <a:gd name="connsiteY109" fmla="*/ 8500 h 10000"/>
                    <a:gd name="connsiteX110" fmla="*/ 816 w 10000"/>
                    <a:gd name="connsiteY110" fmla="*/ 8604 h 10000"/>
                    <a:gd name="connsiteX111" fmla="*/ 762 w 10000"/>
                    <a:gd name="connsiteY111" fmla="*/ 8688 h 10000"/>
                    <a:gd name="connsiteX112" fmla="*/ 798 w 10000"/>
                    <a:gd name="connsiteY112" fmla="*/ 8792 h 10000"/>
                    <a:gd name="connsiteX113" fmla="*/ 922 w 10000"/>
                    <a:gd name="connsiteY113" fmla="*/ 8917 h 10000"/>
                    <a:gd name="connsiteX114" fmla="*/ 1046 w 10000"/>
                    <a:gd name="connsiteY114" fmla="*/ 9083 h 10000"/>
                    <a:gd name="connsiteX115" fmla="*/ 1152 w 10000"/>
                    <a:gd name="connsiteY115" fmla="*/ 9281 h 10000"/>
                    <a:gd name="connsiteX116" fmla="*/ 1223 w 10000"/>
                    <a:gd name="connsiteY116" fmla="*/ 9427 h 10000"/>
                    <a:gd name="connsiteX117" fmla="*/ 1277 w 10000"/>
                    <a:gd name="connsiteY117" fmla="*/ 9573 h 10000"/>
                    <a:gd name="connsiteX118" fmla="*/ 1294 w 10000"/>
                    <a:gd name="connsiteY118" fmla="*/ 9698 h 10000"/>
                    <a:gd name="connsiteX119" fmla="*/ 1241 w 10000"/>
                    <a:gd name="connsiteY119" fmla="*/ 9792 h 10000"/>
                    <a:gd name="connsiteX120" fmla="*/ 1135 w 10000"/>
                    <a:gd name="connsiteY120" fmla="*/ 9854 h 10000"/>
                    <a:gd name="connsiteX121" fmla="*/ 1011 w 10000"/>
                    <a:gd name="connsiteY121" fmla="*/ 9938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71 h 10000"/>
                    <a:gd name="connsiteX126" fmla="*/ 328 w 10000"/>
                    <a:gd name="connsiteY126" fmla="*/ 9573 h 10000"/>
                    <a:gd name="connsiteX127" fmla="*/ 222 w 10000"/>
                    <a:gd name="connsiteY127" fmla="*/ 9385 h 10000"/>
                    <a:gd name="connsiteX128" fmla="*/ 160 w 10000"/>
                    <a:gd name="connsiteY128" fmla="*/ 9240 h 10000"/>
                    <a:gd name="connsiteX129" fmla="*/ 89 w 10000"/>
                    <a:gd name="connsiteY129" fmla="*/ 9083 h 10000"/>
                    <a:gd name="connsiteX130" fmla="*/ 35 w 10000"/>
                    <a:gd name="connsiteY130" fmla="*/ 8896 h 10000"/>
                    <a:gd name="connsiteX131" fmla="*/ 18 w 10000"/>
                    <a:gd name="connsiteY131" fmla="*/ 8750 h 10000"/>
                    <a:gd name="connsiteX132" fmla="*/ 18 w 10000"/>
                    <a:gd name="connsiteY132" fmla="*/ 8604 h 10000"/>
                    <a:gd name="connsiteX133" fmla="*/ 18 w 10000"/>
                    <a:gd name="connsiteY133" fmla="*/ 8458 h 10000"/>
                    <a:gd name="connsiteX134" fmla="*/ 35 w 10000"/>
                    <a:gd name="connsiteY134" fmla="*/ 8302 h 10000"/>
                    <a:gd name="connsiteX135" fmla="*/ 106 w 10000"/>
                    <a:gd name="connsiteY135" fmla="*/ 8156 h 10000"/>
                    <a:gd name="connsiteX136" fmla="*/ 222 w 10000"/>
                    <a:gd name="connsiteY136" fmla="*/ 7969 h 10000"/>
                    <a:gd name="connsiteX137" fmla="*/ 275 w 10000"/>
                    <a:gd name="connsiteY137" fmla="*/ 7844 h 10000"/>
                    <a:gd name="connsiteX138" fmla="*/ 293 w 10000"/>
                    <a:gd name="connsiteY138" fmla="*/ 7802 h 10000"/>
                    <a:gd name="connsiteX139" fmla="*/ 35 w 10000"/>
                    <a:gd name="connsiteY139" fmla="*/ 7771 h 10000"/>
                    <a:gd name="connsiteX140" fmla="*/ 0 w 10000"/>
                    <a:gd name="connsiteY140" fmla="*/ 7646 h 10000"/>
                    <a:gd name="connsiteX141" fmla="*/ 293 w 10000"/>
                    <a:gd name="connsiteY141" fmla="*/ 7156 h 10000"/>
                    <a:gd name="connsiteX142" fmla="*/ 629 w 10000"/>
                    <a:gd name="connsiteY142" fmla="*/ 7031 h 10000"/>
                    <a:gd name="connsiteX143" fmla="*/ 683 w 10000"/>
                    <a:gd name="connsiteY143" fmla="*/ 6635 h 10000"/>
                    <a:gd name="connsiteX144" fmla="*/ 1135 w 10000"/>
                    <a:gd name="connsiteY144" fmla="*/ 6531 h 10000"/>
                    <a:gd name="connsiteX145" fmla="*/ 1303 w 10000"/>
                    <a:gd name="connsiteY145" fmla="*/ 6375 h 10000"/>
                    <a:gd name="connsiteX146" fmla="*/ 1303 w 10000"/>
                    <a:gd name="connsiteY146" fmla="*/ 5760 h 10000"/>
                    <a:gd name="connsiteX147" fmla="*/ 1551 w 10000"/>
                    <a:gd name="connsiteY147" fmla="*/ 5615 h 10000"/>
                    <a:gd name="connsiteX148" fmla="*/ 2163 w 10000"/>
                    <a:gd name="connsiteY148" fmla="*/ 4979 h 10000"/>
                    <a:gd name="connsiteX149" fmla="*/ 2749 w 10000"/>
                    <a:gd name="connsiteY149" fmla="*/ 5797 h 10000"/>
                    <a:gd name="connsiteX150" fmla="*/ 4096 w 10000"/>
                    <a:gd name="connsiteY150" fmla="*/ 4857 h 10000"/>
                    <a:gd name="connsiteX151" fmla="*/ 2828 w 10000"/>
                    <a:gd name="connsiteY151" fmla="*/ 6396 h 10000"/>
                    <a:gd name="connsiteX152" fmla="*/ 3431 w 10000"/>
                    <a:gd name="connsiteY152" fmla="*/ 5002 h 10000"/>
                    <a:gd name="connsiteX153" fmla="*/ 4637 w 10000"/>
                    <a:gd name="connsiteY153" fmla="*/ 3691 h 10000"/>
                    <a:gd name="connsiteX154" fmla="*/ 9870 w 10000"/>
                    <a:gd name="connsiteY154" fmla="*/ 2834 h 10000"/>
                    <a:gd name="connsiteX155" fmla="*/ 5950 w 10000"/>
                    <a:gd name="connsiteY155" fmla="*/ 3089 h 10000"/>
                    <a:gd name="connsiteX156" fmla="*/ 4833 w 10000"/>
                    <a:gd name="connsiteY156" fmla="*/ 2295 h 10000"/>
                    <a:gd name="connsiteX157" fmla="*/ 5320 w 10000"/>
                    <a:gd name="connsiteY157" fmla="*/ 2212 h 10000"/>
                    <a:gd name="connsiteX158" fmla="*/ 6686 w 10000"/>
                    <a:gd name="connsiteY158" fmla="*/ 2492 h 10000"/>
                    <a:gd name="connsiteX159" fmla="*/ 4743 w 10000"/>
                    <a:gd name="connsiteY159" fmla="*/ 406 h 10000"/>
                    <a:gd name="connsiteX160" fmla="*/ 5248 w 10000"/>
                    <a:gd name="connsiteY160" fmla="*/ 94 h 10000"/>
                    <a:gd name="connsiteX161" fmla="*/ 5532 w 10000"/>
                    <a:gd name="connsiteY161" fmla="*/ 302 h 10000"/>
                    <a:gd name="connsiteX162" fmla="*/ 6144 w 10000"/>
                    <a:gd name="connsiteY162" fmla="*/ 0 h 10000"/>
                    <a:gd name="connsiteX163" fmla="*/ 6383 w 10000"/>
                    <a:gd name="connsiteY163" fmla="*/ 281 h 10000"/>
                    <a:gd name="connsiteX164" fmla="*/ 6516 w 10000"/>
                    <a:gd name="connsiteY164" fmla="*/ 2378 h 10000"/>
                    <a:gd name="connsiteX165" fmla="*/ 5771 w 10000"/>
                    <a:gd name="connsiteY165" fmla="*/ 1354 h 10000"/>
                    <a:gd name="connsiteX166" fmla="*/ 6020 w 10000"/>
                    <a:gd name="connsiteY166" fmla="*/ 1573 h 10000"/>
                    <a:gd name="connsiteX167" fmla="*/ 6560 w 10000"/>
                    <a:gd name="connsiteY167" fmla="*/ 1333 h 10000"/>
                    <a:gd name="connsiteX168" fmla="*/ 7296 w 10000"/>
                    <a:gd name="connsiteY168" fmla="*/ 958 h 10000"/>
                    <a:gd name="connsiteX169" fmla="*/ 7784 w 10000"/>
                    <a:gd name="connsiteY169" fmla="*/ 1250 h 10000"/>
                    <a:gd name="connsiteX170" fmla="*/ 7934 w 10000"/>
                    <a:gd name="connsiteY170" fmla="*/ 2613 h 10000"/>
                    <a:gd name="connsiteX171" fmla="*/ 8723 w 10000"/>
                    <a:gd name="connsiteY171" fmla="*/ 635 h 10000"/>
                    <a:gd name="connsiteX172" fmla="*/ 9335 w 10000"/>
                    <a:gd name="connsiteY172" fmla="*/ 1000 h 10000"/>
                    <a:gd name="connsiteX173" fmla="*/ 9628 w 10000"/>
                    <a:gd name="connsiteY173" fmla="*/ 1677 h 10000"/>
                    <a:gd name="connsiteX174" fmla="*/ 9840 w 10000"/>
                    <a:gd name="connsiteY174" fmla="*/ 2250 h 10000"/>
                    <a:gd name="connsiteX175" fmla="*/ 10000 w 10000"/>
                    <a:gd name="connsiteY175" fmla="*/ 2563 h 10000"/>
                    <a:gd name="connsiteX0" fmla="*/ 10000 w 10000"/>
                    <a:gd name="connsiteY0" fmla="*/ 2563 h 10000"/>
                    <a:gd name="connsiteX1" fmla="*/ 9965 w 10000"/>
                    <a:gd name="connsiteY1" fmla="*/ 2583 h 10000"/>
                    <a:gd name="connsiteX2" fmla="*/ 9894 w 10000"/>
                    <a:gd name="connsiteY2" fmla="*/ 2604 h 10000"/>
                    <a:gd name="connsiteX3" fmla="*/ 9787 w 10000"/>
                    <a:gd name="connsiteY3" fmla="*/ 2646 h 10000"/>
                    <a:gd name="connsiteX4" fmla="*/ 9699 w 10000"/>
                    <a:gd name="connsiteY4" fmla="*/ 2698 h 10000"/>
                    <a:gd name="connsiteX5" fmla="*/ 9645 w 10000"/>
                    <a:gd name="connsiteY5" fmla="*/ 2760 h 10000"/>
                    <a:gd name="connsiteX6" fmla="*/ 9601 w 10000"/>
                    <a:gd name="connsiteY6" fmla="*/ 2865 h 10000"/>
                    <a:gd name="connsiteX7" fmla="*/ 9530 w 10000"/>
                    <a:gd name="connsiteY7" fmla="*/ 3010 h 10000"/>
                    <a:gd name="connsiteX8" fmla="*/ 9424 w 10000"/>
                    <a:gd name="connsiteY8" fmla="*/ 3177 h 10000"/>
                    <a:gd name="connsiteX9" fmla="*/ 9353 w 10000"/>
                    <a:gd name="connsiteY9" fmla="*/ 3313 h 10000"/>
                    <a:gd name="connsiteX10" fmla="*/ 9282 w 10000"/>
                    <a:gd name="connsiteY10" fmla="*/ 3458 h 10000"/>
                    <a:gd name="connsiteX11" fmla="*/ 9246 w 10000"/>
                    <a:gd name="connsiteY11" fmla="*/ 3625 h 10000"/>
                    <a:gd name="connsiteX12" fmla="*/ 9193 w 10000"/>
                    <a:gd name="connsiteY12" fmla="*/ 3771 h 10000"/>
                    <a:gd name="connsiteX13" fmla="*/ 9122 w 10000"/>
                    <a:gd name="connsiteY13" fmla="*/ 3917 h 10000"/>
                    <a:gd name="connsiteX14" fmla="*/ 9007 w 10000"/>
                    <a:gd name="connsiteY14" fmla="*/ 4031 h 10000"/>
                    <a:gd name="connsiteX15" fmla="*/ 8883 w 10000"/>
                    <a:gd name="connsiteY15" fmla="*/ 4115 h 10000"/>
                    <a:gd name="connsiteX16" fmla="*/ 8723 w 10000"/>
                    <a:gd name="connsiteY16" fmla="*/ 4198 h 10000"/>
                    <a:gd name="connsiteX17" fmla="*/ 8564 w 10000"/>
                    <a:gd name="connsiteY17" fmla="*/ 4281 h 10000"/>
                    <a:gd name="connsiteX18" fmla="*/ 8413 w 10000"/>
                    <a:gd name="connsiteY18" fmla="*/ 4344 h 10000"/>
                    <a:gd name="connsiteX19" fmla="*/ 8307 w 10000"/>
                    <a:gd name="connsiteY19" fmla="*/ 4365 h 10000"/>
                    <a:gd name="connsiteX20" fmla="*/ 8165 w 10000"/>
                    <a:gd name="connsiteY20" fmla="*/ 4323 h 10000"/>
                    <a:gd name="connsiteX21" fmla="*/ 8005 w 10000"/>
                    <a:gd name="connsiteY21" fmla="*/ 4281 h 10000"/>
                    <a:gd name="connsiteX22" fmla="*/ 7837 w 10000"/>
                    <a:gd name="connsiteY22" fmla="*/ 4260 h 10000"/>
                    <a:gd name="connsiteX23" fmla="*/ 7660 w 10000"/>
                    <a:gd name="connsiteY23" fmla="*/ 4281 h 10000"/>
                    <a:gd name="connsiteX24" fmla="*/ 7500 w 10000"/>
                    <a:gd name="connsiteY24" fmla="*/ 4365 h 10000"/>
                    <a:gd name="connsiteX25" fmla="*/ 7349 w 10000"/>
                    <a:gd name="connsiteY25" fmla="*/ 4490 h 10000"/>
                    <a:gd name="connsiteX26" fmla="*/ 7207 w 10000"/>
                    <a:gd name="connsiteY26" fmla="*/ 4583 h 10000"/>
                    <a:gd name="connsiteX27" fmla="*/ 7101 w 10000"/>
                    <a:gd name="connsiteY27" fmla="*/ 4688 h 10000"/>
                    <a:gd name="connsiteX28" fmla="*/ 7083 w 10000"/>
                    <a:gd name="connsiteY28" fmla="*/ 4729 h 10000"/>
                    <a:gd name="connsiteX29" fmla="*/ 7066 w 10000"/>
                    <a:gd name="connsiteY29" fmla="*/ 4771 h 10000"/>
                    <a:gd name="connsiteX30" fmla="*/ 7048 w 10000"/>
                    <a:gd name="connsiteY30" fmla="*/ 4833 h 10000"/>
                    <a:gd name="connsiteX31" fmla="*/ 7030 w 10000"/>
                    <a:gd name="connsiteY31" fmla="*/ 4875 h 10000"/>
                    <a:gd name="connsiteX32" fmla="*/ 7012 w 10000"/>
                    <a:gd name="connsiteY32" fmla="*/ 4917 h 10000"/>
                    <a:gd name="connsiteX33" fmla="*/ 6995 w 10000"/>
                    <a:gd name="connsiteY33" fmla="*/ 4938 h 10000"/>
                    <a:gd name="connsiteX34" fmla="*/ 6977 w 10000"/>
                    <a:gd name="connsiteY34" fmla="*/ 4938 h 10000"/>
                    <a:gd name="connsiteX35" fmla="*/ 6941 w 10000"/>
                    <a:gd name="connsiteY35" fmla="*/ 4938 h 10000"/>
                    <a:gd name="connsiteX36" fmla="*/ 6888 w 10000"/>
                    <a:gd name="connsiteY36" fmla="*/ 4896 h 10000"/>
                    <a:gd name="connsiteX37" fmla="*/ 6826 w 10000"/>
                    <a:gd name="connsiteY37" fmla="*/ 4813 h 10000"/>
                    <a:gd name="connsiteX38" fmla="*/ 6738 w 10000"/>
                    <a:gd name="connsiteY38" fmla="*/ 4750 h 10000"/>
                    <a:gd name="connsiteX39" fmla="*/ 6667 w 10000"/>
                    <a:gd name="connsiteY39" fmla="*/ 4750 h 10000"/>
                    <a:gd name="connsiteX40" fmla="*/ 6578 w 10000"/>
                    <a:gd name="connsiteY40" fmla="*/ 4813 h 10000"/>
                    <a:gd name="connsiteX41" fmla="*/ 6507 w 10000"/>
                    <a:gd name="connsiteY41" fmla="*/ 4917 h 10000"/>
                    <a:gd name="connsiteX42" fmla="*/ 6436 w 10000"/>
                    <a:gd name="connsiteY42" fmla="*/ 5042 h 10000"/>
                    <a:gd name="connsiteX43" fmla="*/ 6365 w 10000"/>
                    <a:gd name="connsiteY43" fmla="*/ 5167 h 10000"/>
                    <a:gd name="connsiteX44" fmla="*/ 6277 w 10000"/>
                    <a:gd name="connsiteY44" fmla="*/ 5281 h 10000"/>
                    <a:gd name="connsiteX45" fmla="*/ 6161 w 10000"/>
                    <a:gd name="connsiteY45" fmla="*/ 5344 h 10000"/>
                    <a:gd name="connsiteX46" fmla="*/ 6020 w 10000"/>
                    <a:gd name="connsiteY46" fmla="*/ 5344 h 10000"/>
                    <a:gd name="connsiteX47" fmla="*/ 5824 w 10000"/>
                    <a:gd name="connsiteY47" fmla="*/ 5302 h 10000"/>
                    <a:gd name="connsiteX48" fmla="*/ 5709 w 10000"/>
                    <a:gd name="connsiteY48" fmla="*/ 5240 h 10000"/>
                    <a:gd name="connsiteX49" fmla="*/ 5621 w 10000"/>
                    <a:gd name="connsiteY49" fmla="*/ 5146 h 10000"/>
                    <a:gd name="connsiteX50" fmla="*/ 5514 w 10000"/>
                    <a:gd name="connsiteY50" fmla="*/ 5021 h 10000"/>
                    <a:gd name="connsiteX51" fmla="*/ 5426 w 10000"/>
                    <a:gd name="connsiteY51" fmla="*/ 4875 h 10000"/>
                    <a:gd name="connsiteX52" fmla="*/ 5337 w 10000"/>
                    <a:gd name="connsiteY52" fmla="*/ 4729 h 10000"/>
                    <a:gd name="connsiteX53" fmla="*/ 5248 w 10000"/>
                    <a:gd name="connsiteY53" fmla="*/ 4604 h 10000"/>
                    <a:gd name="connsiteX54" fmla="*/ 5168 w 10000"/>
                    <a:gd name="connsiteY54" fmla="*/ 4552 h 10000"/>
                    <a:gd name="connsiteX55" fmla="*/ 5098 w 10000"/>
                    <a:gd name="connsiteY55" fmla="*/ 4583 h 10000"/>
                    <a:gd name="connsiteX56" fmla="*/ 5062 w 10000"/>
                    <a:gd name="connsiteY56" fmla="*/ 4708 h 10000"/>
                    <a:gd name="connsiteX57" fmla="*/ 5098 w 10000"/>
                    <a:gd name="connsiteY57" fmla="*/ 4833 h 10000"/>
                    <a:gd name="connsiteX58" fmla="*/ 5151 w 10000"/>
                    <a:gd name="connsiteY58" fmla="*/ 4979 h 10000"/>
                    <a:gd name="connsiteX59" fmla="*/ 5213 w 10000"/>
                    <a:gd name="connsiteY59" fmla="*/ 5104 h 10000"/>
                    <a:gd name="connsiteX60" fmla="*/ 5284 w 10000"/>
                    <a:gd name="connsiteY60" fmla="*/ 5188 h 10000"/>
                    <a:gd name="connsiteX61" fmla="*/ 5390 w 10000"/>
                    <a:gd name="connsiteY61" fmla="*/ 5302 h 10000"/>
                    <a:gd name="connsiteX62" fmla="*/ 5479 w 10000"/>
                    <a:gd name="connsiteY62" fmla="*/ 5406 h 10000"/>
                    <a:gd name="connsiteX63" fmla="*/ 5532 w 10000"/>
                    <a:gd name="connsiteY63" fmla="*/ 5531 h 10000"/>
                    <a:gd name="connsiteX64" fmla="*/ 5532 w 10000"/>
                    <a:gd name="connsiteY64" fmla="*/ 5635 h 10000"/>
                    <a:gd name="connsiteX65" fmla="*/ 5426 w 10000"/>
                    <a:gd name="connsiteY65" fmla="*/ 5802 h 10000"/>
                    <a:gd name="connsiteX66" fmla="*/ 5284 w 10000"/>
                    <a:gd name="connsiteY66" fmla="*/ 5979 h 10000"/>
                    <a:gd name="connsiteX67" fmla="*/ 5115 w 10000"/>
                    <a:gd name="connsiteY67" fmla="*/ 6125 h 10000"/>
                    <a:gd name="connsiteX68" fmla="*/ 4938 w 10000"/>
                    <a:gd name="connsiteY68" fmla="*/ 6208 h 10000"/>
                    <a:gd name="connsiteX69" fmla="*/ 4832 w 10000"/>
                    <a:gd name="connsiteY69" fmla="*/ 6250 h 10000"/>
                    <a:gd name="connsiteX70" fmla="*/ 4743 w 10000"/>
                    <a:gd name="connsiteY70" fmla="*/ 6229 h 10000"/>
                    <a:gd name="connsiteX71" fmla="*/ 4725 w 10000"/>
                    <a:gd name="connsiteY71" fmla="*/ 6208 h 10000"/>
                    <a:gd name="connsiteX72" fmla="*/ 4707 w 10000"/>
                    <a:gd name="connsiteY72" fmla="*/ 6188 h 10000"/>
                    <a:gd name="connsiteX73" fmla="*/ 4672 w 10000"/>
                    <a:gd name="connsiteY73" fmla="*/ 6167 h 10000"/>
                    <a:gd name="connsiteX74" fmla="*/ 4654 w 10000"/>
                    <a:gd name="connsiteY74" fmla="*/ 6146 h 10000"/>
                    <a:gd name="connsiteX75" fmla="*/ 4637 w 10000"/>
                    <a:gd name="connsiteY75" fmla="*/ 6146 h 10000"/>
                    <a:gd name="connsiteX76" fmla="*/ 4619 w 10000"/>
                    <a:gd name="connsiteY76" fmla="*/ 6146 h 10000"/>
                    <a:gd name="connsiteX77" fmla="*/ 4610 w 10000"/>
                    <a:gd name="connsiteY77" fmla="*/ 6167 h 10000"/>
                    <a:gd name="connsiteX78" fmla="*/ 4592 w 10000"/>
                    <a:gd name="connsiteY78" fmla="*/ 6229 h 10000"/>
                    <a:gd name="connsiteX79" fmla="*/ 4557 w 10000"/>
                    <a:gd name="connsiteY79" fmla="*/ 6333 h 10000"/>
                    <a:gd name="connsiteX80" fmla="*/ 4468 w 10000"/>
                    <a:gd name="connsiteY80" fmla="*/ 6396 h 10000"/>
                    <a:gd name="connsiteX81" fmla="*/ 4362 w 10000"/>
                    <a:gd name="connsiteY81" fmla="*/ 6500 h 10000"/>
                    <a:gd name="connsiteX82" fmla="*/ 4238 w 10000"/>
                    <a:gd name="connsiteY82" fmla="*/ 6635 h 10000"/>
                    <a:gd name="connsiteX83" fmla="*/ 4131 w 10000"/>
                    <a:gd name="connsiteY83" fmla="*/ 6781 h 10000"/>
                    <a:gd name="connsiteX84" fmla="*/ 4069 w 10000"/>
                    <a:gd name="connsiteY84" fmla="*/ 6885 h 10000"/>
                    <a:gd name="connsiteX85" fmla="*/ 3998 w 10000"/>
                    <a:gd name="connsiteY85" fmla="*/ 6948 h 10000"/>
                    <a:gd name="connsiteX86" fmla="*/ 3910 w 10000"/>
                    <a:gd name="connsiteY86" fmla="*/ 6948 h 10000"/>
                    <a:gd name="connsiteX87" fmla="*/ 3785 w 10000"/>
                    <a:gd name="connsiteY87" fmla="*/ 6927 h 10000"/>
                    <a:gd name="connsiteX88" fmla="*/ 3644 w 10000"/>
                    <a:gd name="connsiteY88" fmla="*/ 6948 h 10000"/>
                    <a:gd name="connsiteX89" fmla="*/ 3457 w 10000"/>
                    <a:gd name="connsiteY89" fmla="*/ 6969 h 10000"/>
                    <a:gd name="connsiteX90" fmla="*/ 3316 w 10000"/>
                    <a:gd name="connsiteY90" fmla="*/ 6969 h 10000"/>
                    <a:gd name="connsiteX91" fmla="*/ 3191 w 10000"/>
                    <a:gd name="connsiteY91" fmla="*/ 7031 h 10000"/>
                    <a:gd name="connsiteX92" fmla="*/ 3085 w 10000"/>
                    <a:gd name="connsiteY92" fmla="*/ 7115 h 10000"/>
                    <a:gd name="connsiteX93" fmla="*/ 2979 w 10000"/>
                    <a:gd name="connsiteY93" fmla="*/ 7229 h 10000"/>
                    <a:gd name="connsiteX94" fmla="*/ 2863 w 10000"/>
                    <a:gd name="connsiteY94" fmla="*/ 7333 h 10000"/>
                    <a:gd name="connsiteX95" fmla="*/ 2651 w 10000"/>
                    <a:gd name="connsiteY95" fmla="*/ 7438 h 10000"/>
                    <a:gd name="connsiteX96" fmla="*/ 2402 w 10000"/>
                    <a:gd name="connsiteY96" fmla="*/ 7563 h 10000"/>
                    <a:gd name="connsiteX97" fmla="*/ 2181 w 10000"/>
                    <a:gd name="connsiteY97" fmla="*/ 7646 h 10000"/>
                    <a:gd name="connsiteX98" fmla="*/ 2004 w 10000"/>
                    <a:gd name="connsiteY98" fmla="*/ 7708 h 10000"/>
                    <a:gd name="connsiteX99" fmla="*/ 1879 w 10000"/>
                    <a:gd name="connsiteY99" fmla="*/ 7708 h 10000"/>
                    <a:gd name="connsiteX100" fmla="*/ 1764 w 10000"/>
                    <a:gd name="connsiteY100" fmla="*/ 7708 h 10000"/>
                    <a:gd name="connsiteX101" fmla="*/ 1640 w 10000"/>
                    <a:gd name="connsiteY101" fmla="*/ 7729 h 10000"/>
                    <a:gd name="connsiteX102" fmla="*/ 1534 w 10000"/>
                    <a:gd name="connsiteY102" fmla="*/ 7792 h 10000"/>
                    <a:gd name="connsiteX103" fmla="*/ 1445 w 10000"/>
                    <a:gd name="connsiteY103" fmla="*/ 7906 h 10000"/>
                    <a:gd name="connsiteX104" fmla="*/ 1356 w 10000"/>
                    <a:gd name="connsiteY104" fmla="*/ 8052 h 10000"/>
                    <a:gd name="connsiteX105" fmla="*/ 1259 w 10000"/>
                    <a:gd name="connsiteY105" fmla="*/ 8135 h 10000"/>
                    <a:gd name="connsiteX106" fmla="*/ 1135 w 10000"/>
                    <a:gd name="connsiteY106" fmla="*/ 8198 h 10000"/>
                    <a:gd name="connsiteX107" fmla="*/ 1028 w 10000"/>
                    <a:gd name="connsiteY107" fmla="*/ 8260 h 10000"/>
                    <a:gd name="connsiteX108" fmla="*/ 957 w 10000"/>
                    <a:gd name="connsiteY108" fmla="*/ 8365 h 10000"/>
                    <a:gd name="connsiteX109" fmla="*/ 887 w 10000"/>
                    <a:gd name="connsiteY109" fmla="*/ 8500 h 10000"/>
                    <a:gd name="connsiteX110" fmla="*/ 816 w 10000"/>
                    <a:gd name="connsiteY110" fmla="*/ 8604 h 10000"/>
                    <a:gd name="connsiteX111" fmla="*/ 762 w 10000"/>
                    <a:gd name="connsiteY111" fmla="*/ 8688 h 10000"/>
                    <a:gd name="connsiteX112" fmla="*/ 798 w 10000"/>
                    <a:gd name="connsiteY112" fmla="*/ 8792 h 10000"/>
                    <a:gd name="connsiteX113" fmla="*/ 922 w 10000"/>
                    <a:gd name="connsiteY113" fmla="*/ 8917 h 10000"/>
                    <a:gd name="connsiteX114" fmla="*/ 1046 w 10000"/>
                    <a:gd name="connsiteY114" fmla="*/ 9083 h 10000"/>
                    <a:gd name="connsiteX115" fmla="*/ 1152 w 10000"/>
                    <a:gd name="connsiteY115" fmla="*/ 9281 h 10000"/>
                    <a:gd name="connsiteX116" fmla="*/ 1223 w 10000"/>
                    <a:gd name="connsiteY116" fmla="*/ 9427 h 10000"/>
                    <a:gd name="connsiteX117" fmla="*/ 1277 w 10000"/>
                    <a:gd name="connsiteY117" fmla="*/ 9573 h 10000"/>
                    <a:gd name="connsiteX118" fmla="*/ 1294 w 10000"/>
                    <a:gd name="connsiteY118" fmla="*/ 9698 h 10000"/>
                    <a:gd name="connsiteX119" fmla="*/ 1241 w 10000"/>
                    <a:gd name="connsiteY119" fmla="*/ 9792 h 10000"/>
                    <a:gd name="connsiteX120" fmla="*/ 1135 w 10000"/>
                    <a:gd name="connsiteY120" fmla="*/ 9854 h 10000"/>
                    <a:gd name="connsiteX121" fmla="*/ 1011 w 10000"/>
                    <a:gd name="connsiteY121" fmla="*/ 9938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71 h 10000"/>
                    <a:gd name="connsiteX126" fmla="*/ 328 w 10000"/>
                    <a:gd name="connsiteY126" fmla="*/ 9573 h 10000"/>
                    <a:gd name="connsiteX127" fmla="*/ 222 w 10000"/>
                    <a:gd name="connsiteY127" fmla="*/ 9385 h 10000"/>
                    <a:gd name="connsiteX128" fmla="*/ 160 w 10000"/>
                    <a:gd name="connsiteY128" fmla="*/ 9240 h 10000"/>
                    <a:gd name="connsiteX129" fmla="*/ 89 w 10000"/>
                    <a:gd name="connsiteY129" fmla="*/ 9083 h 10000"/>
                    <a:gd name="connsiteX130" fmla="*/ 35 w 10000"/>
                    <a:gd name="connsiteY130" fmla="*/ 8896 h 10000"/>
                    <a:gd name="connsiteX131" fmla="*/ 18 w 10000"/>
                    <a:gd name="connsiteY131" fmla="*/ 8750 h 10000"/>
                    <a:gd name="connsiteX132" fmla="*/ 18 w 10000"/>
                    <a:gd name="connsiteY132" fmla="*/ 8604 h 10000"/>
                    <a:gd name="connsiteX133" fmla="*/ 18 w 10000"/>
                    <a:gd name="connsiteY133" fmla="*/ 8458 h 10000"/>
                    <a:gd name="connsiteX134" fmla="*/ 35 w 10000"/>
                    <a:gd name="connsiteY134" fmla="*/ 8302 h 10000"/>
                    <a:gd name="connsiteX135" fmla="*/ 106 w 10000"/>
                    <a:gd name="connsiteY135" fmla="*/ 8156 h 10000"/>
                    <a:gd name="connsiteX136" fmla="*/ 222 w 10000"/>
                    <a:gd name="connsiteY136" fmla="*/ 7969 h 10000"/>
                    <a:gd name="connsiteX137" fmla="*/ 275 w 10000"/>
                    <a:gd name="connsiteY137" fmla="*/ 7844 h 10000"/>
                    <a:gd name="connsiteX138" fmla="*/ 293 w 10000"/>
                    <a:gd name="connsiteY138" fmla="*/ 7802 h 10000"/>
                    <a:gd name="connsiteX139" fmla="*/ 35 w 10000"/>
                    <a:gd name="connsiteY139" fmla="*/ 7771 h 10000"/>
                    <a:gd name="connsiteX140" fmla="*/ 0 w 10000"/>
                    <a:gd name="connsiteY140" fmla="*/ 7646 h 10000"/>
                    <a:gd name="connsiteX141" fmla="*/ 293 w 10000"/>
                    <a:gd name="connsiteY141" fmla="*/ 7156 h 10000"/>
                    <a:gd name="connsiteX142" fmla="*/ 629 w 10000"/>
                    <a:gd name="connsiteY142" fmla="*/ 7031 h 10000"/>
                    <a:gd name="connsiteX143" fmla="*/ 683 w 10000"/>
                    <a:gd name="connsiteY143" fmla="*/ 6635 h 10000"/>
                    <a:gd name="connsiteX144" fmla="*/ 1135 w 10000"/>
                    <a:gd name="connsiteY144" fmla="*/ 6531 h 10000"/>
                    <a:gd name="connsiteX145" fmla="*/ 1303 w 10000"/>
                    <a:gd name="connsiteY145" fmla="*/ 6375 h 10000"/>
                    <a:gd name="connsiteX146" fmla="*/ 1303 w 10000"/>
                    <a:gd name="connsiteY146" fmla="*/ 5760 h 10000"/>
                    <a:gd name="connsiteX147" fmla="*/ 1551 w 10000"/>
                    <a:gd name="connsiteY147" fmla="*/ 5615 h 10000"/>
                    <a:gd name="connsiteX148" fmla="*/ 2163 w 10000"/>
                    <a:gd name="connsiteY148" fmla="*/ 4979 h 10000"/>
                    <a:gd name="connsiteX149" fmla="*/ 2749 w 10000"/>
                    <a:gd name="connsiteY149" fmla="*/ 5797 h 10000"/>
                    <a:gd name="connsiteX150" fmla="*/ 4096 w 10000"/>
                    <a:gd name="connsiteY150" fmla="*/ 4857 h 10000"/>
                    <a:gd name="connsiteX151" fmla="*/ 2828 w 10000"/>
                    <a:gd name="connsiteY151" fmla="*/ 6396 h 10000"/>
                    <a:gd name="connsiteX152" fmla="*/ 2633 w 10000"/>
                    <a:gd name="connsiteY152" fmla="*/ 4003 h 10000"/>
                    <a:gd name="connsiteX153" fmla="*/ 4637 w 10000"/>
                    <a:gd name="connsiteY153" fmla="*/ 3691 h 10000"/>
                    <a:gd name="connsiteX154" fmla="*/ 9870 w 10000"/>
                    <a:gd name="connsiteY154" fmla="*/ 2834 h 10000"/>
                    <a:gd name="connsiteX155" fmla="*/ 5950 w 10000"/>
                    <a:gd name="connsiteY155" fmla="*/ 3089 h 10000"/>
                    <a:gd name="connsiteX156" fmla="*/ 4833 w 10000"/>
                    <a:gd name="connsiteY156" fmla="*/ 2295 h 10000"/>
                    <a:gd name="connsiteX157" fmla="*/ 5320 w 10000"/>
                    <a:gd name="connsiteY157" fmla="*/ 2212 h 10000"/>
                    <a:gd name="connsiteX158" fmla="*/ 6686 w 10000"/>
                    <a:gd name="connsiteY158" fmla="*/ 2492 h 10000"/>
                    <a:gd name="connsiteX159" fmla="*/ 4743 w 10000"/>
                    <a:gd name="connsiteY159" fmla="*/ 406 h 10000"/>
                    <a:gd name="connsiteX160" fmla="*/ 5248 w 10000"/>
                    <a:gd name="connsiteY160" fmla="*/ 94 h 10000"/>
                    <a:gd name="connsiteX161" fmla="*/ 5532 w 10000"/>
                    <a:gd name="connsiteY161" fmla="*/ 302 h 10000"/>
                    <a:gd name="connsiteX162" fmla="*/ 6144 w 10000"/>
                    <a:gd name="connsiteY162" fmla="*/ 0 h 10000"/>
                    <a:gd name="connsiteX163" fmla="*/ 6383 w 10000"/>
                    <a:gd name="connsiteY163" fmla="*/ 281 h 10000"/>
                    <a:gd name="connsiteX164" fmla="*/ 6516 w 10000"/>
                    <a:gd name="connsiteY164" fmla="*/ 2378 h 10000"/>
                    <a:gd name="connsiteX165" fmla="*/ 5771 w 10000"/>
                    <a:gd name="connsiteY165" fmla="*/ 1354 h 10000"/>
                    <a:gd name="connsiteX166" fmla="*/ 6020 w 10000"/>
                    <a:gd name="connsiteY166" fmla="*/ 1573 h 10000"/>
                    <a:gd name="connsiteX167" fmla="*/ 6560 w 10000"/>
                    <a:gd name="connsiteY167" fmla="*/ 1333 h 10000"/>
                    <a:gd name="connsiteX168" fmla="*/ 7296 w 10000"/>
                    <a:gd name="connsiteY168" fmla="*/ 958 h 10000"/>
                    <a:gd name="connsiteX169" fmla="*/ 7784 w 10000"/>
                    <a:gd name="connsiteY169" fmla="*/ 1250 h 10000"/>
                    <a:gd name="connsiteX170" fmla="*/ 7934 w 10000"/>
                    <a:gd name="connsiteY170" fmla="*/ 2613 h 10000"/>
                    <a:gd name="connsiteX171" fmla="*/ 8723 w 10000"/>
                    <a:gd name="connsiteY171" fmla="*/ 635 h 10000"/>
                    <a:gd name="connsiteX172" fmla="*/ 9335 w 10000"/>
                    <a:gd name="connsiteY172" fmla="*/ 1000 h 10000"/>
                    <a:gd name="connsiteX173" fmla="*/ 9628 w 10000"/>
                    <a:gd name="connsiteY173" fmla="*/ 1677 h 10000"/>
                    <a:gd name="connsiteX174" fmla="*/ 9840 w 10000"/>
                    <a:gd name="connsiteY174" fmla="*/ 2250 h 10000"/>
                    <a:gd name="connsiteX175" fmla="*/ 10000 w 10000"/>
                    <a:gd name="connsiteY175" fmla="*/ 2563 h 10000"/>
                    <a:gd name="connsiteX0" fmla="*/ 10000 w 10000"/>
                    <a:gd name="connsiteY0" fmla="*/ 2563 h 10000"/>
                    <a:gd name="connsiteX1" fmla="*/ 9965 w 10000"/>
                    <a:gd name="connsiteY1" fmla="*/ 2583 h 10000"/>
                    <a:gd name="connsiteX2" fmla="*/ 9894 w 10000"/>
                    <a:gd name="connsiteY2" fmla="*/ 2604 h 10000"/>
                    <a:gd name="connsiteX3" fmla="*/ 9787 w 10000"/>
                    <a:gd name="connsiteY3" fmla="*/ 2646 h 10000"/>
                    <a:gd name="connsiteX4" fmla="*/ 9699 w 10000"/>
                    <a:gd name="connsiteY4" fmla="*/ 2698 h 10000"/>
                    <a:gd name="connsiteX5" fmla="*/ 9645 w 10000"/>
                    <a:gd name="connsiteY5" fmla="*/ 2760 h 10000"/>
                    <a:gd name="connsiteX6" fmla="*/ 9601 w 10000"/>
                    <a:gd name="connsiteY6" fmla="*/ 2865 h 10000"/>
                    <a:gd name="connsiteX7" fmla="*/ 9530 w 10000"/>
                    <a:gd name="connsiteY7" fmla="*/ 3010 h 10000"/>
                    <a:gd name="connsiteX8" fmla="*/ 9424 w 10000"/>
                    <a:gd name="connsiteY8" fmla="*/ 3177 h 10000"/>
                    <a:gd name="connsiteX9" fmla="*/ 9353 w 10000"/>
                    <a:gd name="connsiteY9" fmla="*/ 3313 h 10000"/>
                    <a:gd name="connsiteX10" fmla="*/ 9282 w 10000"/>
                    <a:gd name="connsiteY10" fmla="*/ 3458 h 10000"/>
                    <a:gd name="connsiteX11" fmla="*/ 9246 w 10000"/>
                    <a:gd name="connsiteY11" fmla="*/ 3625 h 10000"/>
                    <a:gd name="connsiteX12" fmla="*/ 9193 w 10000"/>
                    <a:gd name="connsiteY12" fmla="*/ 3771 h 10000"/>
                    <a:gd name="connsiteX13" fmla="*/ 9122 w 10000"/>
                    <a:gd name="connsiteY13" fmla="*/ 3917 h 10000"/>
                    <a:gd name="connsiteX14" fmla="*/ 9007 w 10000"/>
                    <a:gd name="connsiteY14" fmla="*/ 4031 h 10000"/>
                    <a:gd name="connsiteX15" fmla="*/ 8883 w 10000"/>
                    <a:gd name="connsiteY15" fmla="*/ 4115 h 10000"/>
                    <a:gd name="connsiteX16" fmla="*/ 8723 w 10000"/>
                    <a:gd name="connsiteY16" fmla="*/ 4198 h 10000"/>
                    <a:gd name="connsiteX17" fmla="*/ 8564 w 10000"/>
                    <a:gd name="connsiteY17" fmla="*/ 4281 h 10000"/>
                    <a:gd name="connsiteX18" fmla="*/ 8413 w 10000"/>
                    <a:gd name="connsiteY18" fmla="*/ 4344 h 10000"/>
                    <a:gd name="connsiteX19" fmla="*/ 8307 w 10000"/>
                    <a:gd name="connsiteY19" fmla="*/ 4365 h 10000"/>
                    <a:gd name="connsiteX20" fmla="*/ 8165 w 10000"/>
                    <a:gd name="connsiteY20" fmla="*/ 4323 h 10000"/>
                    <a:gd name="connsiteX21" fmla="*/ 8005 w 10000"/>
                    <a:gd name="connsiteY21" fmla="*/ 4281 h 10000"/>
                    <a:gd name="connsiteX22" fmla="*/ 7837 w 10000"/>
                    <a:gd name="connsiteY22" fmla="*/ 4260 h 10000"/>
                    <a:gd name="connsiteX23" fmla="*/ 7660 w 10000"/>
                    <a:gd name="connsiteY23" fmla="*/ 4281 h 10000"/>
                    <a:gd name="connsiteX24" fmla="*/ 7500 w 10000"/>
                    <a:gd name="connsiteY24" fmla="*/ 4365 h 10000"/>
                    <a:gd name="connsiteX25" fmla="*/ 7349 w 10000"/>
                    <a:gd name="connsiteY25" fmla="*/ 4490 h 10000"/>
                    <a:gd name="connsiteX26" fmla="*/ 7207 w 10000"/>
                    <a:gd name="connsiteY26" fmla="*/ 4583 h 10000"/>
                    <a:gd name="connsiteX27" fmla="*/ 7101 w 10000"/>
                    <a:gd name="connsiteY27" fmla="*/ 4688 h 10000"/>
                    <a:gd name="connsiteX28" fmla="*/ 7083 w 10000"/>
                    <a:gd name="connsiteY28" fmla="*/ 4729 h 10000"/>
                    <a:gd name="connsiteX29" fmla="*/ 7066 w 10000"/>
                    <a:gd name="connsiteY29" fmla="*/ 4771 h 10000"/>
                    <a:gd name="connsiteX30" fmla="*/ 7048 w 10000"/>
                    <a:gd name="connsiteY30" fmla="*/ 4833 h 10000"/>
                    <a:gd name="connsiteX31" fmla="*/ 7030 w 10000"/>
                    <a:gd name="connsiteY31" fmla="*/ 4875 h 10000"/>
                    <a:gd name="connsiteX32" fmla="*/ 7012 w 10000"/>
                    <a:gd name="connsiteY32" fmla="*/ 4917 h 10000"/>
                    <a:gd name="connsiteX33" fmla="*/ 6995 w 10000"/>
                    <a:gd name="connsiteY33" fmla="*/ 4938 h 10000"/>
                    <a:gd name="connsiteX34" fmla="*/ 6977 w 10000"/>
                    <a:gd name="connsiteY34" fmla="*/ 4938 h 10000"/>
                    <a:gd name="connsiteX35" fmla="*/ 6941 w 10000"/>
                    <a:gd name="connsiteY35" fmla="*/ 4938 h 10000"/>
                    <a:gd name="connsiteX36" fmla="*/ 6888 w 10000"/>
                    <a:gd name="connsiteY36" fmla="*/ 4896 h 10000"/>
                    <a:gd name="connsiteX37" fmla="*/ 6826 w 10000"/>
                    <a:gd name="connsiteY37" fmla="*/ 4813 h 10000"/>
                    <a:gd name="connsiteX38" fmla="*/ 6738 w 10000"/>
                    <a:gd name="connsiteY38" fmla="*/ 4750 h 10000"/>
                    <a:gd name="connsiteX39" fmla="*/ 6667 w 10000"/>
                    <a:gd name="connsiteY39" fmla="*/ 4750 h 10000"/>
                    <a:gd name="connsiteX40" fmla="*/ 6578 w 10000"/>
                    <a:gd name="connsiteY40" fmla="*/ 4813 h 10000"/>
                    <a:gd name="connsiteX41" fmla="*/ 6507 w 10000"/>
                    <a:gd name="connsiteY41" fmla="*/ 4917 h 10000"/>
                    <a:gd name="connsiteX42" fmla="*/ 6436 w 10000"/>
                    <a:gd name="connsiteY42" fmla="*/ 5042 h 10000"/>
                    <a:gd name="connsiteX43" fmla="*/ 6365 w 10000"/>
                    <a:gd name="connsiteY43" fmla="*/ 5167 h 10000"/>
                    <a:gd name="connsiteX44" fmla="*/ 6277 w 10000"/>
                    <a:gd name="connsiteY44" fmla="*/ 5281 h 10000"/>
                    <a:gd name="connsiteX45" fmla="*/ 6161 w 10000"/>
                    <a:gd name="connsiteY45" fmla="*/ 5344 h 10000"/>
                    <a:gd name="connsiteX46" fmla="*/ 6020 w 10000"/>
                    <a:gd name="connsiteY46" fmla="*/ 5344 h 10000"/>
                    <a:gd name="connsiteX47" fmla="*/ 5824 w 10000"/>
                    <a:gd name="connsiteY47" fmla="*/ 5302 h 10000"/>
                    <a:gd name="connsiteX48" fmla="*/ 5709 w 10000"/>
                    <a:gd name="connsiteY48" fmla="*/ 5240 h 10000"/>
                    <a:gd name="connsiteX49" fmla="*/ 5621 w 10000"/>
                    <a:gd name="connsiteY49" fmla="*/ 5146 h 10000"/>
                    <a:gd name="connsiteX50" fmla="*/ 5514 w 10000"/>
                    <a:gd name="connsiteY50" fmla="*/ 5021 h 10000"/>
                    <a:gd name="connsiteX51" fmla="*/ 5426 w 10000"/>
                    <a:gd name="connsiteY51" fmla="*/ 4875 h 10000"/>
                    <a:gd name="connsiteX52" fmla="*/ 5337 w 10000"/>
                    <a:gd name="connsiteY52" fmla="*/ 4729 h 10000"/>
                    <a:gd name="connsiteX53" fmla="*/ 5248 w 10000"/>
                    <a:gd name="connsiteY53" fmla="*/ 4604 h 10000"/>
                    <a:gd name="connsiteX54" fmla="*/ 5168 w 10000"/>
                    <a:gd name="connsiteY54" fmla="*/ 4552 h 10000"/>
                    <a:gd name="connsiteX55" fmla="*/ 5098 w 10000"/>
                    <a:gd name="connsiteY55" fmla="*/ 4583 h 10000"/>
                    <a:gd name="connsiteX56" fmla="*/ 5062 w 10000"/>
                    <a:gd name="connsiteY56" fmla="*/ 4708 h 10000"/>
                    <a:gd name="connsiteX57" fmla="*/ 5098 w 10000"/>
                    <a:gd name="connsiteY57" fmla="*/ 4833 h 10000"/>
                    <a:gd name="connsiteX58" fmla="*/ 5151 w 10000"/>
                    <a:gd name="connsiteY58" fmla="*/ 4979 h 10000"/>
                    <a:gd name="connsiteX59" fmla="*/ 5213 w 10000"/>
                    <a:gd name="connsiteY59" fmla="*/ 5104 h 10000"/>
                    <a:gd name="connsiteX60" fmla="*/ 5284 w 10000"/>
                    <a:gd name="connsiteY60" fmla="*/ 5188 h 10000"/>
                    <a:gd name="connsiteX61" fmla="*/ 5390 w 10000"/>
                    <a:gd name="connsiteY61" fmla="*/ 5302 h 10000"/>
                    <a:gd name="connsiteX62" fmla="*/ 5479 w 10000"/>
                    <a:gd name="connsiteY62" fmla="*/ 5406 h 10000"/>
                    <a:gd name="connsiteX63" fmla="*/ 5532 w 10000"/>
                    <a:gd name="connsiteY63" fmla="*/ 5531 h 10000"/>
                    <a:gd name="connsiteX64" fmla="*/ 5532 w 10000"/>
                    <a:gd name="connsiteY64" fmla="*/ 5635 h 10000"/>
                    <a:gd name="connsiteX65" fmla="*/ 5426 w 10000"/>
                    <a:gd name="connsiteY65" fmla="*/ 5802 h 10000"/>
                    <a:gd name="connsiteX66" fmla="*/ 5284 w 10000"/>
                    <a:gd name="connsiteY66" fmla="*/ 5979 h 10000"/>
                    <a:gd name="connsiteX67" fmla="*/ 5115 w 10000"/>
                    <a:gd name="connsiteY67" fmla="*/ 6125 h 10000"/>
                    <a:gd name="connsiteX68" fmla="*/ 4938 w 10000"/>
                    <a:gd name="connsiteY68" fmla="*/ 6208 h 10000"/>
                    <a:gd name="connsiteX69" fmla="*/ 4832 w 10000"/>
                    <a:gd name="connsiteY69" fmla="*/ 6250 h 10000"/>
                    <a:gd name="connsiteX70" fmla="*/ 4743 w 10000"/>
                    <a:gd name="connsiteY70" fmla="*/ 6229 h 10000"/>
                    <a:gd name="connsiteX71" fmla="*/ 4725 w 10000"/>
                    <a:gd name="connsiteY71" fmla="*/ 6208 h 10000"/>
                    <a:gd name="connsiteX72" fmla="*/ 4707 w 10000"/>
                    <a:gd name="connsiteY72" fmla="*/ 6188 h 10000"/>
                    <a:gd name="connsiteX73" fmla="*/ 4672 w 10000"/>
                    <a:gd name="connsiteY73" fmla="*/ 6167 h 10000"/>
                    <a:gd name="connsiteX74" fmla="*/ 4654 w 10000"/>
                    <a:gd name="connsiteY74" fmla="*/ 6146 h 10000"/>
                    <a:gd name="connsiteX75" fmla="*/ 4637 w 10000"/>
                    <a:gd name="connsiteY75" fmla="*/ 6146 h 10000"/>
                    <a:gd name="connsiteX76" fmla="*/ 4619 w 10000"/>
                    <a:gd name="connsiteY76" fmla="*/ 6146 h 10000"/>
                    <a:gd name="connsiteX77" fmla="*/ 4610 w 10000"/>
                    <a:gd name="connsiteY77" fmla="*/ 6167 h 10000"/>
                    <a:gd name="connsiteX78" fmla="*/ 4592 w 10000"/>
                    <a:gd name="connsiteY78" fmla="*/ 6229 h 10000"/>
                    <a:gd name="connsiteX79" fmla="*/ 4557 w 10000"/>
                    <a:gd name="connsiteY79" fmla="*/ 6333 h 10000"/>
                    <a:gd name="connsiteX80" fmla="*/ 4468 w 10000"/>
                    <a:gd name="connsiteY80" fmla="*/ 6396 h 10000"/>
                    <a:gd name="connsiteX81" fmla="*/ 4362 w 10000"/>
                    <a:gd name="connsiteY81" fmla="*/ 6500 h 10000"/>
                    <a:gd name="connsiteX82" fmla="*/ 4238 w 10000"/>
                    <a:gd name="connsiteY82" fmla="*/ 6635 h 10000"/>
                    <a:gd name="connsiteX83" fmla="*/ 4131 w 10000"/>
                    <a:gd name="connsiteY83" fmla="*/ 6781 h 10000"/>
                    <a:gd name="connsiteX84" fmla="*/ 4069 w 10000"/>
                    <a:gd name="connsiteY84" fmla="*/ 6885 h 10000"/>
                    <a:gd name="connsiteX85" fmla="*/ 3998 w 10000"/>
                    <a:gd name="connsiteY85" fmla="*/ 6948 h 10000"/>
                    <a:gd name="connsiteX86" fmla="*/ 3910 w 10000"/>
                    <a:gd name="connsiteY86" fmla="*/ 6948 h 10000"/>
                    <a:gd name="connsiteX87" fmla="*/ 3785 w 10000"/>
                    <a:gd name="connsiteY87" fmla="*/ 6927 h 10000"/>
                    <a:gd name="connsiteX88" fmla="*/ 3644 w 10000"/>
                    <a:gd name="connsiteY88" fmla="*/ 6948 h 10000"/>
                    <a:gd name="connsiteX89" fmla="*/ 3457 w 10000"/>
                    <a:gd name="connsiteY89" fmla="*/ 6969 h 10000"/>
                    <a:gd name="connsiteX90" fmla="*/ 3316 w 10000"/>
                    <a:gd name="connsiteY90" fmla="*/ 6969 h 10000"/>
                    <a:gd name="connsiteX91" fmla="*/ 3191 w 10000"/>
                    <a:gd name="connsiteY91" fmla="*/ 7031 h 10000"/>
                    <a:gd name="connsiteX92" fmla="*/ 3085 w 10000"/>
                    <a:gd name="connsiteY92" fmla="*/ 7115 h 10000"/>
                    <a:gd name="connsiteX93" fmla="*/ 2979 w 10000"/>
                    <a:gd name="connsiteY93" fmla="*/ 7229 h 10000"/>
                    <a:gd name="connsiteX94" fmla="*/ 2863 w 10000"/>
                    <a:gd name="connsiteY94" fmla="*/ 7333 h 10000"/>
                    <a:gd name="connsiteX95" fmla="*/ 2651 w 10000"/>
                    <a:gd name="connsiteY95" fmla="*/ 7438 h 10000"/>
                    <a:gd name="connsiteX96" fmla="*/ 2402 w 10000"/>
                    <a:gd name="connsiteY96" fmla="*/ 7563 h 10000"/>
                    <a:gd name="connsiteX97" fmla="*/ 2181 w 10000"/>
                    <a:gd name="connsiteY97" fmla="*/ 7646 h 10000"/>
                    <a:gd name="connsiteX98" fmla="*/ 2004 w 10000"/>
                    <a:gd name="connsiteY98" fmla="*/ 7708 h 10000"/>
                    <a:gd name="connsiteX99" fmla="*/ 1879 w 10000"/>
                    <a:gd name="connsiteY99" fmla="*/ 7708 h 10000"/>
                    <a:gd name="connsiteX100" fmla="*/ 1764 w 10000"/>
                    <a:gd name="connsiteY100" fmla="*/ 7708 h 10000"/>
                    <a:gd name="connsiteX101" fmla="*/ 1640 w 10000"/>
                    <a:gd name="connsiteY101" fmla="*/ 7729 h 10000"/>
                    <a:gd name="connsiteX102" fmla="*/ 1534 w 10000"/>
                    <a:gd name="connsiteY102" fmla="*/ 7792 h 10000"/>
                    <a:gd name="connsiteX103" fmla="*/ 1445 w 10000"/>
                    <a:gd name="connsiteY103" fmla="*/ 7906 h 10000"/>
                    <a:gd name="connsiteX104" fmla="*/ 1356 w 10000"/>
                    <a:gd name="connsiteY104" fmla="*/ 8052 h 10000"/>
                    <a:gd name="connsiteX105" fmla="*/ 1259 w 10000"/>
                    <a:gd name="connsiteY105" fmla="*/ 8135 h 10000"/>
                    <a:gd name="connsiteX106" fmla="*/ 1135 w 10000"/>
                    <a:gd name="connsiteY106" fmla="*/ 8198 h 10000"/>
                    <a:gd name="connsiteX107" fmla="*/ 1028 w 10000"/>
                    <a:gd name="connsiteY107" fmla="*/ 8260 h 10000"/>
                    <a:gd name="connsiteX108" fmla="*/ 957 w 10000"/>
                    <a:gd name="connsiteY108" fmla="*/ 8365 h 10000"/>
                    <a:gd name="connsiteX109" fmla="*/ 887 w 10000"/>
                    <a:gd name="connsiteY109" fmla="*/ 8500 h 10000"/>
                    <a:gd name="connsiteX110" fmla="*/ 816 w 10000"/>
                    <a:gd name="connsiteY110" fmla="*/ 8604 h 10000"/>
                    <a:gd name="connsiteX111" fmla="*/ 762 w 10000"/>
                    <a:gd name="connsiteY111" fmla="*/ 8688 h 10000"/>
                    <a:gd name="connsiteX112" fmla="*/ 798 w 10000"/>
                    <a:gd name="connsiteY112" fmla="*/ 8792 h 10000"/>
                    <a:gd name="connsiteX113" fmla="*/ 922 w 10000"/>
                    <a:gd name="connsiteY113" fmla="*/ 8917 h 10000"/>
                    <a:gd name="connsiteX114" fmla="*/ 1046 w 10000"/>
                    <a:gd name="connsiteY114" fmla="*/ 9083 h 10000"/>
                    <a:gd name="connsiteX115" fmla="*/ 1152 w 10000"/>
                    <a:gd name="connsiteY115" fmla="*/ 9281 h 10000"/>
                    <a:gd name="connsiteX116" fmla="*/ 1223 w 10000"/>
                    <a:gd name="connsiteY116" fmla="*/ 9427 h 10000"/>
                    <a:gd name="connsiteX117" fmla="*/ 1277 w 10000"/>
                    <a:gd name="connsiteY117" fmla="*/ 9573 h 10000"/>
                    <a:gd name="connsiteX118" fmla="*/ 1294 w 10000"/>
                    <a:gd name="connsiteY118" fmla="*/ 9698 h 10000"/>
                    <a:gd name="connsiteX119" fmla="*/ 1241 w 10000"/>
                    <a:gd name="connsiteY119" fmla="*/ 9792 h 10000"/>
                    <a:gd name="connsiteX120" fmla="*/ 1135 w 10000"/>
                    <a:gd name="connsiteY120" fmla="*/ 9854 h 10000"/>
                    <a:gd name="connsiteX121" fmla="*/ 1011 w 10000"/>
                    <a:gd name="connsiteY121" fmla="*/ 9938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71 h 10000"/>
                    <a:gd name="connsiteX126" fmla="*/ 328 w 10000"/>
                    <a:gd name="connsiteY126" fmla="*/ 9573 h 10000"/>
                    <a:gd name="connsiteX127" fmla="*/ 222 w 10000"/>
                    <a:gd name="connsiteY127" fmla="*/ 9385 h 10000"/>
                    <a:gd name="connsiteX128" fmla="*/ 160 w 10000"/>
                    <a:gd name="connsiteY128" fmla="*/ 9240 h 10000"/>
                    <a:gd name="connsiteX129" fmla="*/ 89 w 10000"/>
                    <a:gd name="connsiteY129" fmla="*/ 9083 h 10000"/>
                    <a:gd name="connsiteX130" fmla="*/ 35 w 10000"/>
                    <a:gd name="connsiteY130" fmla="*/ 8896 h 10000"/>
                    <a:gd name="connsiteX131" fmla="*/ 18 w 10000"/>
                    <a:gd name="connsiteY131" fmla="*/ 8750 h 10000"/>
                    <a:gd name="connsiteX132" fmla="*/ 18 w 10000"/>
                    <a:gd name="connsiteY132" fmla="*/ 8604 h 10000"/>
                    <a:gd name="connsiteX133" fmla="*/ 18 w 10000"/>
                    <a:gd name="connsiteY133" fmla="*/ 8458 h 10000"/>
                    <a:gd name="connsiteX134" fmla="*/ 35 w 10000"/>
                    <a:gd name="connsiteY134" fmla="*/ 8302 h 10000"/>
                    <a:gd name="connsiteX135" fmla="*/ 106 w 10000"/>
                    <a:gd name="connsiteY135" fmla="*/ 8156 h 10000"/>
                    <a:gd name="connsiteX136" fmla="*/ 222 w 10000"/>
                    <a:gd name="connsiteY136" fmla="*/ 7969 h 10000"/>
                    <a:gd name="connsiteX137" fmla="*/ 275 w 10000"/>
                    <a:gd name="connsiteY137" fmla="*/ 7844 h 10000"/>
                    <a:gd name="connsiteX138" fmla="*/ 293 w 10000"/>
                    <a:gd name="connsiteY138" fmla="*/ 7802 h 10000"/>
                    <a:gd name="connsiteX139" fmla="*/ 35 w 10000"/>
                    <a:gd name="connsiteY139" fmla="*/ 7771 h 10000"/>
                    <a:gd name="connsiteX140" fmla="*/ 0 w 10000"/>
                    <a:gd name="connsiteY140" fmla="*/ 7646 h 10000"/>
                    <a:gd name="connsiteX141" fmla="*/ 293 w 10000"/>
                    <a:gd name="connsiteY141" fmla="*/ 7156 h 10000"/>
                    <a:gd name="connsiteX142" fmla="*/ 629 w 10000"/>
                    <a:gd name="connsiteY142" fmla="*/ 7031 h 10000"/>
                    <a:gd name="connsiteX143" fmla="*/ 683 w 10000"/>
                    <a:gd name="connsiteY143" fmla="*/ 6635 h 10000"/>
                    <a:gd name="connsiteX144" fmla="*/ 1135 w 10000"/>
                    <a:gd name="connsiteY144" fmla="*/ 6531 h 10000"/>
                    <a:gd name="connsiteX145" fmla="*/ 1303 w 10000"/>
                    <a:gd name="connsiteY145" fmla="*/ 6375 h 10000"/>
                    <a:gd name="connsiteX146" fmla="*/ 1303 w 10000"/>
                    <a:gd name="connsiteY146" fmla="*/ 5760 h 10000"/>
                    <a:gd name="connsiteX147" fmla="*/ 1551 w 10000"/>
                    <a:gd name="connsiteY147" fmla="*/ 5615 h 10000"/>
                    <a:gd name="connsiteX148" fmla="*/ 2163 w 10000"/>
                    <a:gd name="connsiteY148" fmla="*/ 4979 h 10000"/>
                    <a:gd name="connsiteX149" fmla="*/ 2749 w 10000"/>
                    <a:gd name="connsiteY149" fmla="*/ 5797 h 10000"/>
                    <a:gd name="connsiteX150" fmla="*/ 3457 w 10000"/>
                    <a:gd name="connsiteY150" fmla="*/ 3059 h 10000"/>
                    <a:gd name="connsiteX151" fmla="*/ 2828 w 10000"/>
                    <a:gd name="connsiteY151" fmla="*/ 6396 h 10000"/>
                    <a:gd name="connsiteX152" fmla="*/ 2633 w 10000"/>
                    <a:gd name="connsiteY152" fmla="*/ 4003 h 10000"/>
                    <a:gd name="connsiteX153" fmla="*/ 4637 w 10000"/>
                    <a:gd name="connsiteY153" fmla="*/ 3691 h 10000"/>
                    <a:gd name="connsiteX154" fmla="*/ 9870 w 10000"/>
                    <a:gd name="connsiteY154" fmla="*/ 2834 h 10000"/>
                    <a:gd name="connsiteX155" fmla="*/ 5950 w 10000"/>
                    <a:gd name="connsiteY155" fmla="*/ 3089 h 10000"/>
                    <a:gd name="connsiteX156" fmla="*/ 4833 w 10000"/>
                    <a:gd name="connsiteY156" fmla="*/ 2295 h 10000"/>
                    <a:gd name="connsiteX157" fmla="*/ 5320 w 10000"/>
                    <a:gd name="connsiteY157" fmla="*/ 2212 h 10000"/>
                    <a:gd name="connsiteX158" fmla="*/ 6686 w 10000"/>
                    <a:gd name="connsiteY158" fmla="*/ 2492 h 10000"/>
                    <a:gd name="connsiteX159" fmla="*/ 4743 w 10000"/>
                    <a:gd name="connsiteY159" fmla="*/ 406 h 10000"/>
                    <a:gd name="connsiteX160" fmla="*/ 5248 w 10000"/>
                    <a:gd name="connsiteY160" fmla="*/ 94 h 10000"/>
                    <a:gd name="connsiteX161" fmla="*/ 5532 w 10000"/>
                    <a:gd name="connsiteY161" fmla="*/ 302 h 10000"/>
                    <a:gd name="connsiteX162" fmla="*/ 6144 w 10000"/>
                    <a:gd name="connsiteY162" fmla="*/ 0 h 10000"/>
                    <a:gd name="connsiteX163" fmla="*/ 6383 w 10000"/>
                    <a:gd name="connsiteY163" fmla="*/ 281 h 10000"/>
                    <a:gd name="connsiteX164" fmla="*/ 6516 w 10000"/>
                    <a:gd name="connsiteY164" fmla="*/ 2378 h 10000"/>
                    <a:gd name="connsiteX165" fmla="*/ 5771 w 10000"/>
                    <a:gd name="connsiteY165" fmla="*/ 1354 h 10000"/>
                    <a:gd name="connsiteX166" fmla="*/ 6020 w 10000"/>
                    <a:gd name="connsiteY166" fmla="*/ 1573 h 10000"/>
                    <a:gd name="connsiteX167" fmla="*/ 6560 w 10000"/>
                    <a:gd name="connsiteY167" fmla="*/ 1333 h 10000"/>
                    <a:gd name="connsiteX168" fmla="*/ 7296 w 10000"/>
                    <a:gd name="connsiteY168" fmla="*/ 958 h 10000"/>
                    <a:gd name="connsiteX169" fmla="*/ 7784 w 10000"/>
                    <a:gd name="connsiteY169" fmla="*/ 1250 h 10000"/>
                    <a:gd name="connsiteX170" fmla="*/ 7934 w 10000"/>
                    <a:gd name="connsiteY170" fmla="*/ 2613 h 10000"/>
                    <a:gd name="connsiteX171" fmla="*/ 8723 w 10000"/>
                    <a:gd name="connsiteY171" fmla="*/ 635 h 10000"/>
                    <a:gd name="connsiteX172" fmla="*/ 9335 w 10000"/>
                    <a:gd name="connsiteY172" fmla="*/ 1000 h 10000"/>
                    <a:gd name="connsiteX173" fmla="*/ 9628 w 10000"/>
                    <a:gd name="connsiteY173" fmla="*/ 1677 h 10000"/>
                    <a:gd name="connsiteX174" fmla="*/ 9840 w 10000"/>
                    <a:gd name="connsiteY174" fmla="*/ 2250 h 10000"/>
                    <a:gd name="connsiteX175" fmla="*/ 10000 w 10000"/>
                    <a:gd name="connsiteY175" fmla="*/ 2563 h 10000"/>
                    <a:gd name="connsiteX0" fmla="*/ 10000 w 10000"/>
                    <a:gd name="connsiteY0" fmla="*/ 2469 h 9906"/>
                    <a:gd name="connsiteX1" fmla="*/ 9965 w 10000"/>
                    <a:gd name="connsiteY1" fmla="*/ 2489 h 9906"/>
                    <a:gd name="connsiteX2" fmla="*/ 9894 w 10000"/>
                    <a:gd name="connsiteY2" fmla="*/ 2510 h 9906"/>
                    <a:gd name="connsiteX3" fmla="*/ 9787 w 10000"/>
                    <a:gd name="connsiteY3" fmla="*/ 2552 h 9906"/>
                    <a:gd name="connsiteX4" fmla="*/ 9699 w 10000"/>
                    <a:gd name="connsiteY4" fmla="*/ 2604 h 9906"/>
                    <a:gd name="connsiteX5" fmla="*/ 9645 w 10000"/>
                    <a:gd name="connsiteY5" fmla="*/ 2666 h 9906"/>
                    <a:gd name="connsiteX6" fmla="*/ 9601 w 10000"/>
                    <a:gd name="connsiteY6" fmla="*/ 2771 h 9906"/>
                    <a:gd name="connsiteX7" fmla="*/ 9530 w 10000"/>
                    <a:gd name="connsiteY7" fmla="*/ 2916 h 9906"/>
                    <a:gd name="connsiteX8" fmla="*/ 9424 w 10000"/>
                    <a:gd name="connsiteY8" fmla="*/ 3083 h 9906"/>
                    <a:gd name="connsiteX9" fmla="*/ 9353 w 10000"/>
                    <a:gd name="connsiteY9" fmla="*/ 3219 h 9906"/>
                    <a:gd name="connsiteX10" fmla="*/ 9282 w 10000"/>
                    <a:gd name="connsiteY10" fmla="*/ 3364 h 9906"/>
                    <a:gd name="connsiteX11" fmla="*/ 9246 w 10000"/>
                    <a:gd name="connsiteY11" fmla="*/ 3531 h 9906"/>
                    <a:gd name="connsiteX12" fmla="*/ 9193 w 10000"/>
                    <a:gd name="connsiteY12" fmla="*/ 3677 h 9906"/>
                    <a:gd name="connsiteX13" fmla="*/ 9122 w 10000"/>
                    <a:gd name="connsiteY13" fmla="*/ 3823 h 9906"/>
                    <a:gd name="connsiteX14" fmla="*/ 9007 w 10000"/>
                    <a:gd name="connsiteY14" fmla="*/ 3937 h 9906"/>
                    <a:gd name="connsiteX15" fmla="*/ 8883 w 10000"/>
                    <a:gd name="connsiteY15" fmla="*/ 4021 h 9906"/>
                    <a:gd name="connsiteX16" fmla="*/ 8723 w 10000"/>
                    <a:gd name="connsiteY16" fmla="*/ 4104 h 9906"/>
                    <a:gd name="connsiteX17" fmla="*/ 8564 w 10000"/>
                    <a:gd name="connsiteY17" fmla="*/ 4187 h 9906"/>
                    <a:gd name="connsiteX18" fmla="*/ 8413 w 10000"/>
                    <a:gd name="connsiteY18" fmla="*/ 4250 h 9906"/>
                    <a:gd name="connsiteX19" fmla="*/ 8307 w 10000"/>
                    <a:gd name="connsiteY19" fmla="*/ 4271 h 9906"/>
                    <a:gd name="connsiteX20" fmla="*/ 8165 w 10000"/>
                    <a:gd name="connsiteY20" fmla="*/ 4229 h 9906"/>
                    <a:gd name="connsiteX21" fmla="*/ 8005 w 10000"/>
                    <a:gd name="connsiteY21" fmla="*/ 4187 h 9906"/>
                    <a:gd name="connsiteX22" fmla="*/ 7837 w 10000"/>
                    <a:gd name="connsiteY22" fmla="*/ 4166 h 9906"/>
                    <a:gd name="connsiteX23" fmla="*/ 7660 w 10000"/>
                    <a:gd name="connsiteY23" fmla="*/ 4187 h 9906"/>
                    <a:gd name="connsiteX24" fmla="*/ 7500 w 10000"/>
                    <a:gd name="connsiteY24" fmla="*/ 4271 h 9906"/>
                    <a:gd name="connsiteX25" fmla="*/ 7349 w 10000"/>
                    <a:gd name="connsiteY25" fmla="*/ 4396 h 9906"/>
                    <a:gd name="connsiteX26" fmla="*/ 7207 w 10000"/>
                    <a:gd name="connsiteY26" fmla="*/ 4489 h 9906"/>
                    <a:gd name="connsiteX27" fmla="*/ 7101 w 10000"/>
                    <a:gd name="connsiteY27" fmla="*/ 4594 h 9906"/>
                    <a:gd name="connsiteX28" fmla="*/ 7083 w 10000"/>
                    <a:gd name="connsiteY28" fmla="*/ 4635 h 9906"/>
                    <a:gd name="connsiteX29" fmla="*/ 7066 w 10000"/>
                    <a:gd name="connsiteY29" fmla="*/ 4677 h 9906"/>
                    <a:gd name="connsiteX30" fmla="*/ 7048 w 10000"/>
                    <a:gd name="connsiteY30" fmla="*/ 4739 h 9906"/>
                    <a:gd name="connsiteX31" fmla="*/ 7030 w 10000"/>
                    <a:gd name="connsiteY31" fmla="*/ 4781 h 9906"/>
                    <a:gd name="connsiteX32" fmla="*/ 7012 w 10000"/>
                    <a:gd name="connsiteY32" fmla="*/ 4823 h 9906"/>
                    <a:gd name="connsiteX33" fmla="*/ 6995 w 10000"/>
                    <a:gd name="connsiteY33" fmla="*/ 4844 h 9906"/>
                    <a:gd name="connsiteX34" fmla="*/ 6977 w 10000"/>
                    <a:gd name="connsiteY34" fmla="*/ 4844 h 9906"/>
                    <a:gd name="connsiteX35" fmla="*/ 6941 w 10000"/>
                    <a:gd name="connsiteY35" fmla="*/ 4844 h 9906"/>
                    <a:gd name="connsiteX36" fmla="*/ 6888 w 10000"/>
                    <a:gd name="connsiteY36" fmla="*/ 4802 h 9906"/>
                    <a:gd name="connsiteX37" fmla="*/ 6826 w 10000"/>
                    <a:gd name="connsiteY37" fmla="*/ 4719 h 9906"/>
                    <a:gd name="connsiteX38" fmla="*/ 6738 w 10000"/>
                    <a:gd name="connsiteY38" fmla="*/ 4656 h 9906"/>
                    <a:gd name="connsiteX39" fmla="*/ 6667 w 10000"/>
                    <a:gd name="connsiteY39" fmla="*/ 4656 h 9906"/>
                    <a:gd name="connsiteX40" fmla="*/ 6578 w 10000"/>
                    <a:gd name="connsiteY40" fmla="*/ 4719 h 9906"/>
                    <a:gd name="connsiteX41" fmla="*/ 6507 w 10000"/>
                    <a:gd name="connsiteY41" fmla="*/ 4823 h 9906"/>
                    <a:gd name="connsiteX42" fmla="*/ 6436 w 10000"/>
                    <a:gd name="connsiteY42" fmla="*/ 4948 h 9906"/>
                    <a:gd name="connsiteX43" fmla="*/ 6365 w 10000"/>
                    <a:gd name="connsiteY43" fmla="*/ 5073 h 9906"/>
                    <a:gd name="connsiteX44" fmla="*/ 6277 w 10000"/>
                    <a:gd name="connsiteY44" fmla="*/ 5187 h 9906"/>
                    <a:gd name="connsiteX45" fmla="*/ 6161 w 10000"/>
                    <a:gd name="connsiteY45" fmla="*/ 5250 h 9906"/>
                    <a:gd name="connsiteX46" fmla="*/ 6020 w 10000"/>
                    <a:gd name="connsiteY46" fmla="*/ 5250 h 9906"/>
                    <a:gd name="connsiteX47" fmla="*/ 5824 w 10000"/>
                    <a:gd name="connsiteY47" fmla="*/ 5208 h 9906"/>
                    <a:gd name="connsiteX48" fmla="*/ 5709 w 10000"/>
                    <a:gd name="connsiteY48" fmla="*/ 5146 h 9906"/>
                    <a:gd name="connsiteX49" fmla="*/ 5621 w 10000"/>
                    <a:gd name="connsiteY49" fmla="*/ 5052 h 9906"/>
                    <a:gd name="connsiteX50" fmla="*/ 5514 w 10000"/>
                    <a:gd name="connsiteY50" fmla="*/ 4927 h 9906"/>
                    <a:gd name="connsiteX51" fmla="*/ 5426 w 10000"/>
                    <a:gd name="connsiteY51" fmla="*/ 4781 h 9906"/>
                    <a:gd name="connsiteX52" fmla="*/ 5337 w 10000"/>
                    <a:gd name="connsiteY52" fmla="*/ 4635 h 9906"/>
                    <a:gd name="connsiteX53" fmla="*/ 5248 w 10000"/>
                    <a:gd name="connsiteY53" fmla="*/ 4510 h 9906"/>
                    <a:gd name="connsiteX54" fmla="*/ 5168 w 10000"/>
                    <a:gd name="connsiteY54" fmla="*/ 4458 h 9906"/>
                    <a:gd name="connsiteX55" fmla="*/ 5098 w 10000"/>
                    <a:gd name="connsiteY55" fmla="*/ 4489 h 9906"/>
                    <a:gd name="connsiteX56" fmla="*/ 5062 w 10000"/>
                    <a:gd name="connsiteY56" fmla="*/ 4614 h 9906"/>
                    <a:gd name="connsiteX57" fmla="*/ 5098 w 10000"/>
                    <a:gd name="connsiteY57" fmla="*/ 4739 h 9906"/>
                    <a:gd name="connsiteX58" fmla="*/ 5151 w 10000"/>
                    <a:gd name="connsiteY58" fmla="*/ 4885 h 9906"/>
                    <a:gd name="connsiteX59" fmla="*/ 5213 w 10000"/>
                    <a:gd name="connsiteY59" fmla="*/ 5010 h 9906"/>
                    <a:gd name="connsiteX60" fmla="*/ 5284 w 10000"/>
                    <a:gd name="connsiteY60" fmla="*/ 5094 h 9906"/>
                    <a:gd name="connsiteX61" fmla="*/ 5390 w 10000"/>
                    <a:gd name="connsiteY61" fmla="*/ 5208 h 9906"/>
                    <a:gd name="connsiteX62" fmla="*/ 5479 w 10000"/>
                    <a:gd name="connsiteY62" fmla="*/ 5312 h 9906"/>
                    <a:gd name="connsiteX63" fmla="*/ 5532 w 10000"/>
                    <a:gd name="connsiteY63" fmla="*/ 5437 h 9906"/>
                    <a:gd name="connsiteX64" fmla="*/ 5532 w 10000"/>
                    <a:gd name="connsiteY64" fmla="*/ 5541 h 9906"/>
                    <a:gd name="connsiteX65" fmla="*/ 5426 w 10000"/>
                    <a:gd name="connsiteY65" fmla="*/ 5708 h 9906"/>
                    <a:gd name="connsiteX66" fmla="*/ 5284 w 10000"/>
                    <a:gd name="connsiteY66" fmla="*/ 5885 h 9906"/>
                    <a:gd name="connsiteX67" fmla="*/ 5115 w 10000"/>
                    <a:gd name="connsiteY67" fmla="*/ 6031 h 9906"/>
                    <a:gd name="connsiteX68" fmla="*/ 4938 w 10000"/>
                    <a:gd name="connsiteY68" fmla="*/ 6114 h 9906"/>
                    <a:gd name="connsiteX69" fmla="*/ 4832 w 10000"/>
                    <a:gd name="connsiteY69" fmla="*/ 6156 h 9906"/>
                    <a:gd name="connsiteX70" fmla="*/ 4743 w 10000"/>
                    <a:gd name="connsiteY70" fmla="*/ 6135 h 9906"/>
                    <a:gd name="connsiteX71" fmla="*/ 4725 w 10000"/>
                    <a:gd name="connsiteY71" fmla="*/ 6114 h 9906"/>
                    <a:gd name="connsiteX72" fmla="*/ 4707 w 10000"/>
                    <a:gd name="connsiteY72" fmla="*/ 6094 h 9906"/>
                    <a:gd name="connsiteX73" fmla="*/ 4672 w 10000"/>
                    <a:gd name="connsiteY73" fmla="*/ 6073 h 9906"/>
                    <a:gd name="connsiteX74" fmla="*/ 4654 w 10000"/>
                    <a:gd name="connsiteY74" fmla="*/ 6052 h 9906"/>
                    <a:gd name="connsiteX75" fmla="*/ 4637 w 10000"/>
                    <a:gd name="connsiteY75" fmla="*/ 6052 h 9906"/>
                    <a:gd name="connsiteX76" fmla="*/ 4619 w 10000"/>
                    <a:gd name="connsiteY76" fmla="*/ 6052 h 9906"/>
                    <a:gd name="connsiteX77" fmla="*/ 4610 w 10000"/>
                    <a:gd name="connsiteY77" fmla="*/ 6073 h 9906"/>
                    <a:gd name="connsiteX78" fmla="*/ 4592 w 10000"/>
                    <a:gd name="connsiteY78" fmla="*/ 6135 h 9906"/>
                    <a:gd name="connsiteX79" fmla="*/ 4557 w 10000"/>
                    <a:gd name="connsiteY79" fmla="*/ 6239 h 9906"/>
                    <a:gd name="connsiteX80" fmla="*/ 4468 w 10000"/>
                    <a:gd name="connsiteY80" fmla="*/ 6302 h 9906"/>
                    <a:gd name="connsiteX81" fmla="*/ 4362 w 10000"/>
                    <a:gd name="connsiteY81" fmla="*/ 6406 h 9906"/>
                    <a:gd name="connsiteX82" fmla="*/ 4238 w 10000"/>
                    <a:gd name="connsiteY82" fmla="*/ 6541 h 9906"/>
                    <a:gd name="connsiteX83" fmla="*/ 4131 w 10000"/>
                    <a:gd name="connsiteY83" fmla="*/ 6687 h 9906"/>
                    <a:gd name="connsiteX84" fmla="*/ 4069 w 10000"/>
                    <a:gd name="connsiteY84" fmla="*/ 6791 h 9906"/>
                    <a:gd name="connsiteX85" fmla="*/ 3998 w 10000"/>
                    <a:gd name="connsiteY85" fmla="*/ 6854 h 9906"/>
                    <a:gd name="connsiteX86" fmla="*/ 3910 w 10000"/>
                    <a:gd name="connsiteY86" fmla="*/ 6854 h 9906"/>
                    <a:gd name="connsiteX87" fmla="*/ 3785 w 10000"/>
                    <a:gd name="connsiteY87" fmla="*/ 6833 h 9906"/>
                    <a:gd name="connsiteX88" fmla="*/ 3644 w 10000"/>
                    <a:gd name="connsiteY88" fmla="*/ 6854 h 9906"/>
                    <a:gd name="connsiteX89" fmla="*/ 3457 w 10000"/>
                    <a:gd name="connsiteY89" fmla="*/ 6875 h 9906"/>
                    <a:gd name="connsiteX90" fmla="*/ 3316 w 10000"/>
                    <a:gd name="connsiteY90" fmla="*/ 6875 h 9906"/>
                    <a:gd name="connsiteX91" fmla="*/ 3191 w 10000"/>
                    <a:gd name="connsiteY91" fmla="*/ 6937 h 9906"/>
                    <a:gd name="connsiteX92" fmla="*/ 3085 w 10000"/>
                    <a:gd name="connsiteY92" fmla="*/ 7021 h 9906"/>
                    <a:gd name="connsiteX93" fmla="*/ 2979 w 10000"/>
                    <a:gd name="connsiteY93" fmla="*/ 7135 h 9906"/>
                    <a:gd name="connsiteX94" fmla="*/ 2863 w 10000"/>
                    <a:gd name="connsiteY94" fmla="*/ 7239 h 9906"/>
                    <a:gd name="connsiteX95" fmla="*/ 2651 w 10000"/>
                    <a:gd name="connsiteY95" fmla="*/ 7344 h 9906"/>
                    <a:gd name="connsiteX96" fmla="*/ 2402 w 10000"/>
                    <a:gd name="connsiteY96" fmla="*/ 7469 h 9906"/>
                    <a:gd name="connsiteX97" fmla="*/ 2181 w 10000"/>
                    <a:gd name="connsiteY97" fmla="*/ 7552 h 9906"/>
                    <a:gd name="connsiteX98" fmla="*/ 2004 w 10000"/>
                    <a:gd name="connsiteY98" fmla="*/ 7614 h 9906"/>
                    <a:gd name="connsiteX99" fmla="*/ 1879 w 10000"/>
                    <a:gd name="connsiteY99" fmla="*/ 7614 h 9906"/>
                    <a:gd name="connsiteX100" fmla="*/ 1764 w 10000"/>
                    <a:gd name="connsiteY100" fmla="*/ 7614 h 9906"/>
                    <a:gd name="connsiteX101" fmla="*/ 1640 w 10000"/>
                    <a:gd name="connsiteY101" fmla="*/ 7635 h 9906"/>
                    <a:gd name="connsiteX102" fmla="*/ 1534 w 10000"/>
                    <a:gd name="connsiteY102" fmla="*/ 7698 h 9906"/>
                    <a:gd name="connsiteX103" fmla="*/ 1445 w 10000"/>
                    <a:gd name="connsiteY103" fmla="*/ 7812 h 9906"/>
                    <a:gd name="connsiteX104" fmla="*/ 1356 w 10000"/>
                    <a:gd name="connsiteY104" fmla="*/ 7958 h 9906"/>
                    <a:gd name="connsiteX105" fmla="*/ 1259 w 10000"/>
                    <a:gd name="connsiteY105" fmla="*/ 8041 h 9906"/>
                    <a:gd name="connsiteX106" fmla="*/ 1135 w 10000"/>
                    <a:gd name="connsiteY106" fmla="*/ 8104 h 9906"/>
                    <a:gd name="connsiteX107" fmla="*/ 1028 w 10000"/>
                    <a:gd name="connsiteY107" fmla="*/ 8166 h 9906"/>
                    <a:gd name="connsiteX108" fmla="*/ 957 w 10000"/>
                    <a:gd name="connsiteY108" fmla="*/ 8271 h 9906"/>
                    <a:gd name="connsiteX109" fmla="*/ 887 w 10000"/>
                    <a:gd name="connsiteY109" fmla="*/ 8406 h 9906"/>
                    <a:gd name="connsiteX110" fmla="*/ 816 w 10000"/>
                    <a:gd name="connsiteY110" fmla="*/ 8510 h 9906"/>
                    <a:gd name="connsiteX111" fmla="*/ 762 w 10000"/>
                    <a:gd name="connsiteY111" fmla="*/ 8594 h 9906"/>
                    <a:gd name="connsiteX112" fmla="*/ 798 w 10000"/>
                    <a:gd name="connsiteY112" fmla="*/ 8698 h 9906"/>
                    <a:gd name="connsiteX113" fmla="*/ 922 w 10000"/>
                    <a:gd name="connsiteY113" fmla="*/ 8823 h 9906"/>
                    <a:gd name="connsiteX114" fmla="*/ 1046 w 10000"/>
                    <a:gd name="connsiteY114" fmla="*/ 8989 h 9906"/>
                    <a:gd name="connsiteX115" fmla="*/ 1152 w 10000"/>
                    <a:gd name="connsiteY115" fmla="*/ 9187 h 9906"/>
                    <a:gd name="connsiteX116" fmla="*/ 1223 w 10000"/>
                    <a:gd name="connsiteY116" fmla="*/ 9333 h 9906"/>
                    <a:gd name="connsiteX117" fmla="*/ 1277 w 10000"/>
                    <a:gd name="connsiteY117" fmla="*/ 9479 h 9906"/>
                    <a:gd name="connsiteX118" fmla="*/ 1294 w 10000"/>
                    <a:gd name="connsiteY118" fmla="*/ 9604 h 9906"/>
                    <a:gd name="connsiteX119" fmla="*/ 1241 w 10000"/>
                    <a:gd name="connsiteY119" fmla="*/ 9698 h 9906"/>
                    <a:gd name="connsiteX120" fmla="*/ 1135 w 10000"/>
                    <a:gd name="connsiteY120" fmla="*/ 9760 h 9906"/>
                    <a:gd name="connsiteX121" fmla="*/ 1011 w 10000"/>
                    <a:gd name="connsiteY121" fmla="*/ 9844 h 9906"/>
                    <a:gd name="connsiteX122" fmla="*/ 851 w 10000"/>
                    <a:gd name="connsiteY122" fmla="*/ 9906 h 9906"/>
                    <a:gd name="connsiteX123" fmla="*/ 700 w 10000"/>
                    <a:gd name="connsiteY123" fmla="*/ 9906 h 9906"/>
                    <a:gd name="connsiteX124" fmla="*/ 594 w 10000"/>
                    <a:gd name="connsiteY124" fmla="*/ 9864 h 9906"/>
                    <a:gd name="connsiteX125" fmla="*/ 452 w 10000"/>
                    <a:gd name="connsiteY125" fmla="*/ 9677 h 9906"/>
                    <a:gd name="connsiteX126" fmla="*/ 328 w 10000"/>
                    <a:gd name="connsiteY126" fmla="*/ 9479 h 9906"/>
                    <a:gd name="connsiteX127" fmla="*/ 222 w 10000"/>
                    <a:gd name="connsiteY127" fmla="*/ 9291 h 9906"/>
                    <a:gd name="connsiteX128" fmla="*/ 160 w 10000"/>
                    <a:gd name="connsiteY128" fmla="*/ 9146 h 9906"/>
                    <a:gd name="connsiteX129" fmla="*/ 89 w 10000"/>
                    <a:gd name="connsiteY129" fmla="*/ 8989 h 9906"/>
                    <a:gd name="connsiteX130" fmla="*/ 35 w 10000"/>
                    <a:gd name="connsiteY130" fmla="*/ 8802 h 9906"/>
                    <a:gd name="connsiteX131" fmla="*/ 18 w 10000"/>
                    <a:gd name="connsiteY131" fmla="*/ 8656 h 9906"/>
                    <a:gd name="connsiteX132" fmla="*/ 18 w 10000"/>
                    <a:gd name="connsiteY132" fmla="*/ 8510 h 9906"/>
                    <a:gd name="connsiteX133" fmla="*/ 18 w 10000"/>
                    <a:gd name="connsiteY133" fmla="*/ 8364 h 9906"/>
                    <a:gd name="connsiteX134" fmla="*/ 35 w 10000"/>
                    <a:gd name="connsiteY134" fmla="*/ 8208 h 9906"/>
                    <a:gd name="connsiteX135" fmla="*/ 106 w 10000"/>
                    <a:gd name="connsiteY135" fmla="*/ 8062 h 9906"/>
                    <a:gd name="connsiteX136" fmla="*/ 222 w 10000"/>
                    <a:gd name="connsiteY136" fmla="*/ 7875 h 9906"/>
                    <a:gd name="connsiteX137" fmla="*/ 275 w 10000"/>
                    <a:gd name="connsiteY137" fmla="*/ 7750 h 9906"/>
                    <a:gd name="connsiteX138" fmla="*/ 293 w 10000"/>
                    <a:gd name="connsiteY138" fmla="*/ 7708 h 9906"/>
                    <a:gd name="connsiteX139" fmla="*/ 35 w 10000"/>
                    <a:gd name="connsiteY139" fmla="*/ 7677 h 9906"/>
                    <a:gd name="connsiteX140" fmla="*/ 0 w 10000"/>
                    <a:gd name="connsiteY140" fmla="*/ 7552 h 9906"/>
                    <a:gd name="connsiteX141" fmla="*/ 293 w 10000"/>
                    <a:gd name="connsiteY141" fmla="*/ 7062 h 9906"/>
                    <a:gd name="connsiteX142" fmla="*/ 629 w 10000"/>
                    <a:gd name="connsiteY142" fmla="*/ 6937 h 9906"/>
                    <a:gd name="connsiteX143" fmla="*/ 683 w 10000"/>
                    <a:gd name="connsiteY143" fmla="*/ 6541 h 9906"/>
                    <a:gd name="connsiteX144" fmla="*/ 1135 w 10000"/>
                    <a:gd name="connsiteY144" fmla="*/ 6437 h 9906"/>
                    <a:gd name="connsiteX145" fmla="*/ 1303 w 10000"/>
                    <a:gd name="connsiteY145" fmla="*/ 6281 h 9906"/>
                    <a:gd name="connsiteX146" fmla="*/ 1303 w 10000"/>
                    <a:gd name="connsiteY146" fmla="*/ 5666 h 9906"/>
                    <a:gd name="connsiteX147" fmla="*/ 1551 w 10000"/>
                    <a:gd name="connsiteY147" fmla="*/ 5521 h 9906"/>
                    <a:gd name="connsiteX148" fmla="*/ 2163 w 10000"/>
                    <a:gd name="connsiteY148" fmla="*/ 4885 h 9906"/>
                    <a:gd name="connsiteX149" fmla="*/ 2749 w 10000"/>
                    <a:gd name="connsiteY149" fmla="*/ 5703 h 9906"/>
                    <a:gd name="connsiteX150" fmla="*/ 3457 w 10000"/>
                    <a:gd name="connsiteY150" fmla="*/ 2965 h 9906"/>
                    <a:gd name="connsiteX151" fmla="*/ 2828 w 10000"/>
                    <a:gd name="connsiteY151" fmla="*/ 6302 h 9906"/>
                    <a:gd name="connsiteX152" fmla="*/ 2633 w 10000"/>
                    <a:gd name="connsiteY152" fmla="*/ 3909 h 9906"/>
                    <a:gd name="connsiteX153" fmla="*/ 4637 w 10000"/>
                    <a:gd name="connsiteY153" fmla="*/ 3597 h 9906"/>
                    <a:gd name="connsiteX154" fmla="*/ 9870 w 10000"/>
                    <a:gd name="connsiteY154" fmla="*/ 2740 h 9906"/>
                    <a:gd name="connsiteX155" fmla="*/ 5950 w 10000"/>
                    <a:gd name="connsiteY155" fmla="*/ 2995 h 9906"/>
                    <a:gd name="connsiteX156" fmla="*/ 4833 w 10000"/>
                    <a:gd name="connsiteY156" fmla="*/ 2201 h 9906"/>
                    <a:gd name="connsiteX157" fmla="*/ 5320 w 10000"/>
                    <a:gd name="connsiteY157" fmla="*/ 2118 h 9906"/>
                    <a:gd name="connsiteX158" fmla="*/ 6686 w 10000"/>
                    <a:gd name="connsiteY158" fmla="*/ 2398 h 9906"/>
                    <a:gd name="connsiteX159" fmla="*/ 4743 w 10000"/>
                    <a:gd name="connsiteY159" fmla="*/ 312 h 9906"/>
                    <a:gd name="connsiteX160" fmla="*/ 5248 w 10000"/>
                    <a:gd name="connsiteY160" fmla="*/ 0 h 9906"/>
                    <a:gd name="connsiteX161" fmla="*/ 5532 w 10000"/>
                    <a:gd name="connsiteY161" fmla="*/ 208 h 9906"/>
                    <a:gd name="connsiteX162" fmla="*/ 6304 w 10000"/>
                    <a:gd name="connsiteY162" fmla="*/ 2504 h 9906"/>
                    <a:gd name="connsiteX163" fmla="*/ 6383 w 10000"/>
                    <a:gd name="connsiteY163" fmla="*/ 187 h 9906"/>
                    <a:gd name="connsiteX164" fmla="*/ 6516 w 10000"/>
                    <a:gd name="connsiteY164" fmla="*/ 2284 h 9906"/>
                    <a:gd name="connsiteX165" fmla="*/ 5771 w 10000"/>
                    <a:gd name="connsiteY165" fmla="*/ 1260 h 9906"/>
                    <a:gd name="connsiteX166" fmla="*/ 6020 w 10000"/>
                    <a:gd name="connsiteY166" fmla="*/ 1479 h 9906"/>
                    <a:gd name="connsiteX167" fmla="*/ 6560 w 10000"/>
                    <a:gd name="connsiteY167" fmla="*/ 1239 h 9906"/>
                    <a:gd name="connsiteX168" fmla="*/ 7296 w 10000"/>
                    <a:gd name="connsiteY168" fmla="*/ 864 h 9906"/>
                    <a:gd name="connsiteX169" fmla="*/ 7784 w 10000"/>
                    <a:gd name="connsiteY169" fmla="*/ 1156 h 9906"/>
                    <a:gd name="connsiteX170" fmla="*/ 7934 w 10000"/>
                    <a:gd name="connsiteY170" fmla="*/ 2519 h 9906"/>
                    <a:gd name="connsiteX171" fmla="*/ 8723 w 10000"/>
                    <a:gd name="connsiteY171" fmla="*/ 541 h 9906"/>
                    <a:gd name="connsiteX172" fmla="*/ 9335 w 10000"/>
                    <a:gd name="connsiteY172" fmla="*/ 906 h 9906"/>
                    <a:gd name="connsiteX173" fmla="*/ 9628 w 10000"/>
                    <a:gd name="connsiteY173" fmla="*/ 1583 h 9906"/>
                    <a:gd name="connsiteX174" fmla="*/ 9840 w 10000"/>
                    <a:gd name="connsiteY174" fmla="*/ 2156 h 9906"/>
                    <a:gd name="connsiteX175" fmla="*/ 10000 w 10000"/>
                    <a:gd name="connsiteY175" fmla="*/ 2469 h 9906"/>
                    <a:gd name="connsiteX0" fmla="*/ 10000 w 10000"/>
                    <a:gd name="connsiteY0" fmla="*/ 2492 h 10000"/>
                    <a:gd name="connsiteX1" fmla="*/ 9965 w 10000"/>
                    <a:gd name="connsiteY1" fmla="*/ 2513 h 10000"/>
                    <a:gd name="connsiteX2" fmla="*/ 9894 w 10000"/>
                    <a:gd name="connsiteY2" fmla="*/ 2534 h 10000"/>
                    <a:gd name="connsiteX3" fmla="*/ 9787 w 10000"/>
                    <a:gd name="connsiteY3" fmla="*/ 2576 h 10000"/>
                    <a:gd name="connsiteX4" fmla="*/ 9699 w 10000"/>
                    <a:gd name="connsiteY4" fmla="*/ 2629 h 10000"/>
                    <a:gd name="connsiteX5" fmla="*/ 9645 w 10000"/>
                    <a:gd name="connsiteY5" fmla="*/ 2691 h 10000"/>
                    <a:gd name="connsiteX6" fmla="*/ 9601 w 10000"/>
                    <a:gd name="connsiteY6" fmla="*/ 2797 h 10000"/>
                    <a:gd name="connsiteX7" fmla="*/ 9530 w 10000"/>
                    <a:gd name="connsiteY7" fmla="*/ 2944 h 10000"/>
                    <a:gd name="connsiteX8" fmla="*/ 9424 w 10000"/>
                    <a:gd name="connsiteY8" fmla="*/ 3112 h 10000"/>
                    <a:gd name="connsiteX9" fmla="*/ 9353 w 10000"/>
                    <a:gd name="connsiteY9" fmla="*/ 3250 h 10000"/>
                    <a:gd name="connsiteX10" fmla="*/ 9282 w 10000"/>
                    <a:gd name="connsiteY10" fmla="*/ 3396 h 10000"/>
                    <a:gd name="connsiteX11" fmla="*/ 9246 w 10000"/>
                    <a:gd name="connsiteY11" fmla="*/ 3565 h 10000"/>
                    <a:gd name="connsiteX12" fmla="*/ 9193 w 10000"/>
                    <a:gd name="connsiteY12" fmla="*/ 3712 h 10000"/>
                    <a:gd name="connsiteX13" fmla="*/ 9122 w 10000"/>
                    <a:gd name="connsiteY13" fmla="*/ 3859 h 10000"/>
                    <a:gd name="connsiteX14" fmla="*/ 9007 w 10000"/>
                    <a:gd name="connsiteY14" fmla="*/ 3974 h 10000"/>
                    <a:gd name="connsiteX15" fmla="*/ 8883 w 10000"/>
                    <a:gd name="connsiteY15" fmla="*/ 4059 h 10000"/>
                    <a:gd name="connsiteX16" fmla="*/ 8723 w 10000"/>
                    <a:gd name="connsiteY16" fmla="*/ 4143 h 10000"/>
                    <a:gd name="connsiteX17" fmla="*/ 8564 w 10000"/>
                    <a:gd name="connsiteY17" fmla="*/ 4227 h 10000"/>
                    <a:gd name="connsiteX18" fmla="*/ 8413 w 10000"/>
                    <a:gd name="connsiteY18" fmla="*/ 4290 h 10000"/>
                    <a:gd name="connsiteX19" fmla="*/ 8307 w 10000"/>
                    <a:gd name="connsiteY19" fmla="*/ 4312 h 10000"/>
                    <a:gd name="connsiteX20" fmla="*/ 8165 w 10000"/>
                    <a:gd name="connsiteY20" fmla="*/ 4269 h 10000"/>
                    <a:gd name="connsiteX21" fmla="*/ 8005 w 10000"/>
                    <a:gd name="connsiteY21" fmla="*/ 4227 h 10000"/>
                    <a:gd name="connsiteX22" fmla="*/ 7837 w 10000"/>
                    <a:gd name="connsiteY22" fmla="*/ 4206 h 10000"/>
                    <a:gd name="connsiteX23" fmla="*/ 7660 w 10000"/>
                    <a:gd name="connsiteY23" fmla="*/ 4227 h 10000"/>
                    <a:gd name="connsiteX24" fmla="*/ 7500 w 10000"/>
                    <a:gd name="connsiteY24" fmla="*/ 4312 h 10000"/>
                    <a:gd name="connsiteX25" fmla="*/ 7349 w 10000"/>
                    <a:gd name="connsiteY25" fmla="*/ 4438 h 10000"/>
                    <a:gd name="connsiteX26" fmla="*/ 7207 w 10000"/>
                    <a:gd name="connsiteY26" fmla="*/ 4532 h 10000"/>
                    <a:gd name="connsiteX27" fmla="*/ 7101 w 10000"/>
                    <a:gd name="connsiteY27" fmla="*/ 4638 h 10000"/>
                    <a:gd name="connsiteX28" fmla="*/ 7083 w 10000"/>
                    <a:gd name="connsiteY28" fmla="*/ 4679 h 10000"/>
                    <a:gd name="connsiteX29" fmla="*/ 7066 w 10000"/>
                    <a:gd name="connsiteY29" fmla="*/ 4721 h 10000"/>
                    <a:gd name="connsiteX30" fmla="*/ 7048 w 10000"/>
                    <a:gd name="connsiteY30" fmla="*/ 4784 h 10000"/>
                    <a:gd name="connsiteX31" fmla="*/ 7030 w 10000"/>
                    <a:gd name="connsiteY31" fmla="*/ 4826 h 10000"/>
                    <a:gd name="connsiteX32" fmla="*/ 7012 w 10000"/>
                    <a:gd name="connsiteY32" fmla="*/ 4869 h 10000"/>
                    <a:gd name="connsiteX33" fmla="*/ 6995 w 10000"/>
                    <a:gd name="connsiteY33" fmla="*/ 4890 h 10000"/>
                    <a:gd name="connsiteX34" fmla="*/ 6977 w 10000"/>
                    <a:gd name="connsiteY34" fmla="*/ 4890 h 10000"/>
                    <a:gd name="connsiteX35" fmla="*/ 6941 w 10000"/>
                    <a:gd name="connsiteY35" fmla="*/ 4890 h 10000"/>
                    <a:gd name="connsiteX36" fmla="*/ 6888 w 10000"/>
                    <a:gd name="connsiteY36" fmla="*/ 4848 h 10000"/>
                    <a:gd name="connsiteX37" fmla="*/ 6826 w 10000"/>
                    <a:gd name="connsiteY37" fmla="*/ 4764 h 10000"/>
                    <a:gd name="connsiteX38" fmla="*/ 6738 w 10000"/>
                    <a:gd name="connsiteY38" fmla="*/ 4700 h 10000"/>
                    <a:gd name="connsiteX39" fmla="*/ 6667 w 10000"/>
                    <a:gd name="connsiteY39" fmla="*/ 4700 h 10000"/>
                    <a:gd name="connsiteX40" fmla="*/ 6578 w 10000"/>
                    <a:gd name="connsiteY40" fmla="*/ 4764 h 10000"/>
                    <a:gd name="connsiteX41" fmla="*/ 6507 w 10000"/>
                    <a:gd name="connsiteY41" fmla="*/ 4869 h 10000"/>
                    <a:gd name="connsiteX42" fmla="*/ 6436 w 10000"/>
                    <a:gd name="connsiteY42" fmla="*/ 4995 h 10000"/>
                    <a:gd name="connsiteX43" fmla="*/ 6365 w 10000"/>
                    <a:gd name="connsiteY43" fmla="*/ 5121 h 10000"/>
                    <a:gd name="connsiteX44" fmla="*/ 6277 w 10000"/>
                    <a:gd name="connsiteY44" fmla="*/ 5236 h 10000"/>
                    <a:gd name="connsiteX45" fmla="*/ 6161 w 10000"/>
                    <a:gd name="connsiteY45" fmla="*/ 5300 h 10000"/>
                    <a:gd name="connsiteX46" fmla="*/ 6020 w 10000"/>
                    <a:gd name="connsiteY46" fmla="*/ 5300 h 10000"/>
                    <a:gd name="connsiteX47" fmla="*/ 5824 w 10000"/>
                    <a:gd name="connsiteY47" fmla="*/ 5257 h 10000"/>
                    <a:gd name="connsiteX48" fmla="*/ 5709 w 10000"/>
                    <a:gd name="connsiteY48" fmla="*/ 5195 h 10000"/>
                    <a:gd name="connsiteX49" fmla="*/ 5621 w 10000"/>
                    <a:gd name="connsiteY49" fmla="*/ 5100 h 10000"/>
                    <a:gd name="connsiteX50" fmla="*/ 5514 w 10000"/>
                    <a:gd name="connsiteY50" fmla="*/ 4974 h 10000"/>
                    <a:gd name="connsiteX51" fmla="*/ 5426 w 10000"/>
                    <a:gd name="connsiteY51" fmla="*/ 4826 h 10000"/>
                    <a:gd name="connsiteX52" fmla="*/ 5337 w 10000"/>
                    <a:gd name="connsiteY52" fmla="*/ 4679 h 10000"/>
                    <a:gd name="connsiteX53" fmla="*/ 5248 w 10000"/>
                    <a:gd name="connsiteY53" fmla="*/ 4553 h 10000"/>
                    <a:gd name="connsiteX54" fmla="*/ 5168 w 10000"/>
                    <a:gd name="connsiteY54" fmla="*/ 4500 h 10000"/>
                    <a:gd name="connsiteX55" fmla="*/ 5098 w 10000"/>
                    <a:gd name="connsiteY55" fmla="*/ 4532 h 10000"/>
                    <a:gd name="connsiteX56" fmla="*/ 5062 w 10000"/>
                    <a:gd name="connsiteY56" fmla="*/ 4658 h 10000"/>
                    <a:gd name="connsiteX57" fmla="*/ 5098 w 10000"/>
                    <a:gd name="connsiteY57" fmla="*/ 4784 h 10000"/>
                    <a:gd name="connsiteX58" fmla="*/ 5151 w 10000"/>
                    <a:gd name="connsiteY58" fmla="*/ 4931 h 10000"/>
                    <a:gd name="connsiteX59" fmla="*/ 5213 w 10000"/>
                    <a:gd name="connsiteY59" fmla="*/ 5058 h 10000"/>
                    <a:gd name="connsiteX60" fmla="*/ 5284 w 10000"/>
                    <a:gd name="connsiteY60" fmla="*/ 5142 h 10000"/>
                    <a:gd name="connsiteX61" fmla="*/ 5390 w 10000"/>
                    <a:gd name="connsiteY61" fmla="*/ 5257 h 10000"/>
                    <a:gd name="connsiteX62" fmla="*/ 5479 w 10000"/>
                    <a:gd name="connsiteY62" fmla="*/ 5362 h 10000"/>
                    <a:gd name="connsiteX63" fmla="*/ 5532 w 10000"/>
                    <a:gd name="connsiteY63" fmla="*/ 5489 h 10000"/>
                    <a:gd name="connsiteX64" fmla="*/ 5532 w 10000"/>
                    <a:gd name="connsiteY64" fmla="*/ 5594 h 10000"/>
                    <a:gd name="connsiteX65" fmla="*/ 5426 w 10000"/>
                    <a:gd name="connsiteY65" fmla="*/ 5762 h 10000"/>
                    <a:gd name="connsiteX66" fmla="*/ 5284 w 10000"/>
                    <a:gd name="connsiteY66" fmla="*/ 5941 h 10000"/>
                    <a:gd name="connsiteX67" fmla="*/ 5115 w 10000"/>
                    <a:gd name="connsiteY67" fmla="*/ 6088 h 10000"/>
                    <a:gd name="connsiteX68" fmla="*/ 4938 w 10000"/>
                    <a:gd name="connsiteY68" fmla="*/ 6172 h 10000"/>
                    <a:gd name="connsiteX69" fmla="*/ 4832 w 10000"/>
                    <a:gd name="connsiteY69" fmla="*/ 6214 h 10000"/>
                    <a:gd name="connsiteX70" fmla="*/ 4743 w 10000"/>
                    <a:gd name="connsiteY70" fmla="*/ 6193 h 10000"/>
                    <a:gd name="connsiteX71" fmla="*/ 4725 w 10000"/>
                    <a:gd name="connsiteY71" fmla="*/ 6172 h 10000"/>
                    <a:gd name="connsiteX72" fmla="*/ 4707 w 10000"/>
                    <a:gd name="connsiteY72" fmla="*/ 6152 h 10000"/>
                    <a:gd name="connsiteX73" fmla="*/ 4672 w 10000"/>
                    <a:gd name="connsiteY73" fmla="*/ 6131 h 10000"/>
                    <a:gd name="connsiteX74" fmla="*/ 4654 w 10000"/>
                    <a:gd name="connsiteY74" fmla="*/ 6109 h 10000"/>
                    <a:gd name="connsiteX75" fmla="*/ 4637 w 10000"/>
                    <a:gd name="connsiteY75" fmla="*/ 6109 h 10000"/>
                    <a:gd name="connsiteX76" fmla="*/ 4619 w 10000"/>
                    <a:gd name="connsiteY76" fmla="*/ 6109 h 10000"/>
                    <a:gd name="connsiteX77" fmla="*/ 4610 w 10000"/>
                    <a:gd name="connsiteY77" fmla="*/ 6131 h 10000"/>
                    <a:gd name="connsiteX78" fmla="*/ 4592 w 10000"/>
                    <a:gd name="connsiteY78" fmla="*/ 6193 h 10000"/>
                    <a:gd name="connsiteX79" fmla="*/ 4557 w 10000"/>
                    <a:gd name="connsiteY79" fmla="*/ 6298 h 10000"/>
                    <a:gd name="connsiteX80" fmla="*/ 4468 w 10000"/>
                    <a:gd name="connsiteY80" fmla="*/ 6362 h 10000"/>
                    <a:gd name="connsiteX81" fmla="*/ 4362 w 10000"/>
                    <a:gd name="connsiteY81" fmla="*/ 6467 h 10000"/>
                    <a:gd name="connsiteX82" fmla="*/ 4238 w 10000"/>
                    <a:gd name="connsiteY82" fmla="*/ 6603 h 10000"/>
                    <a:gd name="connsiteX83" fmla="*/ 4131 w 10000"/>
                    <a:gd name="connsiteY83" fmla="*/ 6750 h 10000"/>
                    <a:gd name="connsiteX84" fmla="*/ 4069 w 10000"/>
                    <a:gd name="connsiteY84" fmla="*/ 6855 h 10000"/>
                    <a:gd name="connsiteX85" fmla="*/ 3998 w 10000"/>
                    <a:gd name="connsiteY85" fmla="*/ 6919 h 10000"/>
                    <a:gd name="connsiteX86" fmla="*/ 3910 w 10000"/>
                    <a:gd name="connsiteY86" fmla="*/ 6919 h 10000"/>
                    <a:gd name="connsiteX87" fmla="*/ 3785 w 10000"/>
                    <a:gd name="connsiteY87" fmla="*/ 6898 h 10000"/>
                    <a:gd name="connsiteX88" fmla="*/ 3644 w 10000"/>
                    <a:gd name="connsiteY88" fmla="*/ 6919 h 10000"/>
                    <a:gd name="connsiteX89" fmla="*/ 3457 w 10000"/>
                    <a:gd name="connsiteY89" fmla="*/ 6940 h 10000"/>
                    <a:gd name="connsiteX90" fmla="*/ 3316 w 10000"/>
                    <a:gd name="connsiteY90" fmla="*/ 6940 h 10000"/>
                    <a:gd name="connsiteX91" fmla="*/ 3191 w 10000"/>
                    <a:gd name="connsiteY91" fmla="*/ 7003 h 10000"/>
                    <a:gd name="connsiteX92" fmla="*/ 3085 w 10000"/>
                    <a:gd name="connsiteY92" fmla="*/ 7088 h 10000"/>
                    <a:gd name="connsiteX93" fmla="*/ 2979 w 10000"/>
                    <a:gd name="connsiteY93" fmla="*/ 7203 h 10000"/>
                    <a:gd name="connsiteX94" fmla="*/ 2863 w 10000"/>
                    <a:gd name="connsiteY94" fmla="*/ 7308 h 10000"/>
                    <a:gd name="connsiteX95" fmla="*/ 2651 w 10000"/>
                    <a:gd name="connsiteY95" fmla="*/ 7414 h 10000"/>
                    <a:gd name="connsiteX96" fmla="*/ 2402 w 10000"/>
                    <a:gd name="connsiteY96" fmla="*/ 7540 h 10000"/>
                    <a:gd name="connsiteX97" fmla="*/ 2181 w 10000"/>
                    <a:gd name="connsiteY97" fmla="*/ 7624 h 10000"/>
                    <a:gd name="connsiteX98" fmla="*/ 2004 w 10000"/>
                    <a:gd name="connsiteY98" fmla="*/ 7686 h 10000"/>
                    <a:gd name="connsiteX99" fmla="*/ 1879 w 10000"/>
                    <a:gd name="connsiteY99" fmla="*/ 7686 h 10000"/>
                    <a:gd name="connsiteX100" fmla="*/ 1764 w 10000"/>
                    <a:gd name="connsiteY100" fmla="*/ 7686 h 10000"/>
                    <a:gd name="connsiteX101" fmla="*/ 1640 w 10000"/>
                    <a:gd name="connsiteY101" fmla="*/ 7707 h 10000"/>
                    <a:gd name="connsiteX102" fmla="*/ 1534 w 10000"/>
                    <a:gd name="connsiteY102" fmla="*/ 7771 h 10000"/>
                    <a:gd name="connsiteX103" fmla="*/ 1445 w 10000"/>
                    <a:gd name="connsiteY103" fmla="*/ 7886 h 10000"/>
                    <a:gd name="connsiteX104" fmla="*/ 1356 w 10000"/>
                    <a:gd name="connsiteY104" fmla="*/ 8034 h 10000"/>
                    <a:gd name="connsiteX105" fmla="*/ 1259 w 10000"/>
                    <a:gd name="connsiteY105" fmla="*/ 8117 h 10000"/>
                    <a:gd name="connsiteX106" fmla="*/ 1135 w 10000"/>
                    <a:gd name="connsiteY106" fmla="*/ 8181 h 10000"/>
                    <a:gd name="connsiteX107" fmla="*/ 1028 w 10000"/>
                    <a:gd name="connsiteY107" fmla="*/ 8243 h 10000"/>
                    <a:gd name="connsiteX108" fmla="*/ 957 w 10000"/>
                    <a:gd name="connsiteY108" fmla="*/ 8349 h 10000"/>
                    <a:gd name="connsiteX109" fmla="*/ 887 w 10000"/>
                    <a:gd name="connsiteY109" fmla="*/ 8486 h 10000"/>
                    <a:gd name="connsiteX110" fmla="*/ 816 w 10000"/>
                    <a:gd name="connsiteY110" fmla="*/ 8591 h 10000"/>
                    <a:gd name="connsiteX111" fmla="*/ 762 w 10000"/>
                    <a:gd name="connsiteY111" fmla="*/ 8676 h 10000"/>
                    <a:gd name="connsiteX112" fmla="*/ 798 w 10000"/>
                    <a:gd name="connsiteY112" fmla="*/ 8781 h 10000"/>
                    <a:gd name="connsiteX113" fmla="*/ 922 w 10000"/>
                    <a:gd name="connsiteY113" fmla="*/ 8907 h 10000"/>
                    <a:gd name="connsiteX114" fmla="*/ 1046 w 10000"/>
                    <a:gd name="connsiteY114" fmla="*/ 9074 h 10000"/>
                    <a:gd name="connsiteX115" fmla="*/ 1152 w 10000"/>
                    <a:gd name="connsiteY115" fmla="*/ 9274 h 10000"/>
                    <a:gd name="connsiteX116" fmla="*/ 1223 w 10000"/>
                    <a:gd name="connsiteY116" fmla="*/ 9422 h 10000"/>
                    <a:gd name="connsiteX117" fmla="*/ 1277 w 10000"/>
                    <a:gd name="connsiteY117" fmla="*/ 9569 h 10000"/>
                    <a:gd name="connsiteX118" fmla="*/ 1294 w 10000"/>
                    <a:gd name="connsiteY118" fmla="*/ 9695 h 10000"/>
                    <a:gd name="connsiteX119" fmla="*/ 1241 w 10000"/>
                    <a:gd name="connsiteY119" fmla="*/ 9790 h 10000"/>
                    <a:gd name="connsiteX120" fmla="*/ 1135 w 10000"/>
                    <a:gd name="connsiteY120" fmla="*/ 9853 h 10000"/>
                    <a:gd name="connsiteX121" fmla="*/ 1011 w 10000"/>
                    <a:gd name="connsiteY121" fmla="*/ 9937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69 h 10000"/>
                    <a:gd name="connsiteX126" fmla="*/ 328 w 10000"/>
                    <a:gd name="connsiteY126" fmla="*/ 9569 h 10000"/>
                    <a:gd name="connsiteX127" fmla="*/ 222 w 10000"/>
                    <a:gd name="connsiteY127" fmla="*/ 9379 h 10000"/>
                    <a:gd name="connsiteX128" fmla="*/ 160 w 10000"/>
                    <a:gd name="connsiteY128" fmla="*/ 9233 h 10000"/>
                    <a:gd name="connsiteX129" fmla="*/ 89 w 10000"/>
                    <a:gd name="connsiteY129" fmla="*/ 9074 h 10000"/>
                    <a:gd name="connsiteX130" fmla="*/ 35 w 10000"/>
                    <a:gd name="connsiteY130" fmla="*/ 8886 h 10000"/>
                    <a:gd name="connsiteX131" fmla="*/ 18 w 10000"/>
                    <a:gd name="connsiteY131" fmla="*/ 8738 h 10000"/>
                    <a:gd name="connsiteX132" fmla="*/ 18 w 10000"/>
                    <a:gd name="connsiteY132" fmla="*/ 8591 h 10000"/>
                    <a:gd name="connsiteX133" fmla="*/ 18 w 10000"/>
                    <a:gd name="connsiteY133" fmla="*/ 8443 h 10000"/>
                    <a:gd name="connsiteX134" fmla="*/ 35 w 10000"/>
                    <a:gd name="connsiteY134" fmla="*/ 8286 h 10000"/>
                    <a:gd name="connsiteX135" fmla="*/ 106 w 10000"/>
                    <a:gd name="connsiteY135" fmla="*/ 8139 h 10000"/>
                    <a:gd name="connsiteX136" fmla="*/ 222 w 10000"/>
                    <a:gd name="connsiteY136" fmla="*/ 7950 h 10000"/>
                    <a:gd name="connsiteX137" fmla="*/ 275 w 10000"/>
                    <a:gd name="connsiteY137" fmla="*/ 7824 h 10000"/>
                    <a:gd name="connsiteX138" fmla="*/ 293 w 10000"/>
                    <a:gd name="connsiteY138" fmla="*/ 7781 h 10000"/>
                    <a:gd name="connsiteX139" fmla="*/ 35 w 10000"/>
                    <a:gd name="connsiteY139" fmla="*/ 7750 h 10000"/>
                    <a:gd name="connsiteX140" fmla="*/ 0 w 10000"/>
                    <a:gd name="connsiteY140" fmla="*/ 7624 h 10000"/>
                    <a:gd name="connsiteX141" fmla="*/ 293 w 10000"/>
                    <a:gd name="connsiteY141" fmla="*/ 7129 h 10000"/>
                    <a:gd name="connsiteX142" fmla="*/ 629 w 10000"/>
                    <a:gd name="connsiteY142" fmla="*/ 7003 h 10000"/>
                    <a:gd name="connsiteX143" fmla="*/ 683 w 10000"/>
                    <a:gd name="connsiteY143" fmla="*/ 6603 h 10000"/>
                    <a:gd name="connsiteX144" fmla="*/ 1135 w 10000"/>
                    <a:gd name="connsiteY144" fmla="*/ 6498 h 10000"/>
                    <a:gd name="connsiteX145" fmla="*/ 1303 w 10000"/>
                    <a:gd name="connsiteY145" fmla="*/ 6341 h 10000"/>
                    <a:gd name="connsiteX146" fmla="*/ 1303 w 10000"/>
                    <a:gd name="connsiteY146" fmla="*/ 5720 h 10000"/>
                    <a:gd name="connsiteX147" fmla="*/ 1551 w 10000"/>
                    <a:gd name="connsiteY147" fmla="*/ 5573 h 10000"/>
                    <a:gd name="connsiteX148" fmla="*/ 2163 w 10000"/>
                    <a:gd name="connsiteY148" fmla="*/ 4931 h 10000"/>
                    <a:gd name="connsiteX149" fmla="*/ 2749 w 10000"/>
                    <a:gd name="connsiteY149" fmla="*/ 5757 h 10000"/>
                    <a:gd name="connsiteX150" fmla="*/ 3457 w 10000"/>
                    <a:gd name="connsiteY150" fmla="*/ 2993 h 10000"/>
                    <a:gd name="connsiteX151" fmla="*/ 2828 w 10000"/>
                    <a:gd name="connsiteY151" fmla="*/ 6362 h 10000"/>
                    <a:gd name="connsiteX152" fmla="*/ 2633 w 10000"/>
                    <a:gd name="connsiteY152" fmla="*/ 3946 h 10000"/>
                    <a:gd name="connsiteX153" fmla="*/ 4637 w 10000"/>
                    <a:gd name="connsiteY153" fmla="*/ 3631 h 10000"/>
                    <a:gd name="connsiteX154" fmla="*/ 9870 w 10000"/>
                    <a:gd name="connsiteY154" fmla="*/ 2766 h 10000"/>
                    <a:gd name="connsiteX155" fmla="*/ 5950 w 10000"/>
                    <a:gd name="connsiteY155" fmla="*/ 3023 h 10000"/>
                    <a:gd name="connsiteX156" fmla="*/ 4833 w 10000"/>
                    <a:gd name="connsiteY156" fmla="*/ 2222 h 10000"/>
                    <a:gd name="connsiteX157" fmla="*/ 5320 w 10000"/>
                    <a:gd name="connsiteY157" fmla="*/ 2138 h 10000"/>
                    <a:gd name="connsiteX158" fmla="*/ 6686 w 10000"/>
                    <a:gd name="connsiteY158" fmla="*/ 2421 h 10000"/>
                    <a:gd name="connsiteX159" fmla="*/ 4743 w 10000"/>
                    <a:gd name="connsiteY159" fmla="*/ 315 h 10000"/>
                    <a:gd name="connsiteX160" fmla="*/ 5248 w 10000"/>
                    <a:gd name="connsiteY160" fmla="*/ 0 h 10000"/>
                    <a:gd name="connsiteX161" fmla="*/ 5532 w 10000"/>
                    <a:gd name="connsiteY161" fmla="*/ 210 h 10000"/>
                    <a:gd name="connsiteX162" fmla="*/ 6304 w 10000"/>
                    <a:gd name="connsiteY162" fmla="*/ 2528 h 10000"/>
                    <a:gd name="connsiteX163" fmla="*/ 6702 w 10000"/>
                    <a:gd name="connsiteY163" fmla="*/ 3420 h 10000"/>
                    <a:gd name="connsiteX164" fmla="*/ 6516 w 10000"/>
                    <a:gd name="connsiteY164" fmla="*/ 2306 h 10000"/>
                    <a:gd name="connsiteX165" fmla="*/ 5771 w 10000"/>
                    <a:gd name="connsiteY165" fmla="*/ 1272 h 10000"/>
                    <a:gd name="connsiteX166" fmla="*/ 6020 w 10000"/>
                    <a:gd name="connsiteY166" fmla="*/ 1493 h 10000"/>
                    <a:gd name="connsiteX167" fmla="*/ 6560 w 10000"/>
                    <a:gd name="connsiteY167" fmla="*/ 1251 h 10000"/>
                    <a:gd name="connsiteX168" fmla="*/ 7296 w 10000"/>
                    <a:gd name="connsiteY168" fmla="*/ 872 h 10000"/>
                    <a:gd name="connsiteX169" fmla="*/ 7784 w 10000"/>
                    <a:gd name="connsiteY169" fmla="*/ 1167 h 10000"/>
                    <a:gd name="connsiteX170" fmla="*/ 7934 w 10000"/>
                    <a:gd name="connsiteY170" fmla="*/ 2543 h 10000"/>
                    <a:gd name="connsiteX171" fmla="*/ 8723 w 10000"/>
                    <a:gd name="connsiteY171" fmla="*/ 546 h 10000"/>
                    <a:gd name="connsiteX172" fmla="*/ 9335 w 10000"/>
                    <a:gd name="connsiteY172" fmla="*/ 915 h 10000"/>
                    <a:gd name="connsiteX173" fmla="*/ 9628 w 10000"/>
                    <a:gd name="connsiteY173" fmla="*/ 1598 h 10000"/>
                    <a:gd name="connsiteX174" fmla="*/ 9840 w 10000"/>
                    <a:gd name="connsiteY174" fmla="*/ 2176 h 10000"/>
                    <a:gd name="connsiteX175" fmla="*/ 10000 w 10000"/>
                    <a:gd name="connsiteY175" fmla="*/ 2492 h 10000"/>
                    <a:gd name="connsiteX0" fmla="*/ 10000 w 10000"/>
                    <a:gd name="connsiteY0" fmla="*/ 2492 h 10000"/>
                    <a:gd name="connsiteX1" fmla="*/ 9965 w 10000"/>
                    <a:gd name="connsiteY1" fmla="*/ 2513 h 10000"/>
                    <a:gd name="connsiteX2" fmla="*/ 9894 w 10000"/>
                    <a:gd name="connsiteY2" fmla="*/ 2534 h 10000"/>
                    <a:gd name="connsiteX3" fmla="*/ 9787 w 10000"/>
                    <a:gd name="connsiteY3" fmla="*/ 2576 h 10000"/>
                    <a:gd name="connsiteX4" fmla="*/ 9699 w 10000"/>
                    <a:gd name="connsiteY4" fmla="*/ 2629 h 10000"/>
                    <a:gd name="connsiteX5" fmla="*/ 9645 w 10000"/>
                    <a:gd name="connsiteY5" fmla="*/ 2691 h 10000"/>
                    <a:gd name="connsiteX6" fmla="*/ 9601 w 10000"/>
                    <a:gd name="connsiteY6" fmla="*/ 2797 h 10000"/>
                    <a:gd name="connsiteX7" fmla="*/ 9530 w 10000"/>
                    <a:gd name="connsiteY7" fmla="*/ 2944 h 10000"/>
                    <a:gd name="connsiteX8" fmla="*/ 9424 w 10000"/>
                    <a:gd name="connsiteY8" fmla="*/ 3112 h 10000"/>
                    <a:gd name="connsiteX9" fmla="*/ 9353 w 10000"/>
                    <a:gd name="connsiteY9" fmla="*/ 3250 h 10000"/>
                    <a:gd name="connsiteX10" fmla="*/ 9282 w 10000"/>
                    <a:gd name="connsiteY10" fmla="*/ 3396 h 10000"/>
                    <a:gd name="connsiteX11" fmla="*/ 9246 w 10000"/>
                    <a:gd name="connsiteY11" fmla="*/ 3565 h 10000"/>
                    <a:gd name="connsiteX12" fmla="*/ 9193 w 10000"/>
                    <a:gd name="connsiteY12" fmla="*/ 3712 h 10000"/>
                    <a:gd name="connsiteX13" fmla="*/ 9122 w 10000"/>
                    <a:gd name="connsiteY13" fmla="*/ 3859 h 10000"/>
                    <a:gd name="connsiteX14" fmla="*/ 9007 w 10000"/>
                    <a:gd name="connsiteY14" fmla="*/ 3974 h 10000"/>
                    <a:gd name="connsiteX15" fmla="*/ 8883 w 10000"/>
                    <a:gd name="connsiteY15" fmla="*/ 4059 h 10000"/>
                    <a:gd name="connsiteX16" fmla="*/ 8723 w 10000"/>
                    <a:gd name="connsiteY16" fmla="*/ 4143 h 10000"/>
                    <a:gd name="connsiteX17" fmla="*/ 8564 w 10000"/>
                    <a:gd name="connsiteY17" fmla="*/ 4227 h 10000"/>
                    <a:gd name="connsiteX18" fmla="*/ 8413 w 10000"/>
                    <a:gd name="connsiteY18" fmla="*/ 4290 h 10000"/>
                    <a:gd name="connsiteX19" fmla="*/ 8307 w 10000"/>
                    <a:gd name="connsiteY19" fmla="*/ 4312 h 10000"/>
                    <a:gd name="connsiteX20" fmla="*/ 8165 w 10000"/>
                    <a:gd name="connsiteY20" fmla="*/ 4269 h 10000"/>
                    <a:gd name="connsiteX21" fmla="*/ 8005 w 10000"/>
                    <a:gd name="connsiteY21" fmla="*/ 4227 h 10000"/>
                    <a:gd name="connsiteX22" fmla="*/ 7837 w 10000"/>
                    <a:gd name="connsiteY22" fmla="*/ 4206 h 10000"/>
                    <a:gd name="connsiteX23" fmla="*/ 7660 w 10000"/>
                    <a:gd name="connsiteY23" fmla="*/ 4227 h 10000"/>
                    <a:gd name="connsiteX24" fmla="*/ 7500 w 10000"/>
                    <a:gd name="connsiteY24" fmla="*/ 4312 h 10000"/>
                    <a:gd name="connsiteX25" fmla="*/ 7349 w 10000"/>
                    <a:gd name="connsiteY25" fmla="*/ 4438 h 10000"/>
                    <a:gd name="connsiteX26" fmla="*/ 7207 w 10000"/>
                    <a:gd name="connsiteY26" fmla="*/ 4532 h 10000"/>
                    <a:gd name="connsiteX27" fmla="*/ 7101 w 10000"/>
                    <a:gd name="connsiteY27" fmla="*/ 4638 h 10000"/>
                    <a:gd name="connsiteX28" fmla="*/ 7083 w 10000"/>
                    <a:gd name="connsiteY28" fmla="*/ 4679 h 10000"/>
                    <a:gd name="connsiteX29" fmla="*/ 7066 w 10000"/>
                    <a:gd name="connsiteY29" fmla="*/ 4721 h 10000"/>
                    <a:gd name="connsiteX30" fmla="*/ 7048 w 10000"/>
                    <a:gd name="connsiteY30" fmla="*/ 4784 h 10000"/>
                    <a:gd name="connsiteX31" fmla="*/ 7030 w 10000"/>
                    <a:gd name="connsiteY31" fmla="*/ 4826 h 10000"/>
                    <a:gd name="connsiteX32" fmla="*/ 7012 w 10000"/>
                    <a:gd name="connsiteY32" fmla="*/ 4869 h 10000"/>
                    <a:gd name="connsiteX33" fmla="*/ 6995 w 10000"/>
                    <a:gd name="connsiteY33" fmla="*/ 4890 h 10000"/>
                    <a:gd name="connsiteX34" fmla="*/ 6977 w 10000"/>
                    <a:gd name="connsiteY34" fmla="*/ 4890 h 10000"/>
                    <a:gd name="connsiteX35" fmla="*/ 6941 w 10000"/>
                    <a:gd name="connsiteY35" fmla="*/ 4890 h 10000"/>
                    <a:gd name="connsiteX36" fmla="*/ 6888 w 10000"/>
                    <a:gd name="connsiteY36" fmla="*/ 4848 h 10000"/>
                    <a:gd name="connsiteX37" fmla="*/ 6826 w 10000"/>
                    <a:gd name="connsiteY37" fmla="*/ 4764 h 10000"/>
                    <a:gd name="connsiteX38" fmla="*/ 6738 w 10000"/>
                    <a:gd name="connsiteY38" fmla="*/ 4700 h 10000"/>
                    <a:gd name="connsiteX39" fmla="*/ 6667 w 10000"/>
                    <a:gd name="connsiteY39" fmla="*/ 4700 h 10000"/>
                    <a:gd name="connsiteX40" fmla="*/ 6578 w 10000"/>
                    <a:gd name="connsiteY40" fmla="*/ 4764 h 10000"/>
                    <a:gd name="connsiteX41" fmla="*/ 6507 w 10000"/>
                    <a:gd name="connsiteY41" fmla="*/ 4869 h 10000"/>
                    <a:gd name="connsiteX42" fmla="*/ 6436 w 10000"/>
                    <a:gd name="connsiteY42" fmla="*/ 4995 h 10000"/>
                    <a:gd name="connsiteX43" fmla="*/ 6365 w 10000"/>
                    <a:gd name="connsiteY43" fmla="*/ 5121 h 10000"/>
                    <a:gd name="connsiteX44" fmla="*/ 6277 w 10000"/>
                    <a:gd name="connsiteY44" fmla="*/ 5236 h 10000"/>
                    <a:gd name="connsiteX45" fmla="*/ 6161 w 10000"/>
                    <a:gd name="connsiteY45" fmla="*/ 5300 h 10000"/>
                    <a:gd name="connsiteX46" fmla="*/ 6020 w 10000"/>
                    <a:gd name="connsiteY46" fmla="*/ 5300 h 10000"/>
                    <a:gd name="connsiteX47" fmla="*/ 5824 w 10000"/>
                    <a:gd name="connsiteY47" fmla="*/ 5257 h 10000"/>
                    <a:gd name="connsiteX48" fmla="*/ 5709 w 10000"/>
                    <a:gd name="connsiteY48" fmla="*/ 5195 h 10000"/>
                    <a:gd name="connsiteX49" fmla="*/ 5621 w 10000"/>
                    <a:gd name="connsiteY49" fmla="*/ 5100 h 10000"/>
                    <a:gd name="connsiteX50" fmla="*/ 5514 w 10000"/>
                    <a:gd name="connsiteY50" fmla="*/ 4974 h 10000"/>
                    <a:gd name="connsiteX51" fmla="*/ 5426 w 10000"/>
                    <a:gd name="connsiteY51" fmla="*/ 4826 h 10000"/>
                    <a:gd name="connsiteX52" fmla="*/ 5337 w 10000"/>
                    <a:gd name="connsiteY52" fmla="*/ 4679 h 10000"/>
                    <a:gd name="connsiteX53" fmla="*/ 5248 w 10000"/>
                    <a:gd name="connsiteY53" fmla="*/ 4553 h 10000"/>
                    <a:gd name="connsiteX54" fmla="*/ 5168 w 10000"/>
                    <a:gd name="connsiteY54" fmla="*/ 4500 h 10000"/>
                    <a:gd name="connsiteX55" fmla="*/ 5098 w 10000"/>
                    <a:gd name="connsiteY55" fmla="*/ 4532 h 10000"/>
                    <a:gd name="connsiteX56" fmla="*/ 5062 w 10000"/>
                    <a:gd name="connsiteY56" fmla="*/ 4658 h 10000"/>
                    <a:gd name="connsiteX57" fmla="*/ 5098 w 10000"/>
                    <a:gd name="connsiteY57" fmla="*/ 4784 h 10000"/>
                    <a:gd name="connsiteX58" fmla="*/ 5151 w 10000"/>
                    <a:gd name="connsiteY58" fmla="*/ 4931 h 10000"/>
                    <a:gd name="connsiteX59" fmla="*/ 5213 w 10000"/>
                    <a:gd name="connsiteY59" fmla="*/ 5058 h 10000"/>
                    <a:gd name="connsiteX60" fmla="*/ 5284 w 10000"/>
                    <a:gd name="connsiteY60" fmla="*/ 5142 h 10000"/>
                    <a:gd name="connsiteX61" fmla="*/ 5390 w 10000"/>
                    <a:gd name="connsiteY61" fmla="*/ 5257 h 10000"/>
                    <a:gd name="connsiteX62" fmla="*/ 5479 w 10000"/>
                    <a:gd name="connsiteY62" fmla="*/ 5362 h 10000"/>
                    <a:gd name="connsiteX63" fmla="*/ 5532 w 10000"/>
                    <a:gd name="connsiteY63" fmla="*/ 5489 h 10000"/>
                    <a:gd name="connsiteX64" fmla="*/ 5532 w 10000"/>
                    <a:gd name="connsiteY64" fmla="*/ 5594 h 10000"/>
                    <a:gd name="connsiteX65" fmla="*/ 5426 w 10000"/>
                    <a:gd name="connsiteY65" fmla="*/ 5762 h 10000"/>
                    <a:gd name="connsiteX66" fmla="*/ 5284 w 10000"/>
                    <a:gd name="connsiteY66" fmla="*/ 5941 h 10000"/>
                    <a:gd name="connsiteX67" fmla="*/ 5115 w 10000"/>
                    <a:gd name="connsiteY67" fmla="*/ 6088 h 10000"/>
                    <a:gd name="connsiteX68" fmla="*/ 4938 w 10000"/>
                    <a:gd name="connsiteY68" fmla="*/ 6172 h 10000"/>
                    <a:gd name="connsiteX69" fmla="*/ 4832 w 10000"/>
                    <a:gd name="connsiteY69" fmla="*/ 6214 h 10000"/>
                    <a:gd name="connsiteX70" fmla="*/ 4743 w 10000"/>
                    <a:gd name="connsiteY70" fmla="*/ 6193 h 10000"/>
                    <a:gd name="connsiteX71" fmla="*/ 4725 w 10000"/>
                    <a:gd name="connsiteY71" fmla="*/ 6172 h 10000"/>
                    <a:gd name="connsiteX72" fmla="*/ 4707 w 10000"/>
                    <a:gd name="connsiteY72" fmla="*/ 6152 h 10000"/>
                    <a:gd name="connsiteX73" fmla="*/ 4672 w 10000"/>
                    <a:gd name="connsiteY73" fmla="*/ 6131 h 10000"/>
                    <a:gd name="connsiteX74" fmla="*/ 4654 w 10000"/>
                    <a:gd name="connsiteY74" fmla="*/ 6109 h 10000"/>
                    <a:gd name="connsiteX75" fmla="*/ 4637 w 10000"/>
                    <a:gd name="connsiteY75" fmla="*/ 6109 h 10000"/>
                    <a:gd name="connsiteX76" fmla="*/ 4619 w 10000"/>
                    <a:gd name="connsiteY76" fmla="*/ 6109 h 10000"/>
                    <a:gd name="connsiteX77" fmla="*/ 4610 w 10000"/>
                    <a:gd name="connsiteY77" fmla="*/ 6131 h 10000"/>
                    <a:gd name="connsiteX78" fmla="*/ 4592 w 10000"/>
                    <a:gd name="connsiteY78" fmla="*/ 6193 h 10000"/>
                    <a:gd name="connsiteX79" fmla="*/ 4557 w 10000"/>
                    <a:gd name="connsiteY79" fmla="*/ 6298 h 10000"/>
                    <a:gd name="connsiteX80" fmla="*/ 4468 w 10000"/>
                    <a:gd name="connsiteY80" fmla="*/ 6362 h 10000"/>
                    <a:gd name="connsiteX81" fmla="*/ 4362 w 10000"/>
                    <a:gd name="connsiteY81" fmla="*/ 6467 h 10000"/>
                    <a:gd name="connsiteX82" fmla="*/ 4238 w 10000"/>
                    <a:gd name="connsiteY82" fmla="*/ 6603 h 10000"/>
                    <a:gd name="connsiteX83" fmla="*/ 4131 w 10000"/>
                    <a:gd name="connsiteY83" fmla="*/ 6750 h 10000"/>
                    <a:gd name="connsiteX84" fmla="*/ 4069 w 10000"/>
                    <a:gd name="connsiteY84" fmla="*/ 6855 h 10000"/>
                    <a:gd name="connsiteX85" fmla="*/ 3998 w 10000"/>
                    <a:gd name="connsiteY85" fmla="*/ 6919 h 10000"/>
                    <a:gd name="connsiteX86" fmla="*/ 3910 w 10000"/>
                    <a:gd name="connsiteY86" fmla="*/ 6919 h 10000"/>
                    <a:gd name="connsiteX87" fmla="*/ 3785 w 10000"/>
                    <a:gd name="connsiteY87" fmla="*/ 6898 h 10000"/>
                    <a:gd name="connsiteX88" fmla="*/ 3644 w 10000"/>
                    <a:gd name="connsiteY88" fmla="*/ 6919 h 10000"/>
                    <a:gd name="connsiteX89" fmla="*/ 3457 w 10000"/>
                    <a:gd name="connsiteY89" fmla="*/ 6940 h 10000"/>
                    <a:gd name="connsiteX90" fmla="*/ 3316 w 10000"/>
                    <a:gd name="connsiteY90" fmla="*/ 6940 h 10000"/>
                    <a:gd name="connsiteX91" fmla="*/ 3191 w 10000"/>
                    <a:gd name="connsiteY91" fmla="*/ 7003 h 10000"/>
                    <a:gd name="connsiteX92" fmla="*/ 3085 w 10000"/>
                    <a:gd name="connsiteY92" fmla="*/ 7088 h 10000"/>
                    <a:gd name="connsiteX93" fmla="*/ 2979 w 10000"/>
                    <a:gd name="connsiteY93" fmla="*/ 7203 h 10000"/>
                    <a:gd name="connsiteX94" fmla="*/ 2863 w 10000"/>
                    <a:gd name="connsiteY94" fmla="*/ 7308 h 10000"/>
                    <a:gd name="connsiteX95" fmla="*/ 2651 w 10000"/>
                    <a:gd name="connsiteY95" fmla="*/ 7414 h 10000"/>
                    <a:gd name="connsiteX96" fmla="*/ 2402 w 10000"/>
                    <a:gd name="connsiteY96" fmla="*/ 7540 h 10000"/>
                    <a:gd name="connsiteX97" fmla="*/ 2181 w 10000"/>
                    <a:gd name="connsiteY97" fmla="*/ 7624 h 10000"/>
                    <a:gd name="connsiteX98" fmla="*/ 2004 w 10000"/>
                    <a:gd name="connsiteY98" fmla="*/ 7686 h 10000"/>
                    <a:gd name="connsiteX99" fmla="*/ 1879 w 10000"/>
                    <a:gd name="connsiteY99" fmla="*/ 7686 h 10000"/>
                    <a:gd name="connsiteX100" fmla="*/ 1764 w 10000"/>
                    <a:gd name="connsiteY100" fmla="*/ 7686 h 10000"/>
                    <a:gd name="connsiteX101" fmla="*/ 1640 w 10000"/>
                    <a:gd name="connsiteY101" fmla="*/ 7707 h 10000"/>
                    <a:gd name="connsiteX102" fmla="*/ 1534 w 10000"/>
                    <a:gd name="connsiteY102" fmla="*/ 7771 h 10000"/>
                    <a:gd name="connsiteX103" fmla="*/ 1445 w 10000"/>
                    <a:gd name="connsiteY103" fmla="*/ 7886 h 10000"/>
                    <a:gd name="connsiteX104" fmla="*/ 1356 w 10000"/>
                    <a:gd name="connsiteY104" fmla="*/ 8034 h 10000"/>
                    <a:gd name="connsiteX105" fmla="*/ 1259 w 10000"/>
                    <a:gd name="connsiteY105" fmla="*/ 8117 h 10000"/>
                    <a:gd name="connsiteX106" fmla="*/ 1135 w 10000"/>
                    <a:gd name="connsiteY106" fmla="*/ 8181 h 10000"/>
                    <a:gd name="connsiteX107" fmla="*/ 1028 w 10000"/>
                    <a:gd name="connsiteY107" fmla="*/ 8243 h 10000"/>
                    <a:gd name="connsiteX108" fmla="*/ 957 w 10000"/>
                    <a:gd name="connsiteY108" fmla="*/ 8349 h 10000"/>
                    <a:gd name="connsiteX109" fmla="*/ 887 w 10000"/>
                    <a:gd name="connsiteY109" fmla="*/ 8486 h 10000"/>
                    <a:gd name="connsiteX110" fmla="*/ 816 w 10000"/>
                    <a:gd name="connsiteY110" fmla="*/ 8591 h 10000"/>
                    <a:gd name="connsiteX111" fmla="*/ 762 w 10000"/>
                    <a:gd name="connsiteY111" fmla="*/ 8676 h 10000"/>
                    <a:gd name="connsiteX112" fmla="*/ 798 w 10000"/>
                    <a:gd name="connsiteY112" fmla="*/ 8781 h 10000"/>
                    <a:gd name="connsiteX113" fmla="*/ 922 w 10000"/>
                    <a:gd name="connsiteY113" fmla="*/ 8907 h 10000"/>
                    <a:gd name="connsiteX114" fmla="*/ 1046 w 10000"/>
                    <a:gd name="connsiteY114" fmla="*/ 9074 h 10000"/>
                    <a:gd name="connsiteX115" fmla="*/ 1152 w 10000"/>
                    <a:gd name="connsiteY115" fmla="*/ 9274 h 10000"/>
                    <a:gd name="connsiteX116" fmla="*/ 1223 w 10000"/>
                    <a:gd name="connsiteY116" fmla="*/ 9422 h 10000"/>
                    <a:gd name="connsiteX117" fmla="*/ 1277 w 10000"/>
                    <a:gd name="connsiteY117" fmla="*/ 9569 h 10000"/>
                    <a:gd name="connsiteX118" fmla="*/ 1294 w 10000"/>
                    <a:gd name="connsiteY118" fmla="*/ 9695 h 10000"/>
                    <a:gd name="connsiteX119" fmla="*/ 1241 w 10000"/>
                    <a:gd name="connsiteY119" fmla="*/ 9790 h 10000"/>
                    <a:gd name="connsiteX120" fmla="*/ 1135 w 10000"/>
                    <a:gd name="connsiteY120" fmla="*/ 9853 h 10000"/>
                    <a:gd name="connsiteX121" fmla="*/ 1011 w 10000"/>
                    <a:gd name="connsiteY121" fmla="*/ 9937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8 h 10000"/>
                    <a:gd name="connsiteX125" fmla="*/ 452 w 10000"/>
                    <a:gd name="connsiteY125" fmla="*/ 9769 h 10000"/>
                    <a:gd name="connsiteX126" fmla="*/ 328 w 10000"/>
                    <a:gd name="connsiteY126" fmla="*/ 9569 h 10000"/>
                    <a:gd name="connsiteX127" fmla="*/ 222 w 10000"/>
                    <a:gd name="connsiteY127" fmla="*/ 9379 h 10000"/>
                    <a:gd name="connsiteX128" fmla="*/ 160 w 10000"/>
                    <a:gd name="connsiteY128" fmla="*/ 9233 h 10000"/>
                    <a:gd name="connsiteX129" fmla="*/ 89 w 10000"/>
                    <a:gd name="connsiteY129" fmla="*/ 9074 h 10000"/>
                    <a:gd name="connsiteX130" fmla="*/ 35 w 10000"/>
                    <a:gd name="connsiteY130" fmla="*/ 8886 h 10000"/>
                    <a:gd name="connsiteX131" fmla="*/ 18 w 10000"/>
                    <a:gd name="connsiteY131" fmla="*/ 8738 h 10000"/>
                    <a:gd name="connsiteX132" fmla="*/ 18 w 10000"/>
                    <a:gd name="connsiteY132" fmla="*/ 8591 h 10000"/>
                    <a:gd name="connsiteX133" fmla="*/ 18 w 10000"/>
                    <a:gd name="connsiteY133" fmla="*/ 8443 h 10000"/>
                    <a:gd name="connsiteX134" fmla="*/ 35 w 10000"/>
                    <a:gd name="connsiteY134" fmla="*/ 8286 h 10000"/>
                    <a:gd name="connsiteX135" fmla="*/ 106 w 10000"/>
                    <a:gd name="connsiteY135" fmla="*/ 8139 h 10000"/>
                    <a:gd name="connsiteX136" fmla="*/ 222 w 10000"/>
                    <a:gd name="connsiteY136" fmla="*/ 7950 h 10000"/>
                    <a:gd name="connsiteX137" fmla="*/ 275 w 10000"/>
                    <a:gd name="connsiteY137" fmla="*/ 7824 h 10000"/>
                    <a:gd name="connsiteX138" fmla="*/ 293 w 10000"/>
                    <a:gd name="connsiteY138" fmla="*/ 7781 h 10000"/>
                    <a:gd name="connsiteX139" fmla="*/ 35 w 10000"/>
                    <a:gd name="connsiteY139" fmla="*/ 7750 h 10000"/>
                    <a:gd name="connsiteX140" fmla="*/ 0 w 10000"/>
                    <a:gd name="connsiteY140" fmla="*/ 7624 h 10000"/>
                    <a:gd name="connsiteX141" fmla="*/ 293 w 10000"/>
                    <a:gd name="connsiteY141" fmla="*/ 7129 h 10000"/>
                    <a:gd name="connsiteX142" fmla="*/ 629 w 10000"/>
                    <a:gd name="connsiteY142" fmla="*/ 7003 h 10000"/>
                    <a:gd name="connsiteX143" fmla="*/ 683 w 10000"/>
                    <a:gd name="connsiteY143" fmla="*/ 6603 h 10000"/>
                    <a:gd name="connsiteX144" fmla="*/ 1135 w 10000"/>
                    <a:gd name="connsiteY144" fmla="*/ 6498 h 10000"/>
                    <a:gd name="connsiteX145" fmla="*/ 1303 w 10000"/>
                    <a:gd name="connsiteY145" fmla="*/ 6341 h 10000"/>
                    <a:gd name="connsiteX146" fmla="*/ 1303 w 10000"/>
                    <a:gd name="connsiteY146" fmla="*/ 5720 h 10000"/>
                    <a:gd name="connsiteX147" fmla="*/ 1551 w 10000"/>
                    <a:gd name="connsiteY147" fmla="*/ 5573 h 10000"/>
                    <a:gd name="connsiteX148" fmla="*/ 2163 w 10000"/>
                    <a:gd name="connsiteY148" fmla="*/ 4931 h 10000"/>
                    <a:gd name="connsiteX149" fmla="*/ 2749 w 10000"/>
                    <a:gd name="connsiteY149" fmla="*/ 5757 h 10000"/>
                    <a:gd name="connsiteX150" fmla="*/ 3457 w 10000"/>
                    <a:gd name="connsiteY150" fmla="*/ 2993 h 10000"/>
                    <a:gd name="connsiteX151" fmla="*/ 2828 w 10000"/>
                    <a:gd name="connsiteY151" fmla="*/ 6362 h 10000"/>
                    <a:gd name="connsiteX152" fmla="*/ 2633 w 10000"/>
                    <a:gd name="connsiteY152" fmla="*/ 3946 h 10000"/>
                    <a:gd name="connsiteX153" fmla="*/ 4637 w 10000"/>
                    <a:gd name="connsiteY153" fmla="*/ 3631 h 10000"/>
                    <a:gd name="connsiteX154" fmla="*/ 9870 w 10000"/>
                    <a:gd name="connsiteY154" fmla="*/ 2766 h 10000"/>
                    <a:gd name="connsiteX155" fmla="*/ 5950 w 10000"/>
                    <a:gd name="connsiteY155" fmla="*/ 3023 h 10000"/>
                    <a:gd name="connsiteX156" fmla="*/ 4833 w 10000"/>
                    <a:gd name="connsiteY156" fmla="*/ 2222 h 10000"/>
                    <a:gd name="connsiteX157" fmla="*/ 5320 w 10000"/>
                    <a:gd name="connsiteY157" fmla="*/ 2138 h 10000"/>
                    <a:gd name="connsiteX158" fmla="*/ 6686 w 10000"/>
                    <a:gd name="connsiteY158" fmla="*/ 2421 h 10000"/>
                    <a:gd name="connsiteX159" fmla="*/ 4743 w 10000"/>
                    <a:gd name="connsiteY159" fmla="*/ 315 h 10000"/>
                    <a:gd name="connsiteX160" fmla="*/ 5248 w 10000"/>
                    <a:gd name="connsiteY160" fmla="*/ 0 h 10000"/>
                    <a:gd name="connsiteX161" fmla="*/ 5692 w 10000"/>
                    <a:gd name="connsiteY161" fmla="*/ 2633 h 10000"/>
                    <a:gd name="connsiteX162" fmla="*/ 6304 w 10000"/>
                    <a:gd name="connsiteY162" fmla="*/ 2528 h 10000"/>
                    <a:gd name="connsiteX163" fmla="*/ 6702 w 10000"/>
                    <a:gd name="connsiteY163" fmla="*/ 3420 h 10000"/>
                    <a:gd name="connsiteX164" fmla="*/ 6516 w 10000"/>
                    <a:gd name="connsiteY164" fmla="*/ 2306 h 10000"/>
                    <a:gd name="connsiteX165" fmla="*/ 5771 w 10000"/>
                    <a:gd name="connsiteY165" fmla="*/ 1272 h 10000"/>
                    <a:gd name="connsiteX166" fmla="*/ 6020 w 10000"/>
                    <a:gd name="connsiteY166" fmla="*/ 1493 h 10000"/>
                    <a:gd name="connsiteX167" fmla="*/ 6560 w 10000"/>
                    <a:gd name="connsiteY167" fmla="*/ 1251 h 10000"/>
                    <a:gd name="connsiteX168" fmla="*/ 7296 w 10000"/>
                    <a:gd name="connsiteY168" fmla="*/ 872 h 10000"/>
                    <a:gd name="connsiteX169" fmla="*/ 7784 w 10000"/>
                    <a:gd name="connsiteY169" fmla="*/ 1167 h 10000"/>
                    <a:gd name="connsiteX170" fmla="*/ 7934 w 10000"/>
                    <a:gd name="connsiteY170" fmla="*/ 2543 h 10000"/>
                    <a:gd name="connsiteX171" fmla="*/ 8723 w 10000"/>
                    <a:gd name="connsiteY171" fmla="*/ 546 h 10000"/>
                    <a:gd name="connsiteX172" fmla="*/ 9335 w 10000"/>
                    <a:gd name="connsiteY172" fmla="*/ 915 h 10000"/>
                    <a:gd name="connsiteX173" fmla="*/ 9628 w 10000"/>
                    <a:gd name="connsiteY173" fmla="*/ 1598 h 10000"/>
                    <a:gd name="connsiteX174" fmla="*/ 9840 w 10000"/>
                    <a:gd name="connsiteY174" fmla="*/ 2176 h 10000"/>
                    <a:gd name="connsiteX175" fmla="*/ 10000 w 10000"/>
                    <a:gd name="connsiteY175" fmla="*/ 2492 h 10000"/>
                    <a:gd name="connsiteX0" fmla="*/ 10000 w 10000"/>
                    <a:gd name="connsiteY0" fmla="*/ 2177 h 9685"/>
                    <a:gd name="connsiteX1" fmla="*/ 9965 w 10000"/>
                    <a:gd name="connsiteY1" fmla="*/ 2198 h 9685"/>
                    <a:gd name="connsiteX2" fmla="*/ 9894 w 10000"/>
                    <a:gd name="connsiteY2" fmla="*/ 2219 h 9685"/>
                    <a:gd name="connsiteX3" fmla="*/ 9787 w 10000"/>
                    <a:gd name="connsiteY3" fmla="*/ 2261 h 9685"/>
                    <a:gd name="connsiteX4" fmla="*/ 9699 w 10000"/>
                    <a:gd name="connsiteY4" fmla="*/ 2314 h 9685"/>
                    <a:gd name="connsiteX5" fmla="*/ 9645 w 10000"/>
                    <a:gd name="connsiteY5" fmla="*/ 2376 h 9685"/>
                    <a:gd name="connsiteX6" fmla="*/ 9601 w 10000"/>
                    <a:gd name="connsiteY6" fmla="*/ 2482 h 9685"/>
                    <a:gd name="connsiteX7" fmla="*/ 9530 w 10000"/>
                    <a:gd name="connsiteY7" fmla="*/ 2629 h 9685"/>
                    <a:gd name="connsiteX8" fmla="*/ 9424 w 10000"/>
                    <a:gd name="connsiteY8" fmla="*/ 2797 h 9685"/>
                    <a:gd name="connsiteX9" fmla="*/ 9353 w 10000"/>
                    <a:gd name="connsiteY9" fmla="*/ 2935 h 9685"/>
                    <a:gd name="connsiteX10" fmla="*/ 9282 w 10000"/>
                    <a:gd name="connsiteY10" fmla="*/ 3081 h 9685"/>
                    <a:gd name="connsiteX11" fmla="*/ 9246 w 10000"/>
                    <a:gd name="connsiteY11" fmla="*/ 3250 h 9685"/>
                    <a:gd name="connsiteX12" fmla="*/ 9193 w 10000"/>
                    <a:gd name="connsiteY12" fmla="*/ 3397 h 9685"/>
                    <a:gd name="connsiteX13" fmla="*/ 9122 w 10000"/>
                    <a:gd name="connsiteY13" fmla="*/ 3544 h 9685"/>
                    <a:gd name="connsiteX14" fmla="*/ 9007 w 10000"/>
                    <a:gd name="connsiteY14" fmla="*/ 3659 h 9685"/>
                    <a:gd name="connsiteX15" fmla="*/ 8883 w 10000"/>
                    <a:gd name="connsiteY15" fmla="*/ 3744 h 9685"/>
                    <a:gd name="connsiteX16" fmla="*/ 8723 w 10000"/>
                    <a:gd name="connsiteY16" fmla="*/ 3828 h 9685"/>
                    <a:gd name="connsiteX17" fmla="*/ 8564 w 10000"/>
                    <a:gd name="connsiteY17" fmla="*/ 3912 h 9685"/>
                    <a:gd name="connsiteX18" fmla="*/ 8413 w 10000"/>
                    <a:gd name="connsiteY18" fmla="*/ 3975 h 9685"/>
                    <a:gd name="connsiteX19" fmla="*/ 8307 w 10000"/>
                    <a:gd name="connsiteY19" fmla="*/ 3997 h 9685"/>
                    <a:gd name="connsiteX20" fmla="*/ 8165 w 10000"/>
                    <a:gd name="connsiteY20" fmla="*/ 3954 h 9685"/>
                    <a:gd name="connsiteX21" fmla="*/ 8005 w 10000"/>
                    <a:gd name="connsiteY21" fmla="*/ 3912 h 9685"/>
                    <a:gd name="connsiteX22" fmla="*/ 7837 w 10000"/>
                    <a:gd name="connsiteY22" fmla="*/ 3891 h 9685"/>
                    <a:gd name="connsiteX23" fmla="*/ 7660 w 10000"/>
                    <a:gd name="connsiteY23" fmla="*/ 3912 h 9685"/>
                    <a:gd name="connsiteX24" fmla="*/ 7500 w 10000"/>
                    <a:gd name="connsiteY24" fmla="*/ 3997 h 9685"/>
                    <a:gd name="connsiteX25" fmla="*/ 7349 w 10000"/>
                    <a:gd name="connsiteY25" fmla="*/ 4123 h 9685"/>
                    <a:gd name="connsiteX26" fmla="*/ 7207 w 10000"/>
                    <a:gd name="connsiteY26" fmla="*/ 4217 h 9685"/>
                    <a:gd name="connsiteX27" fmla="*/ 7101 w 10000"/>
                    <a:gd name="connsiteY27" fmla="*/ 4323 h 9685"/>
                    <a:gd name="connsiteX28" fmla="*/ 7083 w 10000"/>
                    <a:gd name="connsiteY28" fmla="*/ 4364 h 9685"/>
                    <a:gd name="connsiteX29" fmla="*/ 7066 w 10000"/>
                    <a:gd name="connsiteY29" fmla="*/ 4406 h 9685"/>
                    <a:gd name="connsiteX30" fmla="*/ 7048 w 10000"/>
                    <a:gd name="connsiteY30" fmla="*/ 4469 h 9685"/>
                    <a:gd name="connsiteX31" fmla="*/ 7030 w 10000"/>
                    <a:gd name="connsiteY31" fmla="*/ 4511 h 9685"/>
                    <a:gd name="connsiteX32" fmla="*/ 7012 w 10000"/>
                    <a:gd name="connsiteY32" fmla="*/ 4554 h 9685"/>
                    <a:gd name="connsiteX33" fmla="*/ 6995 w 10000"/>
                    <a:gd name="connsiteY33" fmla="*/ 4575 h 9685"/>
                    <a:gd name="connsiteX34" fmla="*/ 6977 w 10000"/>
                    <a:gd name="connsiteY34" fmla="*/ 4575 h 9685"/>
                    <a:gd name="connsiteX35" fmla="*/ 6941 w 10000"/>
                    <a:gd name="connsiteY35" fmla="*/ 4575 h 9685"/>
                    <a:gd name="connsiteX36" fmla="*/ 6888 w 10000"/>
                    <a:gd name="connsiteY36" fmla="*/ 4533 h 9685"/>
                    <a:gd name="connsiteX37" fmla="*/ 6826 w 10000"/>
                    <a:gd name="connsiteY37" fmla="*/ 4449 h 9685"/>
                    <a:gd name="connsiteX38" fmla="*/ 6738 w 10000"/>
                    <a:gd name="connsiteY38" fmla="*/ 4385 h 9685"/>
                    <a:gd name="connsiteX39" fmla="*/ 6667 w 10000"/>
                    <a:gd name="connsiteY39" fmla="*/ 4385 h 9685"/>
                    <a:gd name="connsiteX40" fmla="*/ 6578 w 10000"/>
                    <a:gd name="connsiteY40" fmla="*/ 4449 h 9685"/>
                    <a:gd name="connsiteX41" fmla="*/ 6507 w 10000"/>
                    <a:gd name="connsiteY41" fmla="*/ 4554 h 9685"/>
                    <a:gd name="connsiteX42" fmla="*/ 6436 w 10000"/>
                    <a:gd name="connsiteY42" fmla="*/ 4680 h 9685"/>
                    <a:gd name="connsiteX43" fmla="*/ 6365 w 10000"/>
                    <a:gd name="connsiteY43" fmla="*/ 4806 h 9685"/>
                    <a:gd name="connsiteX44" fmla="*/ 6277 w 10000"/>
                    <a:gd name="connsiteY44" fmla="*/ 4921 h 9685"/>
                    <a:gd name="connsiteX45" fmla="*/ 6161 w 10000"/>
                    <a:gd name="connsiteY45" fmla="*/ 4985 h 9685"/>
                    <a:gd name="connsiteX46" fmla="*/ 6020 w 10000"/>
                    <a:gd name="connsiteY46" fmla="*/ 4985 h 9685"/>
                    <a:gd name="connsiteX47" fmla="*/ 5824 w 10000"/>
                    <a:gd name="connsiteY47" fmla="*/ 4942 h 9685"/>
                    <a:gd name="connsiteX48" fmla="*/ 5709 w 10000"/>
                    <a:gd name="connsiteY48" fmla="*/ 4880 h 9685"/>
                    <a:gd name="connsiteX49" fmla="*/ 5621 w 10000"/>
                    <a:gd name="connsiteY49" fmla="*/ 4785 h 9685"/>
                    <a:gd name="connsiteX50" fmla="*/ 5514 w 10000"/>
                    <a:gd name="connsiteY50" fmla="*/ 4659 h 9685"/>
                    <a:gd name="connsiteX51" fmla="*/ 5426 w 10000"/>
                    <a:gd name="connsiteY51" fmla="*/ 4511 h 9685"/>
                    <a:gd name="connsiteX52" fmla="*/ 5337 w 10000"/>
                    <a:gd name="connsiteY52" fmla="*/ 4364 h 9685"/>
                    <a:gd name="connsiteX53" fmla="*/ 5248 w 10000"/>
                    <a:gd name="connsiteY53" fmla="*/ 4238 h 9685"/>
                    <a:gd name="connsiteX54" fmla="*/ 5168 w 10000"/>
                    <a:gd name="connsiteY54" fmla="*/ 4185 h 9685"/>
                    <a:gd name="connsiteX55" fmla="*/ 5098 w 10000"/>
                    <a:gd name="connsiteY55" fmla="*/ 4217 h 9685"/>
                    <a:gd name="connsiteX56" fmla="*/ 5062 w 10000"/>
                    <a:gd name="connsiteY56" fmla="*/ 4343 h 9685"/>
                    <a:gd name="connsiteX57" fmla="*/ 5098 w 10000"/>
                    <a:gd name="connsiteY57" fmla="*/ 4469 h 9685"/>
                    <a:gd name="connsiteX58" fmla="*/ 5151 w 10000"/>
                    <a:gd name="connsiteY58" fmla="*/ 4616 h 9685"/>
                    <a:gd name="connsiteX59" fmla="*/ 5213 w 10000"/>
                    <a:gd name="connsiteY59" fmla="*/ 4743 h 9685"/>
                    <a:gd name="connsiteX60" fmla="*/ 5284 w 10000"/>
                    <a:gd name="connsiteY60" fmla="*/ 4827 h 9685"/>
                    <a:gd name="connsiteX61" fmla="*/ 5390 w 10000"/>
                    <a:gd name="connsiteY61" fmla="*/ 4942 h 9685"/>
                    <a:gd name="connsiteX62" fmla="*/ 5479 w 10000"/>
                    <a:gd name="connsiteY62" fmla="*/ 5047 h 9685"/>
                    <a:gd name="connsiteX63" fmla="*/ 5532 w 10000"/>
                    <a:gd name="connsiteY63" fmla="*/ 5174 h 9685"/>
                    <a:gd name="connsiteX64" fmla="*/ 5532 w 10000"/>
                    <a:gd name="connsiteY64" fmla="*/ 5279 h 9685"/>
                    <a:gd name="connsiteX65" fmla="*/ 5426 w 10000"/>
                    <a:gd name="connsiteY65" fmla="*/ 5447 h 9685"/>
                    <a:gd name="connsiteX66" fmla="*/ 5284 w 10000"/>
                    <a:gd name="connsiteY66" fmla="*/ 5626 h 9685"/>
                    <a:gd name="connsiteX67" fmla="*/ 5115 w 10000"/>
                    <a:gd name="connsiteY67" fmla="*/ 5773 h 9685"/>
                    <a:gd name="connsiteX68" fmla="*/ 4938 w 10000"/>
                    <a:gd name="connsiteY68" fmla="*/ 5857 h 9685"/>
                    <a:gd name="connsiteX69" fmla="*/ 4832 w 10000"/>
                    <a:gd name="connsiteY69" fmla="*/ 5899 h 9685"/>
                    <a:gd name="connsiteX70" fmla="*/ 4743 w 10000"/>
                    <a:gd name="connsiteY70" fmla="*/ 5878 h 9685"/>
                    <a:gd name="connsiteX71" fmla="*/ 4725 w 10000"/>
                    <a:gd name="connsiteY71" fmla="*/ 5857 h 9685"/>
                    <a:gd name="connsiteX72" fmla="*/ 4707 w 10000"/>
                    <a:gd name="connsiteY72" fmla="*/ 5837 h 9685"/>
                    <a:gd name="connsiteX73" fmla="*/ 4672 w 10000"/>
                    <a:gd name="connsiteY73" fmla="*/ 5816 h 9685"/>
                    <a:gd name="connsiteX74" fmla="*/ 4654 w 10000"/>
                    <a:gd name="connsiteY74" fmla="*/ 5794 h 9685"/>
                    <a:gd name="connsiteX75" fmla="*/ 4637 w 10000"/>
                    <a:gd name="connsiteY75" fmla="*/ 5794 h 9685"/>
                    <a:gd name="connsiteX76" fmla="*/ 4619 w 10000"/>
                    <a:gd name="connsiteY76" fmla="*/ 5794 h 9685"/>
                    <a:gd name="connsiteX77" fmla="*/ 4610 w 10000"/>
                    <a:gd name="connsiteY77" fmla="*/ 5816 h 9685"/>
                    <a:gd name="connsiteX78" fmla="*/ 4592 w 10000"/>
                    <a:gd name="connsiteY78" fmla="*/ 5878 h 9685"/>
                    <a:gd name="connsiteX79" fmla="*/ 4557 w 10000"/>
                    <a:gd name="connsiteY79" fmla="*/ 5983 h 9685"/>
                    <a:gd name="connsiteX80" fmla="*/ 4468 w 10000"/>
                    <a:gd name="connsiteY80" fmla="*/ 6047 h 9685"/>
                    <a:gd name="connsiteX81" fmla="*/ 4362 w 10000"/>
                    <a:gd name="connsiteY81" fmla="*/ 6152 h 9685"/>
                    <a:gd name="connsiteX82" fmla="*/ 4238 w 10000"/>
                    <a:gd name="connsiteY82" fmla="*/ 6288 h 9685"/>
                    <a:gd name="connsiteX83" fmla="*/ 4131 w 10000"/>
                    <a:gd name="connsiteY83" fmla="*/ 6435 h 9685"/>
                    <a:gd name="connsiteX84" fmla="*/ 4069 w 10000"/>
                    <a:gd name="connsiteY84" fmla="*/ 6540 h 9685"/>
                    <a:gd name="connsiteX85" fmla="*/ 3998 w 10000"/>
                    <a:gd name="connsiteY85" fmla="*/ 6604 h 9685"/>
                    <a:gd name="connsiteX86" fmla="*/ 3910 w 10000"/>
                    <a:gd name="connsiteY86" fmla="*/ 6604 h 9685"/>
                    <a:gd name="connsiteX87" fmla="*/ 3785 w 10000"/>
                    <a:gd name="connsiteY87" fmla="*/ 6583 h 9685"/>
                    <a:gd name="connsiteX88" fmla="*/ 3644 w 10000"/>
                    <a:gd name="connsiteY88" fmla="*/ 6604 h 9685"/>
                    <a:gd name="connsiteX89" fmla="*/ 3457 w 10000"/>
                    <a:gd name="connsiteY89" fmla="*/ 6625 h 9685"/>
                    <a:gd name="connsiteX90" fmla="*/ 3316 w 10000"/>
                    <a:gd name="connsiteY90" fmla="*/ 6625 h 9685"/>
                    <a:gd name="connsiteX91" fmla="*/ 3191 w 10000"/>
                    <a:gd name="connsiteY91" fmla="*/ 6688 h 9685"/>
                    <a:gd name="connsiteX92" fmla="*/ 3085 w 10000"/>
                    <a:gd name="connsiteY92" fmla="*/ 6773 h 9685"/>
                    <a:gd name="connsiteX93" fmla="*/ 2979 w 10000"/>
                    <a:gd name="connsiteY93" fmla="*/ 6888 h 9685"/>
                    <a:gd name="connsiteX94" fmla="*/ 2863 w 10000"/>
                    <a:gd name="connsiteY94" fmla="*/ 6993 h 9685"/>
                    <a:gd name="connsiteX95" fmla="*/ 2651 w 10000"/>
                    <a:gd name="connsiteY95" fmla="*/ 7099 h 9685"/>
                    <a:gd name="connsiteX96" fmla="*/ 2402 w 10000"/>
                    <a:gd name="connsiteY96" fmla="*/ 7225 h 9685"/>
                    <a:gd name="connsiteX97" fmla="*/ 2181 w 10000"/>
                    <a:gd name="connsiteY97" fmla="*/ 7309 h 9685"/>
                    <a:gd name="connsiteX98" fmla="*/ 2004 w 10000"/>
                    <a:gd name="connsiteY98" fmla="*/ 7371 h 9685"/>
                    <a:gd name="connsiteX99" fmla="*/ 1879 w 10000"/>
                    <a:gd name="connsiteY99" fmla="*/ 7371 h 9685"/>
                    <a:gd name="connsiteX100" fmla="*/ 1764 w 10000"/>
                    <a:gd name="connsiteY100" fmla="*/ 7371 h 9685"/>
                    <a:gd name="connsiteX101" fmla="*/ 1640 w 10000"/>
                    <a:gd name="connsiteY101" fmla="*/ 7392 h 9685"/>
                    <a:gd name="connsiteX102" fmla="*/ 1534 w 10000"/>
                    <a:gd name="connsiteY102" fmla="*/ 7456 h 9685"/>
                    <a:gd name="connsiteX103" fmla="*/ 1445 w 10000"/>
                    <a:gd name="connsiteY103" fmla="*/ 7571 h 9685"/>
                    <a:gd name="connsiteX104" fmla="*/ 1356 w 10000"/>
                    <a:gd name="connsiteY104" fmla="*/ 7719 h 9685"/>
                    <a:gd name="connsiteX105" fmla="*/ 1259 w 10000"/>
                    <a:gd name="connsiteY105" fmla="*/ 7802 h 9685"/>
                    <a:gd name="connsiteX106" fmla="*/ 1135 w 10000"/>
                    <a:gd name="connsiteY106" fmla="*/ 7866 h 9685"/>
                    <a:gd name="connsiteX107" fmla="*/ 1028 w 10000"/>
                    <a:gd name="connsiteY107" fmla="*/ 7928 h 9685"/>
                    <a:gd name="connsiteX108" fmla="*/ 957 w 10000"/>
                    <a:gd name="connsiteY108" fmla="*/ 8034 h 9685"/>
                    <a:gd name="connsiteX109" fmla="*/ 887 w 10000"/>
                    <a:gd name="connsiteY109" fmla="*/ 8171 h 9685"/>
                    <a:gd name="connsiteX110" fmla="*/ 816 w 10000"/>
                    <a:gd name="connsiteY110" fmla="*/ 8276 h 9685"/>
                    <a:gd name="connsiteX111" fmla="*/ 762 w 10000"/>
                    <a:gd name="connsiteY111" fmla="*/ 8361 h 9685"/>
                    <a:gd name="connsiteX112" fmla="*/ 798 w 10000"/>
                    <a:gd name="connsiteY112" fmla="*/ 8466 h 9685"/>
                    <a:gd name="connsiteX113" fmla="*/ 922 w 10000"/>
                    <a:gd name="connsiteY113" fmla="*/ 8592 h 9685"/>
                    <a:gd name="connsiteX114" fmla="*/ 1046 w 10000"/>
                    <a:gd name="connsiteY114" fmla="*/ 8759 h 9685"/>
                    <a:gd name="connsiteX115" fmla="*/ 1152 w 10000"/>
                    <a:gd name="connsiteY115" fmla="*/ 8959 h 9685"/>
                    <a:gd name="connsiteX116" fmla="*/ 1223 w 10000"/>
                    <a:gd name="connsiteY116" fmla="*/ 9107 h 9685"/>
                    <a:gd name="connsiteX117" fmla="*/ 1277 w 10000"/>
                    <a:gd name="connsiteY117" fmla="*/ 9254 h 9685"/>
                    <a:gd name="connsiteX118" fmla="*/ 1294 w 10000"/>
                    <a:gd name="connsiteY118" fmla="*/ 9380 h 9685"/>
                    <a:gd name="connsiteX119" fmla="*/ 1241 w 10000"/>
                    <a:gd name="connsiteY119" fmla="*/ 9475 h 9685"/>
                    <a:gd name="connsiteX120" fmla="*/ 1135 w 10000"/>
                    <a:gd name="connsiteY120" fmla="*/ 9538 h 9685"/>
                    <a:gd name="connsiteX121" fmla="*/ 1011 w 10000"/>
                    <a:gd name="connsiteY121" fmla="*/ 9622 h 9685"/>
                    <a:gd name="connsiteX122" fmla="*/ 851 w 10000"/>
                    <a:gd name="connsiteY122" fmla="*/ 9685 h 9685"/>
                    <a:gd name="connsiteX123" fmla="*/ 700 w 10000"/>
                    <a:gd name="connsiteY123" fmla="*/ 9685 h 9685"/>
                    <a:gd name="connsiteX124" fmla="*/ 594 w 10000"/>
                    <a:gd name="connsiteY124" fmla="*/ 9643 h 9685"/>
                    <a:gd name="connsiteX125" fmla="*/ 452 w 10000"/>
                    <a:gd name="connsiteY125" fmla="*/ 9454 h 9685"/>
                    <a:gd name="connsiteX126" fmla="*/ 328 w 10000"/>
                    <a:gd name="connsiteY126" fmla="*/ 9254 h 9685"/>
                    <a:gd name="connsiteX127" fmla="*/ 222 w 10000"/>
                    <a:gd name="connsiteY127" fmla="*/ 9064 h 9685"/>
                    <a:gd name="connsiteX128" fmla="*/ 160 w 10000"/>
                    <a:gd name="connsiteY128" fmla="*/ 8918 h 9685"/>
                    <a:gd name="connsiteX129" fmla="*/ 89 w 10000"/>
                    <a:gd name="connsiteY129" fmla="*/ 8759 h 9685"/>
                    <a:gd name="connsiteX130" fmla="*/ 35 w 10000"/>
                    <a:gd name="connsiteY130" fmla="*/ 8571 h 9685"/>
                    <a:gd name="connsiteX131" fmla="*/ 18 w 10000"/>
                    <a:gd name="connsiteY131" fmla="*/ 8423 h 9685"/>
                    <a:gd name="connsiteX132" fmla="*/ 18 w 10000"/>
                    <a:gd name="connsiteY132" fmla="*/ 8276 h 9685"/>
                    <a:gd name="connsiteX133" fmla="*/ 18 w 10000"/>
                    <a:gd name="connsiteY133" fmla="*/ 8128 h 9685"/>
                    <a:gd name="connsiteX134" fmla="*/ 35 w 10000"/>
                    <a:gd name="connsiteY134" fmla="*/ 7971 h 9685"/>
                    <a:gd name="connsiteX135" fmla="*/ 106 w 10000"/>
                    <a:gd name="connsiteY135" fmla="*/ 7824 h 9685"/>
                    <a:gd name="connsiteX136" fmla="*/ 222 w 10000"/>
                    <a:gd name="connsiteY136" fmla="*/ 7635 h 9685"/>
                    <a:gd name="connsiteX137" fmla="*/ 275 w 10000"/>
                    <a:gd name="connsiteY137" fmla="*/ 7509 h 9685"/>
                    <a:gd name="connsiteX138" fmla="*/ 293 w 10000"/>
                    <a:gd name="connsiteY138" fmla="*/ 7466 h 9685"/>
                    <a:gd name="connsiteX139" fmla="*/ 35 w 10000"/>
                    <a:gd name="connsiteY139" fmla="*/ 7435 h 9685"/>
                    <a:gd name="connsiteX140" fmla="*/ 0 w 10000"/>
                    <a:gd name="connsiteY140" fmla="*/ 7309 h 9685"/>
                    <a:gd name="connsiteX141" fmla="*/ 293 w 10000"/>
                    <a:gd name="connsiteY141" fmla="*/ 6814 h 9685"/>
                    <a:gd name="connsiteX142" fmla="*/ 629 w 10000"/>
                    <a:gd name="connsiteY142" fmla="*/ 6688 h 9685"/>
                    <a:gd name="connsiteX143" fmla="*/ 683 w 10000"/>
                    <a:gd name="connsiteY143" fmla="*/ 6288 h 9685"/>
                    <a:gd name="connsiteX144" fmla="*/ 1135 w 10000"/>
                    <a:gd name="connsiteY144" fmla="*/ 6183 h 9685"/>
                    <a:gd name="connsiteX145" fmla="*/ 1303 w 10000"/>
                    <a:gd name="connsiteY145" fmla="*/ 6026 h 9685"/>
                    <a:gd name="connsiteX146" fmla="*/ 1303 w 10000"/>
                    <a:gd name="connsiteY146" fmla="*/ 5405 h 9685"/>
                    <a:gd name="connsiteX147" fmla="*/ 1551 w 10000"/>
                    <a:gd name="connsiteY147" fmla="*/ 5258 h 9685"/>
                    <a:gd name="connsiteX148" fmla="*/ 2163 w 10000"/>
                    <a:gd name="connsiteY148" fmla="*/ 4616 h 9685"/>
                    <a:gd name="connsiteX149" fmla="*/ 2749 w 10000"/>
                    <a:gd name="connsiteY149" fmla="*/ 5442 h 9685"/>
                    <a:gd name="connsiteX150" fmla="*/ 3457 w 10000"/>
                    <a:gd name="connsiteY150" fmla="*/ 2678 h 9685"/>
                    <a:gd name="connsiteX151" fmla="*/ 2828 w 10000"/>
                    <a:gd name="connsiteY151" fmla="*/ 6047 h 9685"/>
                    <a:gd name="connsiteX152" fmla="*/ 2633 w 10000"/>
                    <a:gd name="connsiteY152" fmla="*/ 3631 h 9685"/>
                    <a:gd name="connsiteX153" fmla="*/ 4637 w 10000"/>
                    <a:gd name="connsiteY153" fmla="*/ 3316 h 9685"/>
                    <a:gd name="connsiteX154" fmla="*/ 9870 w 10000"/>
                    <a:gd name="connsiteY154" fmla="*/ 2451 h 9685"/>
                    <a:gd name="connsiteX155" fmla="*/ 5950 w 10000"/>
                    <a:gd name="connsiteY155" fmla="*/ 2708 h 9685"/>
                    <a:gd name="connsiteX156" fmla="*/ 4833 w 10000"/>
                    <a:gd name="connsiteY156" fmla="*/ 1907 h 9685"/>
                    <a:gd name="connsiteX157" fmla="*/ 5320 w 10000"/>
                    <a:gd name="connsiteY157" fmla="*/ 1823 h 9685"/>
                    <a:gd name="connsiteX158" fmla="*/ 6686 w 10000"/>
                    <a:gd name="connsiteY158" fmla="*/ 2106 h 9685"/>
                    <a:gd name="connsiteX159" fmla="*/ 4743 w 10000"/>
                    <a:gd name="connsiteY159" fmla="*/ 0 h 9685"/>
                    <a:gd name="connsiteX160" fmla="*/ 6366 w 10000"/>
                    <a:gd name="connsiteY160" fmla="*/ 2108 h 9685"/>
                    <a:gd name="connsiteX161" fmla="*/ 5692 w 10000"/>
                    <a:gd name="connsiteY161" fmla="*/ 2318 h 9685"/>
                    <a:gd name="connsiteX162" fmla="*/ 6304 w 10000"/>
                    <a:gd name="connsiteY162" fmla="*/ 2213 h 9685"/>
                    <a:gd name="connsiteX163" fmla="*/ 6702 w 10000"/>
                    <a:gd name="connsiteY163" fmla="*/ 3105 h 9685"/>
                    <a:gd name="connsiteX164" fmla="*/ 6516 w 10000"/>
                    <a:gd name="connsiteY164" fmla="*/ 1991 h 9685"/>
                    <a:gd name="connsiteX165" fmla="*/ 5771 w 10000"/>
                    <a:gd name="connsiteY165" fmla="*/ 957 h 9685"/>
                    <a:gd name="connsiteX166" fmla="*/ 6020 w 10000"/>
                    <a:gd name="connsiteY166" fmla="*/ 1178 h 9685"/>
                    <a:gd name="connsiteX167" fmla="*/ 6560 w 10000"/>
                    <a:gd name="connsiteY167" fmla="*/ 936 h 9685"/>
                    <a:gd name="connsiteX168" fmla="*/ 7296 w 10000"/>
                    <a:gd name="connsiteY168" fmla="*/ 557 h 9685"/>
                    <a:gd name="connsiteX169" fmla="*/ 7784 w 10000"/>
                    <a:gd name="connsiteY169" fmla="*/ 852 h 9685"/>
                    <a:gd name="connsiteX170" fmla="*/ 7934 w 10000"/>
                    <a:gd name="connsiteY170" fmla="*/ 2228 h 9685"/>
                    <a:gd name="connsiteX171" fmla="*/ 8723 w 10000"/>
                    <a:gd name="connsiteY171" fmla="*/ 231 h 9685"/>
                    <a:gd name="connsiteX172" fmla="*/ 9335 w 10000"/>
                    <a:gd name="connsiteY172" fmla="*/ 600 h 9685"/>
                    <a:gd name="connsiteX173" fmla="*/ 9628 w 10000"/>
                    <a:gd name="connsiteY173" fmla="*/ 1283 h 9685"/>
                    <a:gd name="connsiteX174" fmla="*/ 9840 w 10000"/>
                    <a:gd name="connsiteY174" fmla="*/ 1861 h 9685"/>
                    <a:gd name="connsiteX175" fmla="*/ 10000 w 10000"/>
                    <a:gd name="connsiteY175" fmla="*/ 2177 h 9685"/>
                    <a:gd name="connsiteX0" fmla="*/ 10000 w 10000"/>
                    <a:gd name="connsiteY0" fmla="*/ 2009 h 9761"/>
                    <a:gd name="connsiteX1" fmla="*/ 9965 w 10000"/>
                    <a:gd name="connsiteY1" fmla="*/ 2030 h 9761"/>
                    <a:gd name="connsiteX2" fmla="*/ 9894 w 10000"/>
                    <a:gd name="connsiteY2" fmla="*/ 2052 h 9761"/>
                    <a:gd name="connsiteX3" fmla="*/ 9787 w 10000"/>
                    <a:gd name="connsiteY3" fmla="*/ 2096 h 9761"/>
                    <a:gd name="connsiteX4" fmla="*/ 9699 w 10000"/>
                    <a:gd name="connsiteY4" fmla="*/ 2150 h 9761"/>
                    <a:gd name="connsiteX5" fmla="*/ 9645 w 10000"/>
                    <a:gd name="connsiteY5" fmla="*/ 2214 h 9761"/>
                    <a:gd name="connsiteX6" fmla="*/ 9601 w 10000"/>
                    <a:gd name="connsiteY6" fmla="*/ 2324 h 9761"/>
                    <a:gd name="connsiteX7" fmla="*/ 9530 w 10000"/>
                    <a:gd name="connsiteY7" fmla="*/ 2476 h 9761"/>
                    <a:gd name="connsiteX8" fmla="*/ 9424 w 10000"/>
                    <a:gd name="connsiteY8" fmla="*/ 2649 h 9761"/>
                    <a:gd name="connsiteX9" fmla="*/ 9353 w 10000"/>
                    <a:gd name="connsiteY9" fmla="*/ 2791 h 9761"/>
                    <a:gd name="connsiteX10" fmla="*/ 9282 w 10000"/>
                    <a:gd name="connsiteY10" fmla="*/ 2942 h 9761"/>
                    <a:gd name="connsiteX11" fmla="*/ 9246 w 10000"/>
                    <a:gd name="connsiteY11" fmla="*/ 3117 h 9761"/>
                    <a:gd name="connsiteX12" fmla="*/ 9193 w 10000"/>
                    <a:gd name="connsiteY12" fmla="*/ 3268 h 9761"/>
                    <a:gd name="connsiteX13" fmla="*/ 9122 w 10000"/>
                    <a:gd name="connsiteY13" fmla="*/ 3420 h 9761"/>
                    <a:gd name="connsiteX14" fmla="*/ 9007 w 10000"/>
                    <a:gd name="connsiteY14" fmla="*/ 3539 h 9761"/>
                    <a:gd name="connsiteX15" fmla="*/ 8883 w 10000"/>
                    <a:gd name="connsiteY15" fmla="*/ 3627 h 9761"/>
                    <a:gd name="connsiteX16" fmla="*/ 8723 w 10000"/>
                    <a:gd name="connsiteY16" fmla="*/ 3714 h 9761"/>
                    <a:gd name="connsiteX17" fmla="*/ 8564 w 10000"/>
                    <a:gd name="connsiteY17" fmla="*/ 3800 h 9761"/>
                    <a:gd name="connsiteX18" fmla="*/ 8413 w 10000"/>
                    <a:gd name="connsiteY18" fmla="*/ 3865 h 9761"/>
                    <a:gd name="connsiteX19" fmla="*/ 8307 w 10000"/>
                    <a:gd name="connsiteY19" fmla="*/ 3888 h 9761"/>
                    <a:gd name="connsiteX20" fmla="*/ 8165 w 10000"/>
                    <a:gd name="connsiteY20" fmla="*/ 3844 h 9761"/>
                    <a:gd name="connsiteX21" fmla="*/ 8005 w 10000"/>
                    <a:gd name="connsiteY21" fmla="*/ 3800 h 9761"/>
                    <a:gd name="connsiteX22" fmla="*/ 7837 w 10000"/>
                    <a:gd name="connsiteY22" fmla="*/ 3779 h 9761"/>
                    <a:gd name="connsiteX23" fmla="*/ 7660 w 10000"/>
                    <a:gd name="connsiteY23" fmla="*/ 3800 h 9761"/>
                    <a:gd name="connsiteX24" fmla="*/ 7500 w 10000"/>
                    <a:gd name="connsiteY24" fmla="*/ 3888 h 9761"/>
                    <a:gd name="connsiteX25" fmla="*/ 7349 w 10000"/>
                    <a:gd name="connsiteY25" fmla="*/ 4018 h 9761"/>
                    <a:gd name="connsiteX26" fmla="*/ 7207 w 10000"/>
                    <a:gd name="connsiteY26" fmla="*/ 4115 h 9761"/>
                    <a:gd name="connsiteX27" fmla="*/ 7101 w 10000"/>
                    <a:gd name="connsiteY27" fmla="*/ 4225 h 9761"/>
                    <a:gd name="connsiteX28" fmla="*/ 7083 w 10000"/>
                    <a:gd name="connsiteY28" fmla="*/ 4267 h 9761"/>
                    <a:gd name="connsiteX29" fmla="*/ 7066 w 10000"/>
                    <a:gd name="connsiteY29" fmla="*/ 4310 h 9761"/>
                    <a:gd name="connsiteX30" fmla="*/ 7048 w 10000"/>
                    <a:gd name="connsiteY30" fmla="*/ 4375 h 9761"/>
                    <a:gd name="connsiteX31" fmla="*/ 7030 w 10000"/>
                    <a:gd name="connsiteY31" fmla="*/ 4419 h 9761"/>
                    <a:gd name="connsiteX32" fmla="*/ 7012 w 10000"/>
                    <a:gd name="connsiteY32" fmla="*/ 4463 h 9761"/>
                    <a:gd name="connsiteX33" fmla="*/ 6995 w 10000"/>
                    <a:gd name="connsiteY33" fmla="*/ 4485 h 9761"/>
                    <a:gd name="connsiteX34" fmla="*/ 6977 w 10000"/>
                    <a:gd name="connsiteY34" fmla="*/ 4485 h 9761"/>
                    <a:gd name="connsiteX35" fmla="*/ 6941 w 10000"/>
                    <a:gd name="connsiteY35" fmla="*/ 4485 h 9761"/>
                    <a:gd name="connsiteX36" fmla="*/ 6888 w 10000"/>
                    <a:gd name="connsiteY36" fmla="*/ 4441 h 9761"/>
                    <a:gd name="connsiteX37" fmla="*/ 6826 w 10000"/>
                    <a:gd name="connsiteY37" fmla="*/ 4355 h 9761"/>
                    <a:gd name="connsiteX38" fmla="*/ 6738 w 10000"/>
                    <a:gd name="connsiteY38" fmla="*/ 4289 h 9761"/>
                    <a:gd name="connsiteX39" fmla="*/ 6667 w 10000"/>
                    <a:gd name="connsiteY39" fmla="*/ 4289 h 9761"/>
                    <a:gd name="connsiteX40" fmla="*/ 6578 w 10000"/>
                    <a:gd name="connsiteY40" fmla="*/ 4355 h 9761"/>
                    <a:gd name="connsiteX41" fmla="*/ 6507 w 10000"/>
                    <a:gd name="connsiteY41" fmla="*/ 4463 h 9761"/>
                    <a:gd name="connsiteX42" fmla="*/ 6436 w 10000"/>
                    <a:gd name="connsiteY42" fmla="*/ 4593 h 9761"/>
                    <a:gd name="connsiteX43" fmla="*/ 6365 w 10000"/>
                    <a:gd name="connsiteY43" fmla="*/ 4723 h 9761"/>
                    <a:gd name="connsiteX44" fmla="*/ 6277 w 10000"/>
                    <a:gd name="connsiteY44" fmla="*/ 4842 h 9761"/>
                    <a:gd name="connsiteX45" fmla="*/ 6161 w 10000"/>
                    <a:gd name="connsiteY45" fmla="*/ 4908 h 9761"/>
                    <a:gd name="connsiteX46" fmla="*/ 6020 w 10000"/>
                    <a:gd name="connsiteY46" fmla="*/ 4908 h 9761"/>
                    <a:gd name="connsiteX47" fmla="*/ 5824 w 10000"/>
                    <a:gd name="connsiteY47" fmla="*/ 4864 h 9761"/>
                    <a:gd name="connsiteX48" fmla="*/ 5709 w 10000"/>
                    <a:gd name="connsiteY48" fmla="*/ 4800 h 9761"/>
                    <a:gd name="connsiteX49" fmla="*/ 5621 w 10000"/>
                    <a:gd name="connsiteY49" fmla="*/ 4702 h 9761"/>
                    <a:gd name="connsiteX50" fmla="*/ 5514 w 10000"/>
                    <a:gd name="connsiteY50" fmla="*/ 4572 h 9761"/>
                    <a:gd name="connsiteX51" fmla="*/ 5426 w 10000"/>
                    <a:gd name="connsiteY51" fmla="*/ 4419 h 9761"/>
                    <a:gd name="connsiteX52" fmla="*/ 5337 w 10000"/>
                    <a:gd name="connsiteY52" fmla="*/ 4267 h 9761"/>
                    <a:gd name="connsiteX53" fmla="*/ 5248 w 10000"/>
                    <a:gd name="connsiteY53" fmla="*/ 4137 h 9761"/>
                    <a:gd name="connsiteX54" fmla="*/ 5168 w 10000"/>
                    <a:gd name="connsiteY54" fmla="*/ 4082 h 9761"/>
                    <a:gd name="connsiteX55" fmla="*/ 5098 w 10000"/>
                    <a:gd name="connsiteY55" fmla="*/ 4115 h 9761"/>
                    <a:gd name="connsiteX56" fmla="*/ 5062 w 10000"/>
                    <a:gd name="connsiteY56" fmla="*/ 4245 h 9761"/>
                    <a:gd name="connsiteX57" fmla="*/ 5098 w 10000"/>
                    <a:gd name="connsiteY57" fmla="*/ 4375 h 9761"/>
                    <a:gd name="connsiteX58" fmla="*/ 5151 w 10000"/>
                    <a:gd name="connsiteY58" fmla="*/ 4527 h 9761"/>
                    <a:gd name="connsiteX59" fmla="*/ 5213 w 10000"/>
                    <a:gd name="connsiteY59" fmla="*/ 4658 h 9761"/>
                    <a:gd name="connsiteX60" fmla="*/ 5284 w 10000"/>
                    <a:gd name="connsiteY60" fmla="*/ 4745 h 9761"/>
                    <a:gd name="connsiteX61" fmla="*/ 5390 w 10000"/>
                    <a:gd name="connsiteY61" fmla="*/ 4864 h 9761"/>
                    <a:gd name="connsiteX62" fmla="*/ 5479 w 10000"/>
                    <a:gd name="connsiteY62" fmla="*/ 4972 h 9761"/>
                    <a:gd name="connsiteX63" fmla="*/ 5532 w 10000"/>
                    <a:gd name="connsiteY63" fmla="*/ 5103 h 9761"/>
                    <a:gd name="connsiteX64" fmla="*/ 5532 w 10000"/>
                    <a:gd name="connsiteY64" fmla="*/ 5212 h 9761"/>
                    <a:gd name="connsiteX65" fmla="*/ 5426 w 10000"/>
                    <a:gd name="connsiteY65" fmla="*/ 5385 h 9761"/>
                    <a:gd name="connsiteX66" fmla="*/ 5284 w 10000"/>
                    <a:gd name="connsiteY66" fmla="*/ 5570 h 9761"/>
                    <a:gd name="connsiteX67" fmla="*/ 5115 w 10000"/>
                    <a:gd name="connsiteY67" fmla="*/ 5722 h 9761"/>
                    <a:gd name="connsiteX68" fmla="*/ 4938 w 10000"/>
                    <a:gd name="connsiteY68" fmla="*/ 5808 h 9761"/>
                    <a:gd name="connsiteX69" fmla="*/ 4832 w 10000"/>
                    <a:gd name="connsiteY69" fmla="*/ 5852 h 9761"/>
                    <a:gd name="connsiteX70" fmla="*/ 4743 w 10000"/>
                    <a:gd name="connsiteY70" fmla="*/ 5830 h 9761"/>
                    <a:gd name="connsiteX71" fmla="*/ 4725 w 10000"/>
                    <a:gd name="connsiteY71" fmla="*/ 5808 h 9761"/>
                    <a:gd name="connsiteX72" fmla="*/ 4707 w 10000"/>
                    <a:gd name="connsiteY72" fmla="*/ 5788 h 9761"/>
                    <a:gd name="connsiteX73" fmla="*/ 4672 w 10000"/>
                    <a:gd name="connsiteY73" fmla="*/ 5766 h 9761"/>
                    <a:gd name="connsiteX74" fmla="*/ 4654 w 10000"/>
                    <a:gd name="connsiteY74" fmla="*/ 5743 h 9761"/>
                    <a:gd name="connsiteX75" fmla="*/ 4637 w 10000"/>
                    <a:gd name="connsiteY75" fmla="*/ 5743 h 9761"/>
                    <a:gd name="connsiteX76" fmla="*/ 4619 w 10000"/>
                    <a:gd name="connsiteY76" fmla="*/ 5743 h 9761"/>
                    <a:gd name="connsiteX77" fmla="*/ 4610 w 10000"/>
                    <a:gd name="connsiteY77" fmla="*/ 5766 h 9761"/>
                    <a:gd name="connsiteX78" fmla="*/ 4592 w 10000"/>
                    <a:gd name="connsiteY78" fmla="*/ 5830 h 9761"/>
                    <a:gd name="connsiteX79" fmla="*/ 4557 w 10000"/>
                    <a:gd name="connsiteY79" fmla="*/ 5939 h 9761"/>
                    <a:gd name="connsiteX80" fmla="*/ 4468 w 10000"/>
                    <a:gd name="connsiteY80" fmla="*/ 6005 h 9761"/>
                    <a:gd name="connsiteX81" fmla="*/ 4362 w 10000"/>
                    <a:gd name="connsiteY81" fmla="*/ 6113 h 9761"/>
                    <a:gd name="connsiteX82" fmla="*/ 4238 w 10000"/>
                    <a:gd name="connsiteY82" fmla="*/ 6254 h 9761"/>
                    <a:gd name="connsiteX83" fmla="*/ 4131 w 10000"/>
                    <a:gd name="connsiteY83" fmla="*/ 6405 h 9761"/>
                    <a:gd name="connsiteX84" fmla="*/ 4069 w 10000"/>
                    <a:gd name="connsiteY84" fmla="*/ 6514 h 9761"/>
                    <a:gd name="connsiteX85" fmla="*/ 3998 w 10000"/>
                    <a:gd name="connsiteY85" fmla="*/ 6580 h 9761"/>
                    <a:gd name="connsiteX86" fmla="*/ 3910 w 10000"/>
                    <a:gd name="connsiteY86" fmla="*/ 6580 h 9761"/>
                    <a:gd name="connsiteX87" fmla="*/ 3785 w 10000"/>
                    <a:gd name="connsiteY87" fmla="*/ 6558 h 9761"/>
                    <a:gd name="connsiteX88" fmla="*/ 3644 w 10000"/>
                    <a:gd name="connsiteY88" fmla="*/ 6580 h 9761"/>
                    <a:gd name="connsiteX89" fmla="*/ 3457 w 10000"/>
                    <a:gd name="connsiteY89" fmla="*/ 6601 h 9761"/>
                    <a:gd name="connsiteX90" fmla="*/ 3316 w 10000"/>
                    <a:gd name="connsiteY90" fmla="*/ 6601 h 9761"/>
                    <a:gd name="connsiteX91" fmla="*/ 3191 w 10000"/>
                    <a:gd name="connsiteY91" fmla="*/ 6667 h 9761"/>
                    <a:gd name="connsiteX92" fmla="*/ 3085 w 10000"/>
                    <a:gd name="connsiteY92" fmla="*/ 6754 h 9761"/>
                    <a:gd name="connsiteX93" fmla="*/ 2979 w 10000"/>
                    <a:gd name="connsiteY93" fmla="*/ 6873 h 9761"/>
                    <a:gd name="connsiteX94" fmla="*/ 2863 w 10000"/>
                    <a:gd name="connsiteY94" fmla="*/ 6981 h 9761"/>
                    <a:gd name="connsiteX95" fmla="*/ 2651 w 10000"/>
                    <a:gd name="connsiteY95" fmla="*/ 7091 h 9761"/>
                    <a:gd name="connsiteX96" fmla="*/ 2402 w 10000"/>
                    <a:gd name="connsiteY96" fmla="*/ 7221 h 9761"/>
                    <a:gd name="connsiteX97" fmla="*/ 2181 w 10000"/>
                    <a:gd name="connsiteY97" fmla="*/ 7308 h 9761"/>
                    <a:gd name="connsiteX98" fmla="*/ 2004 w 10000"/>
                    <a:gd name="connsiteY98" fmla="*/ 7372 h 9761"/>
                    <a:gd name="connsiteX99" fmla="*/ 1879 w 10000"/>
                    <a:gd name="connsiteY99" fmla="*/ 7372 h 9761"/>
                    <a:gd name="connsiteX100" fmla="*/ 1764 w 10000"/>
                    <a:gd name="connsiteY100" fmla="*/ 7372 h 9761"/>
                    <a:gd name="connsiteX101" fmla="*/ 1640 w 10000"/>
                    <a:gd name="connsiteY101" fmla="*/ 7393 h 9761"/>
                    <a:gd name="connsiteX102" fmla="*/ 1534 w 10000"/>
                    <a:gd name="connsiteY102" fmla="*/ 7460 h 9761"/>
                    <a:gd name="connsiteX103" fmla="*/ 1445 w 10000"/>
                    <a:gd name="connsiteY103" fmla="*/ 7578 h 9761"/>
                    <a:gd name="connsiteX104" fmla="*/ 1356 w 10000"/>
                    <a:gd name="connsiteY104" fmla="*/ 7731 h 9761"/>
                    <a:gd name="connsiteX105" fmla="*/ 1259 w 10000"/>
                    <a:gd name="connsiteY105" fmla="*/ 7817 h 9761"/>
                    <a:gd name="connsiteX106" fmla="*/ 1135 w 10000"/>
                    <a:gd name="connsiteY106" fmla="*/ 7883 h 9761"/>
                    <a:gd name="connsiteX107" fmla="*/ 1028 w 10000"/>
                    <a:gd name="connsiteY107" fmla="*/ 7947 h 9761"/>
                    <a:gd name="connsiteX108" fmla="*/ 957 w 10000"/>
                    <a:gd name="connsiteY108" fmla="*/ 8056 h 9761"/>
                    <a:gd name="connsiteX109" fmla="*/ 887 w 10000"/>
                    <a:gd name="connsiteY109" fmla="*/ 8198 h 9761"/>
                    <a:gd name="connsiteX110" fmla="*/ 816 w 10000"/>
                    <a:gd name="connsiteY110" fmla="*/ 8306 h 9761"/>
                    <a:gd name="connsiteX111" fmla="*/ 762 w 10000"/>
                    <a:gd name="connsiteY111" fmla="*/ 8394 h 9761"/>
                    <a:gd name="connsiteX112" fmla="*/ 798 w 10000"/>
                    <a:gd name="connsiteY112" fmla="*/ 8502 h 9761"/>
                    <a:gd name="connsiteX113" fmla="*/ 922 w 10000"/>
                    <a:gd name="connsiteY113" fmla="*/ 8632 h 9761"/>
                    <a:gd name="connsiteX114" fmla="*/ 1046 w 10000"/>
                    <a:gd name="connsiteY114" fmla="*/ 8805 h 9761"/>
                    <a:gd name="connsiteX115" fmla="*/ 1152 w 10000"/>
                    <a:gd name="connsiteY115" fmla="*/ 9011 h 9761"/>
                    <a:gd name="connsiteX116" fmla="*/ 1223 w 10000"/>
                    <a:gd name="connsiteY116" fmla="*/ 9164 h 9761"/>
                    <a:gd name="connsiteX117" fmla="*/ 1277 w 10000"/>
                    <a:gd name="connsiteY117" fmla="*/ 9316 h 9761"/>
                    <a:gd name="connsiteX118" fmla="*/ 1294 w 10000"/>
                    <a:gd name="connsiteY118" fmla="*/ 9446 h 9761"/>
                    <a:gd name="connsiteX119" fmla="*/ 1241 w 10000"/>
                    <a:gd name="connsiteY119" fmla="*/ 9544 h 9761"/>
                    <a:gd name="connsiteX120" fmla="*/ 1135 w 10000"/>
                    <a:gd name="connsiteY120" fmla="*/ 9609 h 9761"/>
                    <a:gd name="connsiteX121" fmla="*/ 1011 w 10000"/>
                    <a:gd name="connsiteY121" fmla="*/ 9696 h 9761"/>
                    <a:gd name="connsiteX122" fmla="*/ 851 w 10000"/>
                    <a:gd name="connsiteY122" fmla="*/ 9761 h 9761"/>
                    <a:gd name="connsiteX123" fmla="*/ 700 w 10000"/>
                    <a:gd name="connsiteY123" fmla="*/ 9761 h 9761"/>
                    <a:gd name="connsiteX124" fmla="*/ 594 w 10000"/>
                    <a:gd name="connsiteY124" fmla="*/ 9718 h 9761"/>
                    <a:gd name="connsiteX125" fmla="*/ 452 w 10000"/>
                    <a:gd name="connsiteY125" fmla="*/ 9522 h 9761"/>
                    <a:gd name="connsiteX126" fmla="*/ 328 w 10000"/>
                    <a:gd name="connsiteY126" fmla="*/ 9316 h 9761"/>
                    <a:gd name="connsiteX127" fmla="*/ 222 w 10000"/>
                    <a:gd name="connsiteY127" fmla="*/ 9120 h 9761"/>
                    <a:gd name="connsiteX128" fmla="*/ 160 w 10000"/>
                    <a:gd name="connsiteY128" fmla="*/ 8969 h 9761"/>
                    <a:gd name="connsiteX129" fmla="*/ 89 w 10000"/>
                    <a:gd name="connsiteY129" fmla="*/ 8805 h 9761"/>
                    <a:gd name="connsiteX130" fmla="*/ 35 w 10000"/>
                    <a:gd name="connsiteY130" fmla="*/ 8611 h 9761"/>
                    <a:gd name="connsiteX131" fmla="*/ 18 w 10000"/>
                    <a:gd name="connsiteY131" fmla="*/ 8458 h 9761"/>
                    <a:gd name="connsiteX132" fmla="*/ 18 w 10000"/>
                    <a:gd name="connsiteY132" fmla="*/ 8306 h 9761"/>
                    <a:gd name="connsiteX133" fmla="*/ 18 w 10000"/>
                    <a:gd name="connsiteY133" fmla="*/ 8153 h 9761"/>
                    <a:gd name="connsiteX134" fmla="*/ 35 w 10000"/>
                    <a:gd name="connsiteY134" fmla="*/ 7991 h 9761"/>
                    <a:gd name="connsiteX135" fmla="*/ 106 w 10000"/>
                    <a:gd name="connsiteY135" fmla="*/ 7839 h 9761"/>
                    <a:gd name="connsiteX136" fmla="*/ 222 w 10000"/>
                    <a:gd name="connsiteY136" fmla="*/ 7644 h 9761"/>
                    <a:gd name="connsiteX137" fmla="*/ 275 w 10000"/>
                    <a:gd name="connsiteY137" fmla="*/ 7514 h 9761"/>
                    <a:gd name="connsiteX138" fmla="*/ 293 w 10000"/>
                    <a:gd name="connsiteY138" fmla="*/ 7470 h 9761"/>
                    <a:gd name="connsiteX139" fmla="*/ 35 w 10000"/>
                    <a:gd name="connsiteY139" fmla="*/ 7438 h 9761"/>
                    <a:gd name="connsiteX140" fmla="*/ 0 w 10000"/>
                    <a:gd name="connsiteY140" fmla="*/ 7308 h 9761"/>
                    <a:gd name="connsiteX141" fmla="*/ 293 w 10000"/>
                    <a:gd name="connsiteY141" fmla="*/ 6797 h 9761"/>
                    <a:gd name="connsiteX142" fmla="*/ 629 w 10000"/>
                    <a:gd name="connsiteY142" fmla="*/ 6667 h 9761"/>
                    <a:gd name="connsiteX143" fmla="*/ 683 w 10000"/>
                    <a:gd name="connsiteY143" fmla="*/ 6254 h 9761"/>
                    <a:gd name="connsiteX144" fmla="*/ 1135 w 10000"/>
                    <a:gd name="connsiteY144" fmla="*/ 6145 h 9761"/>
                    <a:gd name="connsiteX145" fmla="*/ 1303 w 10000"/>
                    <a:gd name="connsiteY145" fmla="*/ 5983 h 9761"/>
                    <a:gd name="connsiteX146" fmla="*/ 1303 w 10000"/>
                    <a:gd name="connsiteY146" fmla="*/ 5342 h 9761"/>
                    <a:gd name="connsiteX147" fmla="*/ 1551 w 10000"/>
                    <a:gd name="connsiteY147" fmla="*/ 5190 h 9761"/>
                    <a:gd name="connsiteX148" fmla="*/ 2163 w 10000"/>
                    <a:gd name="connsiteY148" fmla="*/ 4527 h 9761"/>
                    <a:gd name="connsiteX149" fmla="*/ 2749 w 10000"/>
                    <a:gd name="connsiteY149" fmla="*/ 5380 h 9761"/>
                    <a:gd name="connsiteX150" fmla="*/ 3457 w 10000"/>
                    <a:gd name="connsiteY150" fmla="*/ 2526 h 9761"/>
                    <a:gd name="connsiteX151" fmla="*/ 2828 w 10000"/>
                    <a:gd name="connsiteY151" fmla="*/ 6005 h 9761"/>
                    <a:gd name="connsiteX152" fmla="*/ 2633 w 10000"/>
                    <a:gd name="connsiteY152" fmla="*/ 3510 h 9761"/>
                    <a:gd name="connsiteX153" fmla="*/ 4637 w 10000"/>
                    <a:gd name="connsiteY153" fmla="*/ 3185 h 9761"/>
                    <a:gd name="connsiteX154" fmla="*/ 9870 w 10000"/>
                    <a:gd name="connsiteY154" fmla="*/ 2292 h 9761"/>
                    <a:gd name="connsiteX155" fmla="*/ 5950 w 10000"/>
                    <a:gd name="connsiteY155" fmla="*/ 2557 h 9761"/>
                    <a:gd name="connsiteX156" fmla="*/ 4833 w 10000"/>
                    <a:gd name="connsiteY156" fmla="*/ 1730 h 9761"/>
                    <a:gd name="connsiteX157" fmla="*/ 5320 w 10000"/>
                    <a:gd name="connsiteY157" fmla="*/ 1643 h 9761"/>
                    <a:gd name="connsiteX158" fmla="*/ 6686 w 10000"/>
                    <a:gd name="connsiteY158" fmla="*/ 1935 h 9761"/>
                    <a:gd name="connsiteX159" fmla="*/ 6499 w 10000"/>
                    <a:gd name="connsiteY159" fmla="*/ 1429 h 9761"/>
                    <a:gd name="connsiteX160" fmla="*/ 6366 w 10000"/>
                    <a:gd name="connsiteY160" fmla="*/ 1938 h 9761"/>
                    <a:gd name="connsiteX161" fmla="*/ 5692 w 10000"/>
                    <a:gd name="connsiteY161" fmla="*/ 2154 h 9761"/>
                    <a:gd name="connsiteX162" fmla="*/ 6304 w 10000"/>
                    <a:gd name="connsiteY162" fmla="*/ 2046 h 9761"/>
                    <a:gd name="connsiteX163" fmla="*/ 6702 w 10000"/>
                    <a:gd name="connsiteY163" fmla="*/ 2967 h 9761"/>
                    <a:gd name="connsiteX164" fmla="*/ 6516 w 10000"/>
                    <a:gd name="connsiteY164" fmla="*/ 1817 h 9761"/>
                    <a:gd name="connsiteX165" fmla="*/ 5771 w 10000"/>
                    <a:gd name="connsiteY165" fmla="*/ 749 h 9761"/>
                    <a:gd name="connsiteX166" fmla="*/ 6020 w 10000"/>
                    <a:gd name="connsiteY166" fmla="*/ 977 h 9761"/>
                    <a:gd name="connsiteX167" fmla="*/ 6560 w 10000"/>
                    <a:gd name="connsiteY167" fmla="*/ 727 h 9761"/>
                    <a:gd name="connsiteX168" fmla="*/ 7296 w 10000"/>
                    <a:gd name="connsiteY168" fmla="*/ 336 h 9761"/>
                    <a:gd name="connsiteX169" fmla="*/ 7784 w 10000"/>
                    <a:gd name="connsiteY169" fmla="*/ 641 h 9761"/>
                    <a:gd name="connsiteX170" fmla="*/ 7934 w 10000"/>
                    <a:gd name="connsiteY170" fmla="*/ 2061 h 9761"/>
                    <a:gd name="connsiteX171" fmla="*/ 8723 w 10000"/>
                    <a:gd name="connsiteY171" fmla="*/ 0 h 9761"/>
                    <a:gd name="connsiteX172" fmla="*/ 9335 w 10000"/>
                    <a:gd name="connsiteY172" fmla="*/ 381 h 9761"/>
                    <a:gd name="connsiteX173" fmla="*/ 9628 w 10000"/>
                    <a:gd name="connsiteY173" fmla="*/ 1086 h 9761"/>
                    <a:gd name="connsiteX174" fmla="*/ 9840 w 10000"/>
                    <a:gd name="connsiteY174" fmla="*/ 1683 h 9761"/>
                    <a:gd name="connsiteX175" fmla="*/ 10000 w 10000"/>
                    <a:gd name="connsiteY175" fmla="*/ 2009 h 9761"/>
                    <a:gd name="connsiteX0" fmla="*/ 10000 w 10000"/>
                    <a:gd name="connsiteY0" fmla="*/ 1714 h 9656"/>
                    <a:gd name="connsiteX1" fmla="*/ 9965 w 10000"/>
                    <a:gd name="connsiteY1" fmla="*/ 1736 h 9656"/>
                    <a:gd name="connsiteX2" fmla="*/ 9894 w 10000"/>
                    <a:gd name="connsiteY2" fmla="*/ 1758 h 9656"/>
                    <a:gd name="connsiteX3" fmla="*/ 9787 w 10000"/>
                    <a:gd name="connsiteY3" fmla="*/ 1803 h 9656"/>
                    <a:gd name="connsiteX4" fmla="*/ 9699 w 10000"/>
                    <a:gd name="connsiteY4" fmla="*/ 1859 h 9656"/>
                    <a:gd name="connsiteX5" fmla="*/ 9645 w 10000"/>
                    <a:gd name="connsiteY5" fmla="*/ 1924 h 9656"/>
                    <a:gd name="connsiteX6" fmla="*/ 9601 w 10000"/>
                    <a:gd name="connsiteY6" fmla="*/ 2037 h 9656"/>
                    <a:gd name="connsiteX7" fmla="*/ 9530 w 10000"/>
                    <a:gd name="connsiteY7" fmla="*/ 2193 h 9656"/>
                    <a:gd name="connsiteX8" fmla="*/ 9424 w 10000"/>
                    <a:gd name="connsiteY8" fmla="*/ 2370 h 9656"/>
                    <a:gd name="connsiteX9" fmla="*/ 9353 w 10000"/>
                    <a:gd name="connsiteY9" fmla="*/ 2515 h 9656"/>
                    <a:gd name="connsiteX10" fmla="*/ 9282 w 10000"/>
                    <a:gd name="connsiteY10" fmla="*/ 2670 h 9656"/>
                    <a:gd name="connsiteX11" fmla="*/ 9246 w 10000"/>
                    <a:gd name="connsiteY11" fmla="*/ 2849 h 9656"/>
                    <a:gd name="connsiteX12" fmla="*/ 9193 w 10000"/>
                    <a:gd name="connsiteY12" fmla="*/ 3004 h 9656"/>
                    <a:gd name="connsiteX13" fmla="*/ 9122 w 10000"/>
                    <a:gd name="connsiteY13" fmla="*/ 3160 h 9656"/>
                    <a:gd name="connsiteX14" fmla="*/ 9007 w 10000"/>
                    <a:gd name="connsiteY14" fmla="*/ 3282 h 9656"/>
                    <a:gd name="connsiteX15" fmla="*/ 8883 w 10000"/>
                    <a:gd name="connsiteY15" fmla="*/ 3372 h 9656"/>
                    <a:gd name="connsiteX16" fmla="*/ 8723 w 10000"/>
                    <a:gd name="connsiteY16" fmla="*/ 3461 h 9656"/>
                    <a:gd name="connsiteX17" fmla="*/ 8564 w 10000"/>
                    <a:gd name="connsiteY17" fmla="*/ 3549 h 9656"/>
                    <a:gd name="connsiteX18" fmla="*/ 8413 w 10000"/>
                    <a:gd name="connsiteY18" fmla="*/ 3616 h 9656"/>
                    <a:gd name="connsiteX19" fmla="*/ 8307 w 10000"/>
                    <a:gd name="connsiteY19" fmla="*/ 3639 h 9656"/>
                    <a:gd name="connsiteX20" fmla="*/ 8165 w 10000"/>
                    <a:gd name="connsiteY20" fmla="*/ 3594 h 9656"/>
                    <a:gd name="connsiteX21" fmla="*/ 8005 w 10000"/>
                    <a:gd name="connsiteY21" fmla="*/ 3549 h 9656"/>
                    <a:gd name="connsiteX22" fmla="*/ 7837 w 10000"/>
                    <a:gd name="connsiteY22" fmla="*/ 3528 h 9656"/>
                    <a:gd name="connsiteX23" fmla="*/ 7660 w 10000"/>
                    <a:gd name="connsiteY23" fmla="*/ 3549 h 9656"/>
                    <a:gd name="connsiteX24" fmla="*/ 7500 w 10000"/>
                    <a:gd name="connsiteY24" fmla="*/ 3639 h 9656"/>
                    <a:gd name="connsiteX25" fmla="*/ 7349 w 10000"/>
                    <a:gd name="connsiteY25" fmla="*/ 3772 h 9656"/>
                    <a:gd name="connsiteX26" fmla="*/ 7207 w 10000"/>
                    <a:gd name="connsiteY26" fmla="*/ 3872 h 9656"/>
                    <a:gd name="connsiteX27" fmla="*/ 7101 w 10000"/>
                    <a:gd name="connsiteY27" fmla="*/ 3984 h 9656"/>
                    <a:gd name="connsiteX28" fmla="*/ 7083 w 10000"/>
                    <a:gd name="connsiteY28" fmla="*/ 4027 h 9656"/>
                    <a:gd name="connsiteX29" fmla="*/ 7066 w 10000"/>
                    <a:gd name="connsiteY29" fmla="*/ 4072 h 9656"/>
                    <a:gd name="connsiteX30" fmla="*/ 7048 w 10000"/>
                    <a:gd name="connsiteY30" fmla="*/ 4138 h 9656"/>
                    <a:gd name="connsiteX31" fmla="*/ 7030 w 10000"/>
                    <a:gd name="connsiteY31" fmla="*/ 4183 h 9656"/>
                    <a:gd name="connsiteX32" fmla="*/ 7012 w 10000"/>
                    <a:gd name="connsiteY32" fmla="*/ 4228 h 9656"/>
                    <a:gd name="connsiteX33" fmla="*/ 6995 w 10000"/>
                    <a:gd name="connsiteY33" fmla="*/ 4251 h 9656"/>
                    <a:gd name="connsiteX34" fmla="*/ 6977 w 10000"/>
                    <a:gd name="connsiteY34" fmla="*/ 4251 h 9656"/>
                    <a:gd name="connsiteX35" fmla="*/ 6941 w 10000"/>
                    <a:gd name="connsiteY35" fmla="*/ 4251 h 9656"/>
                    <a:gd name="connsiteX36" fmla="*/ 6888 w 10000"/>
                    <a:gd name="connsiteY36" fmla="*/ 4206 h 9656"/>
                    <a:gd name="connsiteX37" fmla="*/ 6826 w 10000"/>
                    <a:gd name="connsiteY37" fmla="*/ 4118 h 9656"/>
                    <a:gd name="connsiteX38" fmla="*/ 6738 w 10000"/>
                    <a:gd name="connsiteY38" fmla="*/ 4050 h 9656"/>
                    <a:gd name="connsiteX39" fmla="*/ 6667 w 10000"/>
                    <a:gd name="connsiteY39" fmla="*/ 4050 h 9656"/>
                    <a:gd name="connsiteX40" fmla="*/ 6578 w 10000"/>
                    <a:gd name="connsiteY40" fmla="*/ 4118 h 9656"/>
                    <a:gd name="connsiteX41" fmla="*/ 6507 w 10000"/>
                    <a:gd name="connsiteY41" fmla="*/ 4228 h 9656"/>
                    <a:gd name="connsiteX42" fmla="*/ 6436 w 10000"/>
                    <a:gd name="connsiteY42" fmla="*/ 4361 h 9656"/>
                    <a:gd name="connsiteX43" fmla="*/ 6365 w 10000"/>
                    <a:gd name="connsiteY43" fmla="*/ 4495 h 9656"/>
                    <a:gd name="connsiteX44" fmla="*/ 6277 w 10000"/>
                    <a:gd name="connsiteY44" fmla="*/ 4617 h 9656"/>
                    <a:gd name="connsiteX45" fmla="*/ 6161 w 10000"/>
                    <a:gd name="connsiteY45" fmla="*/ 4684 h 9656"/>
                    <a:gd name="connsiteX46" fmla="*/ 6020 w 10000"/>
                    <a:gd name="connsiteY46" fmla="*/ 4684 h 9656"/>
                    <a:gd name="connsiteX47" fmla="*/ 5824 w 10000"/>
                    <a:gd name="connsiteY47" fmla="*/ 4639 h 9656"/>
                    <a:gd name="connsiteX48" fmla="*/ 5709 w 10000"/>
                    <a:gd name="connsiteY48" fmla="*/ 4574 h 9656"/>
                    <a:gd name="connsiteX49" fmla="*/ 5621 w 10000"/>
                    <a:gd name="connsiteY49" fmla="*/ 4473 h 9656"/>
                    <a:gd name="connsiteX50" fmla="*/ 5514 w 10000"/>
                    <a:gd name="connsiteY50" fmla="*/ 4340 h 9656"/>
                    <a:gd name="connsiteX51" fmla="*/ 5426 w 10000"/>
                    <a:gd name="connsiteY51" fmla="*/ 4183 h 9656"/>
                    <a:gd name="connsiteX52" fmla="*/ 5337 w 10000"/>
                    <a:gd name="connsiteY52" fmla="*/ 4027 h 9656"/>
                    <a:gd name="connsiteX53" fmla="*/ 5248 w 10000"/>
                    <a:gd name="connsiteY53" fmla="*/ 3894 h 9656"/>
                    <a:gd name="connsiteX54" fmla="*/ 5168 w 10000"/>
                    <a:gd name="connsiteY54" fmla="*/ 3838 h 9656"/>
                    <a:gd name="connsiteX55" fmla="*/ 5098 w 10000"/>
                    <a:gd name="connsiteY55" fmla="*/ 3872 h 9656"/>
                    <a:gd name="connsiteX56" fmla="*/ 5062 w 10000"/>
                    <a:gd name="connsiteY56" fmla="*/ 4005 h 9656"/>
                    <a:gd name="connsiteX57" fmla="*/ 5098 w 10000"/>
                    <a:gd name="connsiteY57" fmla="*/ 4138 h 9656"/>
                    <a:gd name="connsiteX58" fmla="*/ 5151 w 10000"/>
                    <a:gd name="connsiteY58" fmla="*/ 4294 h 9656"/>
                    <a:gd name="connsiteX59" fmla="*/ 5213 w 10000"/>
                    <a:gd name="connsiteY59" fmla="*/ 4428 h 9656"/>
                    <a:gd name="connsiteX60" fmla="*/ 5284 w 10000"/>
                    <a:gd name="connsiteY60" fmla="*/ 4517 h 9656"/>
                    <a:gd name="connsiteX61" fmla="*/ 5390 w 10000"/>
                    <a:gd name="connsiteY61" fmla="*/ 4639 h 9656"/>
                    <a:gd name="connsiteX62" fmla="*/ 5479 w 10000"/>
                    <a:gd name="connsiteY62" fmla="*/ 4750 h 9656"/>
                    <a:gd name="connsiteX63" fmla="*/ 5532 w 10000"/>
                    <a:gd name="connsiteY63" fmla="*/ 4884 h 9656"/>
                    <a:gd name="connsiteX64" fmla="*/ 5532 w 10000"/>
                    <a:gd name="connsiteY64" fmla="*/ 4996 h 9656"/>
                    <a:gd name="connsiteX65" fmla="*/ 5426 w 10000"/>
                    <a:gd name="connsiteY65" fmla="*/ 5173 h 9656"/>
                    <a:gd name="connsiteX66" fmla="*/ 5284 w 10000"/>
                    <a:gd name="connsiteY66" fmla="*/ 5362 h 9656"/>
                    <a:gd name="connsiteX67" fmla="*/ 5115 w 10000"/>
                    <a:gd name="connsiteY67" fmla="*/ 5518 h 9656"/>
                    <a:gd name="connsiteX68" fmla="*/ 4938 w 10000"/>
                    <a:gd name="connsiteY68" fmla="*/ 5606 h 9656"/>
                    <a:gd name="connsiteX69" fmla="*/ 4832 w 10000"/>
                    <a:gd name="connsiteY69" fmla="*/ 5651 h 9656"/>
                    <a:gd name="connsiteX70" fmla="*/ 4743 w 10000"/>
                    <a:gd name="connsiteY70" fmla="*/ 5629 h 9656"/>
                    <a:gd name="connsiteX71" fmla="*/ 4725 w 10000"/>
                    <a:gd name="connsiteY71" fmla="*/ 5606 h 9656"/>
                    <a:gd name="connsiteX72" fmla="*/ 4707 w 10000"/>
                    <a:gd name="connsiteY72" fmla="*/ 5586 h 9656"/>
                    <a:gd name="connsiteX73" fmla="*/ 4672 w 10000"/>
                    <a:gd name="connsiteY73" fmla="*/ 5563 h 9656"/>
                    <a:gd name="connsiteX74" fmla="*/ 4654 w 10000"/>
                    <a:gd name="connsiteY74" fmla="*/ 5540 h 9656"/>
                    <a:gd name="connsiteX75" fmla="*/ 4637 w 10000"/>
                    <a:gd name="connsiteY75" fmla="*/ 5540 h 9656"/>
                    <a:gd name="connsiteX76" fmla="*/ 4619 w 10000"/>
                    <a:gd name="connsiteY76" fmla="*/ 5540 h 9656"/>
                    <a:gd name="connsiteX77" fmla="*/ 4610 w 10000"/>
                    <a:gd name="connsiteY77" fmla="*/ 5563 h 9656"/>
                    <a:gd name="connsiteX78" fmla="*/ 4592 w 10000"/>
                    <a:gd name="connsiteY78" fmla="*/ 5629 h 9656"/>
                    <a:gd name="connsiteX79" fmla="*/ 4557 w 10000"/>
                    <a:gd name="connsiteY79" fmla="*/ 5740 h 9656"/>
                    <a:gd name="connsiteX80" fmla="*/ 4468 w 10000"/>
                    <a:gd name="connsiteY80" fmla="*/ 5808 h 9656"/>
                    <a:gd name="connsiteX81" fmla="*/ 4362 w 10000"/>
                    <a:gd name="connsiteY81" fmla="*/ 5919 h 9656"/>
                    <a:gd name="connsiteX82" fmla="*/ 4238 w 10000"/>
                    <a:gd name="connsiteY82" fmla="*/ 6063 h 9656"/>
                    <a:gd name="connsiteX83" fmla="*/ 4131 w 10000"/>
                    <a:gd name="connsiteY83" fmla="*/ 6218 h 9656"/>
                    <a:gd name="connsiteX84" fmla="*/ 4069 w 10000"/>
                    <a:gd name="connsiteY84" fmla="*/ 6329 h 9656"/>
                    <a:gd name="connsiteX85" fmla="*/ 3998 w 10000"/>
                    <a:gd name="connsiteY85" fmla="*/ 6397 h 9656"/>
                    <a:gd name="connsiteX86" fmla="*/ 3910 w 10000"/>
                    <a:gd name="connsiteY86" fmla="*/ 6397 h 9656"/>
                    <a:gd name="connsiteX87" fmla="*/ 3785 w 10000"/>
                    <a:gd name="connsiteY87" fmla="*/ 6375 h 9656"/>
                    <a:gd name="connsiteX88" fmla="*/ 3644 w 10000"/>
                    <a:gd name="connsiteY88" fmla="*/ 6397 h 9656"/>
                    <a:gd name="connsiteX89" fmla="*/ 3457 w 10000"/>
                    <a:gd name="connsiteY89" fmla="*/ 6419 h 9656"/>
                    <a:gd name="connsiteX90" fmla="*/ 3316 w 10000"/>
                    <a:gd name="connsiteY90" fmla="*/ 6419 h 9656"/>
                    <a:gd name="connsiteX91" fmla="*/ 3191 w 10000"/>
                    <a:gd name="connsiteY91" fmla="*/ 6486 h 9656"/>
                    <a:gd name="connsiteX92" fmla="*/ 3085 w 10000"/>
                    <a:gd name="connsiteY92" fmla="*/ 6575 h 9656"/>
                    <a:gd name="connsiteX93" fmla="*/ 2979 w 10000"/>
                    <a:gd name="connsiteY93" fmla="*/ 6697 h 9656"/>
                    <a:gd name="connsiteX94" fmla="*/ 2863 w 10000"/>
                    <a:gd name="connsiteY94" fmla="*/ 6808 h 9656"/>
                    <a:gd name="connsiteX95" fmla="*/ 2651 w 10000"/>
                    <a:gd name="connsiteY95" fmla="*/ 6921 h 9656"/>
                    <a:gd name="connsiteX96" fmla="*/ 2402 w 10000"/>
                    <a:gd name="connsiteY96" fmla="*/ 7054 h 9656"/>
                    <a:gd name="connsiteX97" fmla="*/ 2181 w 10000"/>
                    <a:gd name="connsiteY97" fmla="*/ 7143 h 9656"/>
                    <a:gd name="connsiteX98" fmla="*/ 2004 w 10000"/>
                    <a:gd name="connsiteY98" fmla="*/ 7209 h 9656"/>
                    <a:gd name="connsiteX99" fmla="*/ 1879 w 10000"/>
                    <a:gd name="connsiteY99" fmla="*/ 7209 h 9656"/>
                    <a:gd name="connsiteX100" fmla="*/ 1764 w 10000"/>
                    <a:gd name="connsiteY100" fmla="*/ 7209 h 9656"/>
                    <a:gd name="connsiteX101" fmla="*/ 1640 w 10000"/>
                    <a:gd name="connsiteY101" fmla="*/ 7230 h 9656"/>
                    <a:gd name="connsiteX102" fmla="*/ 1534 w 10000"/>
                    <a:gd name="connsiteY102" fmla="*/ 7299 h 9656"/>
                    <a:gd name="connsiteX103" fmla="*/ 1445 w 10000"/>
                    <a:gd name="connsiteY103" fmla="*/ 7420 h 9656"/>
                    <a:gd name="connsiteX104" fmla="*/ 1356 w 10000"/>
                    <a:gd name="connsiteY104" fmla="*/ 7576 h 9656"/>
                    <a:gd name="connsiteX105" fmla="*/ 1259 w 10000"/>
                    <a:gd name="connsiteY105" fmla="*/ 7664 h 9656"/>
                    <a:gd name="connsiteX106" fmla="*/ 1135 w 10000"/>
                    <a:gd name="connsiteY106" fmla="*/ 7732 h 9656"/>
                    <a:gd name="connsiteX107" fmla="*/ 1028 w 10000"/>
                    <a:gd name="connsiteY107" fmla="*/ 7798 h 9656"/>
                    <a:gd name="connsiteX108" fmla="*/ 957 w 10000"/>
                    <a:gd name="connsiteY108" fmla="*/ 7909 h 9656"/>
                    <a:gd name="connsiteX109" fmla="*/ 887 w 10000"/>
                    <a:gd name="connsiteY109" fmla="*/ 8055 h 9656"/>
                    <a:gd name="connsiteX110" fmla="*/ 816 w 10000"/>
                    <a:gd name="connsiteY110" fmla="*/ 8165 h 9656"/>
                    <a:gd name="connsiteX111" fmla="*/ 762 w 10000"/>
                    <a:gd name="connsiteY111" fmla="*/ 8256 h 9656"/>
                    <a:gd name="connsiteX112" fmla="*/ 798 w 10000"/>
                    <a:gd name="connsiteY112" fmla="*/ 8366 h 9656"/>
                    <a:gd name="connsiteX113" fmla="*/ 922 w 10000"/>
                    <a:gd name="connsiteY113" fmla="*/ 8499 h 9656"/>
                    <a:gd name="connsiteX114" fmla="*/ 1046 w 10000"/>
                    <a:gd name="connsiteY114" fmla="*/ 8677 h 9656"/>
                    <a:gd name="connsiteX115" fmla="*/ 1152 w 10000"/>
                    <a:gd name="connsiteY115" fmla="*/ 8888 h 9656"/>
                    <a:gd name="connsiteX116" fmla="*/ 1223 w 10000"/>
                    <a:gd name="connsiteY116" fmla="*/ 9044 h 9656"/>
                    <a:gd name="connsiteX117" fmla="*/ 1277 w 10000"/>
                    <a:gd name="connsiteY117" fmla="*/ 9200 h 9656"/>
                    <a:gd name="connsiteX118" fmla="*/ 1294 w 10000"/>
                    <a:gd name="connsiteY118" fmla="*/ 9333 h 9656"/>
                    <a:gd name="connsiteX119" fmla="*/ 1241 w 10000"/>
                    <a:gd name="connsiteY119" fmla="*/ 9434 h 9656"/>
                    <a:gd name="connsiteX120" fmla="*/ 1135 w 10000"/>
                    <a:gd name="connsiteY120" fmla="*/ 9500 h 9656"/>
                    <a:gd name="connsiteX121" fmla="*/ 1011 w 10000"/>
                    <a:gd name="connsiteY121" fmla="*/ 9589 h 9656"/>
                    <a:gd name="connsiteX122" fmla="*/ 851 w 10000"/>
                    <a:gd name="connsiteY122" fmla="*/ 9656 h 9656"/>
                    <a:gd name="connsiteX123" fmla="*/ 700 w 10000"/>
                    <a:gd name="connsiteY123" fmla="*/ 9656 h 9656"/>
                    <a:gd name="connsiteX124" fmla="*/ 594 w 10000"/>
                    <a:gd name="connsiteY124" fmla="*/ 9612 h 9656"/>
                    <a:gd name="connsiteX125" fmla="*/ 452 w 10000"/>
                    <a:gd name="connsiteY125" fmla="*/ 9411 h 9656"/>
                    <a:gd name="connsiteX126" fmla="*/ 328 w 10000"/>
                    <a:gd name="connsiteY126" fmla="*/ 9200 h 9656"/>
                    <a:gd name="connsiteX127" fmla="*/ 222 w 10000"/>
                    <a:gd name="connsiteY127" fmla="*/ 8999 h 9656"/>
                    <a:gd name="connsiteX128" fmla="*/ 160 w 10000"/>
                    <a:gd name="connsiteY128" fmla="*/ 8845 h 9656"/>
                    <a:gd name="connsiteX129" fmla="*/ 89 w 10000"/>
                    <a:gd name="connsiteY129" fmla="*/ 8677 h 9656"/>
                    <a:gd name="connsiteX130" fmla="*/ 35 w 10000"/>
                    <a:gd name="connsiteY130" fmla="*/ 8478 h 9656"/>
                    <a:gd name="connsiteX131" fmla="*/ 18 w 10000"/>
                    <a:gd name="connsiteY131" fmla="*/ 8321 h 9656"/>
                    <a:gd name="connsiteX132" fmla="*/ 18 w 10000"/>
                    <a:gd name="connsiteY132" fmla="*/ 8165 h 9656"/>
                    <a:gd name="connsiteX133" fmla="*/ 18 w 10000"/>
                    <a:gd name="connsiteY133" fmla="*/ 8009 h 9656"/>
                    <a:gd name="connsiteX134" fmla="*/ 35 w 10000"/>
                    <a:gd name="connsiteY134" fmla="*/ 7843 h 9656"/>
                    <a:gd name="connsiteX135" fmla="*/ 106 w 10000"/>
                    <a:gd name="connsiteY135" fmla="*/ 7687 h 9656"/>
                    <a:gd name="connsiteX136" fmla="*/ 222 w 10000"/>
                    <a:gd name="connsiteY136" fmla="*/ 7487 h 9656"/>
                    <a:gd name="connsiteX137" fmla="*/ 275 w 10000"/>
                    <a:gd name="connsiteY137" fmla="*/ 7354 h 9656"/>
                    <a:gd name="connsiteX138" fmla="*/ 293 w 10000"/>
                    <a:gd name="connsiteY138" fmla="*/ 7309 h 9656"/>
                    <a:gd name="connsiteX139" fmla="*/ 35 w 10000"/>
                    <a:gd name="connsiteY139" fmla="*/ 7276 h 9656"/>
                    <a:gd name="connsiteX140" fmla="*/ 0 w 10000"/>
                    <a:gd name="connsiteY140" fmla="*/ 7143 h 9656"/>
                    <a:gd name="connsiteX141" fmla="*/ 293 w 10000"/>
                    <a:gd name="connsiteY141" fmla="*/ 6619 h 9656"/>
                    <a:gd name="connsiteX142" fmla="*/ 629 w 10000"/>
                    <a:gd name="connsiteY142" fmla="*/ 6486 h 9656"/>
                    <a:gd name="connsiteX143" fmla="*/ 683 w 10000"/>
                    <a:gd name="connsiteY143" fmla="*/ 6063 h 9656"/>
                    <a:gd name="connsiteX144" fmla="*/ 1135 w 10000"/>
                    <a:gd name="connsiteY144" fmla="*/ 5951 h 9656"/>
                    <a:gd name="connsiteX145" fmla="*/ 1303 w 10000"/>
                    <a:gd name="connsiteY145" fmla="*/ 5785 h 9656"/>
                    <a:gd name="connsiteX146" fmla="*/ 1303 w 10000"/>
                    <a:gd name="connsiteY146" fmla="*/ 5129 h 9656"/>
                    <a:gd name="connsiteX147" fmla="*/ 1551 w 10000"/>
                    <a:gd name="connsiteY147" fmla="*/ 4973 h 9656"/>
                    <a:gd name="connsiteX148" fmla="*/ 2163 w 10000"/>
                    <a:gd name="connsiteY148" fmla="*/ 4294 h 9656"/>
                    <a:gd name="connsiteX149" fmla="*/ 2749 w 10000"/>
                    <a:gd name="connsiteY149" fmla="*/ 5168 h 9656"/>
                    <a:gd name="connsiteX150" fmla="*/ 3457 w 10000"/>
                    <a:gd name="connsiteY150" fmla="*/ 2244 h 9656"/>
                    <a:gd name="connsiteX151" fmla="*/ 2828 w 10000"/>
                    <a:gd name="connsiteY151" fmla="*/ 5808 h 9656"/>
                    <a:gd name="connsiteX152" fmla="*/ 2633 w 10000"/>
                    <a:gd name="connsiteY152" fmla="*/ 3252 h 9656"/>
                    <a:gd name="connsiteX153" fmla="*/ 4637 w 10000"/>
                    <a:gd name="connsiteY153" fmla="*/ 2919 h 9656"/>
                    <a:gd name="connsiteX154" fmla="*/ 9870 w 10000"/>
                    <a:gd name="connsiteY154" fmla="*/ 2004 h 9656"/>
                    <a:gd name="connsiteX155" fmla="*/ 5950 w 10000"/>
                    <a:gd name="connsiteY155" fmla="*/ 2276 h 9656"/>
                    <a:gd name="connsiteX156" fmla="*/ 4833 w 10000"/>
                    <a:gd name="connsiteY156" fmla="*/ 1428 h 9656"/>
                    <a:gd name="connsiteX157" fmla="*/ 5320 w 10000"/>
                    <a:gd name="connsiteY157" fmla="*/ 1339 h 9656"/>
                    <a:gd name="connsiteX158" fmla="*/ 6686 w 10000"/>
                    <a:gd name="connsiteY158" fmla="*/ 1638 h 9656"/>
                    <a:gd name="connsiteX159" fmla="*/ 6499 w 10000"/>
                    <a:gd name="connsiteY159" fmla="*/ 1120 h 9656"/>
                    <a:gd name="connsiteX160" fmla="*/ 6366 w 10000"/>
                    <a:gd name="connsiteY160" fmla="*/ 1641 h 9656"/>
                    <a:gd name="connsiteX161" fmla="*/ 5692 w 10000"/>
                    <a:gd name="connsiteY161" fmla="*/ 1863 h 9656"/>
                    <a:gd name="connsiteX162" fmla="*/ 6304 w 10000"/>
                    <a:gd name="connsiteY162" fmla="*/ 1752 h 9656"/>
                    <a:gd name="connsiteX163" fmla="*/ 6702 w 10000"/>
                    <a:gd name="connsiteY163" fmla="*/ 2696 h 9656"/>
                    <a:gd name="connsiteX164" fmla="*/ 6516 w 10000"/>
                    <a:gd name="connsiteY164" fmla="*/ 1517 h 9656"/>
                    <a:gd name="connsiteX165" fmla="*/ 5771 w 10000"/>
                    <a:gd name="connsiteY165" fmla="*/ 423 h 9656"/>
                    <a:gd name="connsiteX166" fmla="*/ 6020 w 10000"/>
                    <a:gd name="connsiteY166" fmla="*/ 657 h 9656"/>
                    <a:gd name="connsiteX167" fmla="*/ 6560 w 10000"/>
                    <a:gd name="connsiteY167" fmla="*/ 401 h 9656"/>
                    <a:gd name="connsiteX168" fmla="*/ 7296 w 10000"/>
                    <a:gd name="connsiteY168" fmla="*/ 0 h 9656"/>
                    <a:gd name="connsiteX169" fmla="*/ 7784 w 10000"/>
                    <a:gd name="connsiteY169" fmla="*/ 313 h 9656"/>
                    <a:gd name="connsiteX170" fmla="*/ 7934 w 10000"/>
                    <a:gd name="connsiteY170" fmla="*/ 1767 h 9656"/>
                    <a:gd name="connsiteX171" fmla="*/ 8883 w 10000"/>
                    <a:gd name="connsiteY171" fmla="*/ 1365 h 9656"/>
                    <a:gd name="connsiteX172" fmla="*/ 9335 w 10000"/>
                    <a:gd name="connsiteY172" fmla="*/ 46 h 9656"/>
                    <a:gd name="connsiteX173" fmla="*/ 9628 w 10000"/>
                    <a:gd name="connsiteY173" fmla="*/ 769 h 9656"/>
                    <a:gd name="connsiteX174" fmla="*/ 9840 w 10000"/>
                    <a:gd name="connsiteY174" fmla="*/ 1380 h 9656"/>
                    <a:gd name="connsiteX175" fmla="*/ 10000 w 10000"/>
                    <a:gd name="connsiteY175" fmla="*/ 1714 h 9656"/>
                    <a:gd name="connsiteX0" fmla="*/ 10000 w 10000"/>
                    <a:gd name="connsiteY0" fmla="*/ 1775 h 10000"/>
                    <a:gd name="connsiteX1" fmla="*/ 9965 w 10000"/>
                    <a:gd name="connsiteY1" fmla="*/ 1798 h 10000"/>
                    <a:gd name="connsiteX2" fmla="*/ 9894 w 10000"/>
                    <a:gd name="connsiteY2" fmla="*/ 1821 h 10000"/>
                    <a:gd name="connsiteX3" fmla="*/ 9787 w 10000"/>
                    <a:gd name="connsiteY3" fmla="*/ 1867 h 10000"/>
                    <a:gd name="connsiteX4" fmla="*/ 9699 w 10000"/>
                    <a:gd name="connsiteY4" fmla="*/ 1925 h 10000"/>
                    <a:gd name="connsiteX5" fmla="*/ 9645 w 10000"/>
                    <a:gd name="connsiteY5" fmla="*/ 1993 h 10000"/>
                    <a:gd name="connsiteX6" fmla="*/ 9601 w 10000"/>
                    <a:gd name="connsiteY6" fmla="*/ 2110 h 10000"/>
                    <a:gd name="connsiteX7" fmla="*/ 9530 w 10000"/>
                    <a:gd name="connsiteY7" fmla="*/ 2271 h 10000"/>
                    <a:gd name="connsiteX8" fmla="*/ 9424 w 10000"/>
                    <a:gd name="connsiteY8" fmla="*/ 2454 h 10000"/>
                    <a:gd name="connsiteX9" fmla="*/ 9353 w 10000"/>
                    <a:gd name="connsiteY9" fmla="*/ 2605 h 10000"/>
                    <a:gd name="connsiteX10" fmla="*/ 9282 w 10000"/>
                    <a:gd name="connsiteY10" fmla="*/ 2765 h 10000"/>
                    <a:gd name="connsiteX11" fmla="*/ 9246 w 10000"/>
                    <a:gd name="connsiteY11" fmla="*/ 2950 h 10000"/>
                    <a:gd name="connsiteX12" fmla="*/ 9193 w 10000"/>
                    <a:gd name="connsiteY12" fmla="*/ 3111 h 10000"/>
                    <a:gd name="connsiteX13" fmla="*/ 9122 w 10000"/>
                    <a:gd name="connsiteY13" fmla="*/ 3273 h 10000"/>
                    <a:gd name="connsiteX14" fmla="*/ 9007 w 10000"/>
                    <a:gd name="connsiteY14" fmla="*/ 3399 h 10000"/>
                    <a:gd name="connsiteX15" fmla="*/ 8883 w 10000"/>
                    <a:gd name="connsiteY15" fmla="*/ 3492 h 10000"/>
                    <a:gd name="connsiteX16" fmla="*/ 8723 w 10000"/>
                    <a:gd name="connsiteY16" fmla="*/ 3584 h 10000"/>
                    <a:gd name="connsiteX17" fmla="*/ 8564 w 10000"/>
                    <a:gd name="connsiteY17" fmla="*/ 3675 h 10000"/>
                    <a:gd name="connsiteX18" fmla="*/ 8413 w 10000"/>
                    <a:gd name="connsiteY18" fmla="*/ 3745 h 10000"/>
                    <a:gd name="connsiteX19" fmla="*/ 8307 w 10000"/>
                    <a:gd name="connsiteY19" fmla="*/ 3769 h 10000"/>
                    <a:gd name="connsiteX20" fmla="*/ 8165 w 10000"/>
                    <a:gd name="connsiteY20" fmla="*/ 3722 h 10000"/>
                    <a:gd name="connsiteX21" fmla="*/ 8005 w 10000"/>
                    <a:gd name="connsiteY21" fmla="*/ 3675 h 10000"/>
                    <a:gd name="connsiteX22" fmla="*/ 7837 w 10000"/>
                    <a:gd name="connsiteY22" fmla="*/ 3654 h 10000"/>
                    <a:gd name="connsiteX23" fmla="*/ 7660 w 10000"/>
                    <a:gd name="connsiteY23" fmla="*/ 3675 h 10000"/>
                    <a:gd name="connsiteX24" fmla="*/ 7500 w 10000"/>
                    <a:gd name="connsiteY24" fmla="*/ 3769 h 10000"/>
                    <a:gd name="connsiteX25" fmla="*/ 7349 w 10000"/>
                    <a:gd name="connsiteY25" fmla="*/ 3906 h 10000"/>
                    <a:gd name="connsiteX26" fmla="*/ 7207 w 10000"/>
                    <a:gd name="connsiteY26" fmla="*/ 4010 h 10000"/>
                    <a:gd name="connsiteX27" fmla="*/ 7101 w 10000"/>
                    <a:gd name="connsiteY27" fmla="*/ 4126 h 10000"/>
                    <a:gd name="connsiteX28" fmla="*/ 7083 w 10000"/>
                    <a:gd name="connsiteY28" fmla="*/ 4170 h 10000"/>
                    <a:gd name="connsiteX29" fmla="*/ 7066 w 10000"/>
                    <a:gd name="connsiteY29" fmla="*/ 4217 h 10000"/>
                    <a:gd name="connsiteX30" fmla="*/ 7048 w 10000"/>
                    <a:gd name="connsiteY30" fmla="*/ 4285 h 10000"/>
                    <a:gd name="connsiteX31" fmla="*/ 7030 w 10000"/>
                    <a:gd name="connsiteY31" fmla="*/ 4332 h 10000"/>
                    <a:gd name="connsiteX32" fmla="*/ 7012 w 10000"/>
                    <a:gd name="connsiteY32" fmla="*/ 4379 h 10000"/>
                    <a:gd name="connsiteX33" fmla="*/ 6995 w 10000"/>
                    <a:gd name="connsiteY33" fmla="*/ 4402 h 10000"/>
                    <a:gd name="connsiteX34" fmla="*/ 6977 w 10000"/>
                    <a:gd name="connsiteY34" fmla="*/ 4402 h 10000"/>
                    <a:gd name="connsiteX35" fmla="*/ 6941 w 10000"/>
                    <a:gd name="connsiteY35" fmla="*/ 4402 h 10000"/>
                    <a:gd name="connsiteX36" fmla="*/ 6888 w 10000"/>
                    <a:gd name="connsiteY36" fmla="*/ 4356 h 10000"/>
                    <a:gd name="connsiteX37" fmla="*/ 6826 w 10000"/>
                    <a:gd name="connsiteY37" fmla="*/ 4265 h 10000"/>
                    <a:gd name="connsiteX38" fmla="*/ 6738 w 10000"/>
                    <a:gd name="connsiteY38" fmla="*/ 4194 h 10000"/>
                    <a:gd name="connsiteX39" fmla="*/ 6667 w 10000"/>
                    <a:gd name="connsiteY39" fmla="*/ 4194 h 10000"/>
                    <a:gd name="connsiteX40" fmla="*/ 6578 w 10000"/>
                    <a:gd name="connsiteY40" fmla="*/ 4265 h 10000"/>
                    <a:gd name="connsiteX41" fmla="*/ 6507 w 10000"/>
                    <a:gd name="connsiteY41" fmla="*/ 4379 h 10000"/>
                    <a:gd name="connsiteX42" fmla="*/ 6436 w 10000"/>
                    <a:gd name="connsiteY42" fmla="*/ 4516 h 10000"/>
                    <a:gd name="connsiteX43" fmla="*/ 6365 w 10000"/>
                    <a:gd name="connsiteY43" fmla="*/ 4655 h 10000"/>
                    <a:gd name="connsiteX44" fmla="*/ 6277 w 10000"/>
                    <a:gd name="connsiteY44" fmla="*/ 4781 h 10000"/>
                    <a:gd name="connsiteX45" fmla="*/ 6161 w 10000"/>
                    <a:gd name="connsiteY45" fmla="*/ 4851 h 10000"/>
                    <a:gd name="connsiteX46" fmla="*/ 6020 w 10000"/>
                    <a:gd name="connsiteY46" fmla="*/ 4851 h 10000"/>
                    <a:gd name="connsiteX47" fmla="*/ 5824 w 10000"/>
                    <a:gd name="connsiteY47" fmla="*/ 4804 h 10000"/>
                    <a:gd name="connsiteX48" fmla="*/ 5709 w 10000"/>
                    <a:gd name="connsiteY48" fmla="*/ 4737 h 10000"/>
                    <a:gd name="connsiteX49" fmla="*/ 5621 w 10000"/>
                    <a:gd name="connsiteY49" fmla="*/ 4632 h 10000"/>
                    <a:gd name="connsiteX50" fmla="*/ 5514 w 10000"/>
                    <a:gd name="connsiteY50" fmla="*/ 4495 h 10000"/>
                    <a:gd name="connsiteX51" fmla="*/ 5426 w 10000"/>
                    <a:gd name="connsiteY51" fmla="*/ 4332 h 10000"/>
                    <a:gd name="connsiteX52" fmla="*/ 5337 w 10000"/>
                    <a:gd name="connsiteY52" fmla="*/ 4170 h 10000"/>
                    <a:gd name="connsiteX53" fmla="*/ 5248 w 10000"/>
                    <a:gd name="connsiteY53" fmla="*/ 4033 h 10000"/>
                    <a:gd name="connsiteX54" fmla="*/ 5168 w 10000"/>
                    <a:gd name="connsiteY54" fmla="*/ 3975 h 10000"/>
                    <a:gd name="connsiteX55" fmla="*/ 5098 w 10000"/>
                    <a:gd name="connsiteY55" fmla="*/ 4010 h 10000"/>
                    <a:gd name="connsiteX56" fmla="*/ 5062 w 10000"/>
                    <a:gd name="connsiteY56" fmla="*/ 4148 h 10000"/>
                    <a:gd name="connsiteX57" fmla="*/ 5098 w 10000"/>
                    <a:gd name="connsiteY57" fmla="*/ 4285 h 10000"/>
                    <a:gd name="connsiteX58" fmla="*/ 5151 w 10000"/>
                    <a:gd name="connsiteY58" fmla="*/ 4447 h 10000"/>
                    <a:gd name="connsiteX59" fmla="*/ 5213 w 10000"/>
                    <a:gd name="connsiteY59" fmla="*/ 4586 h 10000"/>
                    <a:gd name="connsiteX60" fmla="*/ 5284 w 10000"/>
                    <a:gd name="connsiteY60" fmla="*/ 4678 h 10000"/>
                    <a:gd name="connsiteX61" fmla="*/ 5390 w 10000"/>
                    <a:gd name="connsiteY61" fmla="*/ 4804 h 10000"/>
                    <a:gd name="connsiteX62" fmla="*/ 5479 w 10000"/>
                    <a:gd name="connsiteY62" fmla="*/ 4919 h 10000"/>
                    <a:gd name="connsiteX63" fmla="*/ 5532 w 10000"/>
                    <a:gd name="connsiteY63" fmla="*/ 5058 h 10000"/>
                    <a:gd name="connsiteX64" fmla="*/ 5532 w 10000"/>
                    <a:gd name="connsiteY64" fmla="*/ 5174 h 10000"/>
                    <a:gd name="connsiteX65" fmla="*/ 5426 w 10000"/>
                    <a:gd name="connsiteY65" fmla="*/ 5357 h 10000"/>
                    <a:gd name="connsiteX66" fmla="*/ 5284 w 10000"/>
                    <a:gd name="connsiteY66" fmla="*/ 5553 h 10000"/>
                    <a:gd name="connsiteX67" fmla="*/ 5115 w 10000"/>
                    <a:gd name="connsiteY67" fmla="*/ 5715 h 10000"/>
                    <a:gd name="connsiteX68" fmla="*/ 4938 w 10000"/>
                    <a:gd name="connsiteY68" fmla="*/ 5806 h 10000"/>
                    <a:gd name="connsiteX69" fmla="*/ 4832 w 10000"/>
                    <a:gd name="connsiteY69" fmla="*/ 5852 h 10000"/>
                    <a:gd name="connsiteX70" fmla="*/ 4743 w 10000"/>
                    <a:gd name="connsiteY70" fmla="*/ 5830 h 10000"/>
                    <a:gd name="connsiteX71" fmla="*/ 4725 w 10000"/>
                    <a:gd name="connsiteY71" fmla="*/ 5806 h 10000"/>
                    <a:gd name="connsiteX72" fmla="*/ 4707 w 10000"/>
                    <a:gd name="connsiteY72" fmla="*/ 5785 h 10000"/>
                    <a:gd name="connsiteX73" fmla="*/ 4672 w 10000"/>
                    <a:gd name="connsiteY73" fmla="*/ 5761 h 10000"/>
                    <a:gd name="connsiteX74" fmla="*/ 4654 w 10000"/>
                    <a:gd name="connsiteY74" fmla="*/ 5737 h 10000"/>
                    <a:gd name="connsiteX75" fmla="*/ 4637 w 10000"/>
                    <a:gd name="connsiteY75" fmla="*/ 5737 h 10000"/>
                    <a:gd name="connsiteX76" fmla="*/ 4619 w 10000"/>
                    <a:gd name="connsiteY76" fmla="*/ 5737 h 10000"/>
                    <a:gd name="connsiteX77" fmla="*/ 4610 w 10000"/>
                    <a:gd name="connsiteY77" fmla="*/ 5761 h 10000"/>
                    <a:gd name="connsiteX78" fmla="*/ 4592 w 10000"/>
                    <a:gd name="connsiteY78" fmla="*/ 5830 h 10000"/>
                    <a:gd name="connsiteX79" fmla="*/ 4557 w 10000"/>
                    <a:gd name="connsiteY79" fmla="*/ 5944 h 10000"/>
                    <a:gd name="connsiteX80" fmla="*/ 4468 w 10000"/>
                    <a:gd name="connsiteY80" fmla="*/ 6015 h 10000"/>
                    <a:gd name="connsiteX81" fmla="*/ 4362 w 10000"/>
                    <a:gd name="connsiteY81" fmla="*/ 6130 h 10000"/>
                    <a:gd name="connsiteX82" fmla="*/ 4238 w 10000"/>
                    <a:gd name="connsiteY82" fmla="*/ 6279 h 10000"/>
                    <a:gd name="connsiteX83" fmla="*/ 4131 w 10000"/>
                    <a:gd name="connsiteY83" fmla="*/ 6440 h 10000"/>
                    <a:gd name="connsiteX84" fmla="*/ 4069 w 10000"/>
                    <a:gd name="connsiteY84" fmla="*/ 6554 h 10000"/>
                    <a:gd name="connsiteX85" fmla="*/ 3998 w 10000"/>
                    <a:gd name="connsiteY85" fmla="*/ 6625 h 10000"/>
                    <a:gd name="connsiteX86" fmla="*/ 3910 w 10000"/>
                    <a:gd name="connsiteY86" fmla="*/ 6625 h 10000"/>
                    <a:gd name="connsiteX87" fmla="*/ 3785 w 10000"/>
                    <a:gd name="connsiteY87" fmla="*/ 6602 h 10000"/>
                    <a:gd name="connsiteX88" fmla="*/ 3644 w 10000"/>
                    <a:gd name="connsiteY88" fmla="*/ 6625 h 10000"/>
                    <a:gd name="connsiteX89" fmla="*/ 3457 w 10000"/>
                    <a:gd name="connsiteY89" fmla="*/ 6648 h 10000"/>
                    <a:gd name="connsiteX90" fmla="*/ 3316 w 10000"/>
                    <a:gd name="connsiteY90" fmla="*/ 6648 h 10000"/>
                    <a:gd name="connsiteX91" fmla="*/ 3191 w 10000"/>
                    <a:gd name="connsiteY91" fmla="*/ 6717 h 10000"/>
                    <a:gd name="connsiteX92" fmla="*/ 3085 w 10000"/>
                    <a:gd name="connsiteY92" fmla="*/ 6809 h 10000"/>
                    <a:gd name="connsiteX93" fmla="*/ 2979 w 10000"/>
                    <a:gd name="connsiteY93" fmla="*/ 6936 h 10000"/>
                    <a:gd name="connsiteX94" fmla="*/ 2863 w 10000"/>
                    <a:gd name="connsiteY94" fmla="*/ 7051 h 10000"/>
                    <a:gd name="connsiteX95" fmla="*/ 2651 w 10000"/>
                    <a:gd name="connsiteY95" fmla="*/ 7168 h 10000"/>
                    <a:gd name="connsiteX96" fmla="*/ 2402 w 10000"/>
                    <a:gd name="connsiteY96" fmla="*/ 7305 h 10000"/>
                    <a:gd name="connsiteX97" fmla="*/ 2181 w 10000"/>
                    <a:gd name="connsiteY97" fmla="*/ 7397 h 10000"/>
                    <a:gd name="connsiteX98" fmla="*/ 2004 w 10000"/>
                    <a:gd name="connsiteY98" fmla="*/ 7466 h 10000"/>
                    <a:gd name="connsiteX99" fmla="*/ 1879 w 10000"/>
                    <a:gd name="connsiteY99" fmla="*/ 7466 h 10000"/>
                    <a:gd name="connsiteX100" fmla="*/ 1764 w 10000"/>
                    <a:gd name="connsiteY100" fmla="*/ 7466 h 10000"/>
                    <a:gd name="connsiteX101" fmla="*/ 1640 w 10000"/>
                    <a:gd name="connsiteY101" fmla="*/ 7488 h 10000"/>
                    <a:gd name="connsiteX102" fmla="*/ 1534 w 10000"/>
                    <a:gd name="connsiteY102" fmla="*/ 7559 h 10000"/>
                    <a:gd name="connsiteX103" fmla="*/ 1445 w 10000"/>
                    <a:gd name="connsiteY103" fmla="*/ 7684 h 10000"/>
                    <a:gd name="connsiteX104" fmla="*/ 1356 w 10000"/>
                    <a:gd name="connsiteY104" fmla="*/ 7846 h 10000"/>
                    <a:gd name="connsiteX105" fmla="*/ 1259 w 10000"/>
                    <a:gd name="connsiteY105" fmla="*/ 7937 h 10000"/>
                    <a:gd name="connsiteX106" fmla="*/ 1135 w 10000"/>
                    <a:gd name="connsiteY106" fmla="*/ 8007 h 10000"/>
                    <a:gd name="connsiteX107" fmla="*/ 1028 w 10000"/>
                    <a:gd name="connsiteY107" fmla="*/ 8076 h 10000"/>
                    <a:gd name="connsiteX108" fmla="*/ 957 w 10000"/>
                    <a:gd name="connsiteY108" fmla="*/ 8191 h 10000"/>
                    <a:gd name="connsiteX109" fmla="*/ 887 w 10000"/>
                    <a:gd name="connsiteY109" fmla="*/ 8342 h 10000"/>
                    <a:gd name="connsiteX110" fmla="*/ 816 w 10000"/>
                    <a:gd name="connsiteY110" fmla="*/ 8456 h 10000"/>
                    <a:gd name="connsiteX111" fmla="*/ 762 w 10000"/>
                    <a:gd name="connsiteY111" fmla="*/ 8550 h 10000"/>
                    <a:gd name="connsiteX112" fmla="*/ 798 w 10000"/>
                    <a:gd name="connsiteY112" fmla="*/ 8664 h 10000"/>
                    <a:gd name="connsiteX113" fmla="*/ 922 w 10000"/>
                    <a:gd name="connsiteY113" fmla="*/ 8802 h 10000"/>
                    <a:gd name="connsiteX114" fmla="*/ 1046 w 10000"/>
                    <a:gd name="connsiteY114" fmla="*/ 8986 h 10000"/>
                    <a:gd name="connsiteX115" fmla="*/ 1152 w 10000"/>
                    <a:gd name="connsiteY115" fmla="*/ 9205 h 10000"/>
                    <a:gd name="connsiteX116" fmla="*/ 1223 w 10000"/>
                    <a:gd name="connsiteY116" fmla="*/ 9366 h 10000"/>
                    <a:gd name="connsiteX117" fmla="*/ 1277 w 10000"/>
                    <a:gd name="connsiteY117" fmla="*/ 9528 h 10000"/>
                    <a:gd name="connsiteX118" fmla="*/ 1294 w 10000"/>
                    <a:gd name="connsiteY118" fmla="*/ 9665 h 10000"/>
                    <a:gd name="connsiteX119" fmla="*/ 1241 w 10000"/>
                    <a:gd name="connsiteY119" fmla="*/ 9770 h 10000"/>
                    <a:gd name="connsiteX120" fmla="*/ 1135 w 10000"/>
                    <a:gd name="connsiteY120" fmla="*/ 9838 h 10000"/>
                    <a:gd name="connsiteX121" fmla="*/ 1011 w 10000"/>
                    <a:gd name="connsiteY121" fmla="*/ 9931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4 h 10000"/>
                    <a:gd name="connsiteX125" fmla="*/ 452 w 10000"/>
                    <a:gd name="connsiteY125" fmla="*/ 9746 h 10000"/>
                    <a:gd name="connsiteX126" fmla="*/ 328 w 10000"/>
                    <a:gd name="connsiteY126" fmla="*/ 9528 h 10000"/>
                    <a:gd name="connsiteX127" fmla="*/ 222 w 10000"/>
                    <a:gd name="connsiteY127" fmla="*/ 9320 h 10000"/>
                    <a:gd name="connsiteX128" fmla="*/ 160 w 10000"/>
                    <a:gd name="connsiteY128" fmla="*/ 9160 h 10000"/>
                    <a:gd name="connsiteX129" fmla="*/ 89 w 10000"/>
                    <a:gd name="connsiteY129" fmla="*/ 8986 h 10000"/>
                    <a:gd name="connsiteX130" fmla="*/ 35 w 10000"/>
                    <a:gd name="connsiteY130" fmla="*/ 8780 h 10000"/>
                    <a:gd name="connsiteX131" fmla="*/ 18 w 10000"/>
                    <a:gd name="connsiteY131" fmla="*/ 8617 h 10000"/>
                    <a:gd name="connsiteX132" fmla="*/ 18 w 10000"/>
                    <a:gd name="connsiteY132" fmla="*/ 8456 h 10000"/>
                    <a:gd name="connsiteX133" fmla="*/ 18 w 10000"/>
                    <a:gd name="connsiteY133" fmla="*/ 8294 h 10000"/>
                    <a:gd name="connsiteX134" fmla="*/ 35 w 10000"/>
                    <a:gd name="connsiteY134" fmla="*/ 8122 h 10000"/>
                    <a:gd name="connsiteX135" fmla="*/ 106 w 10000"/>
                    <a:gd name="connsiteY135" fmla="*/ 7961 h 10000"/>
                    <a:gd name="connsiteX136" fmla="*/ 222 w 10000"/>
                    <a:gd name="connsiteY136" fmla="*/ 7754 h 10000"/>
                    <a:gd name="connsiteX137" fmla="*/ 275 w 10000"/>
                    <a:gd name="connsiteY137" fmla="*/ 7616 h 10000"/>
                    <a:gd name="connsiteX138" fmla="*/ 293 w 10000"/>
                    <a:gd name="connsiteY138" fmla="*/ 7569 h 10000"/>
                    <a:gd name="connsiteX139" fmla="*/ 35 w 10000"/>
                    <a:gd name="connsiteY139" fmla="*/ 7535 h 10000"/>
                    <a:gd name="connsiteX140" fmla="*/ 0 w 10000"/>
                    <a:gd name="connsiteY140" fmla="*/ 7397 h 10000"/>
                    <a:gd name="connsiteX141" fmla="*/ 293 w 10000"/>
                    <a:gd name="connsiteY141" fmla="*/ 6855 h 10000"/>
                    <a:gd name="connsiteX142" fmla="*/ 629 w 10000"/>
                    <a:gd name="connsiteY142" fmla="*/ 6717 h 10000"/>
                    <a:gd name="connsiteX143" fmla="*/ 683 w 10000"/>
                    <a:gd name="connsiteY143" fmla="*/ 6279 h 10000"/>
                    <a:gd name="connsiteX144" fmla="*/ 1135 w 10000"/>
                    <a:gd name="connsiteY144" fmla="*/ 6163 h 10000"/>
                    <a:gd name="connsiteX145" fmla="*/ 1303 w 10000"/>
                    <a:gd name="connsiteY145" fmla="*/ 5991 h 10000"/>
                    <a:gd name="connsiteX146" fmla="*/ 1303 w 10000"/>
                    <a:gd name="connsiteY146" fmla="*/ 5312 h 10000"/>
                    <a:gd name="connsiteX147" fmla="*/ 1551 w 10000"/>
                    <a:gd name="connsiteY147" fmla="*/ 5150 h 10000"/>
                    <a:gd name="connsiteX148" fmla="*/ 2163 w 10000"/>
                    <a:gd name="connsiteY148" fmla="*/ 4447 h 10000"/>
                    <a:gd name="connsiteX149" fmla="*/ 2749 w 10000"/>
                    <a:gd name="connsiteY149" fmla="*/ 5352 h 10000"/>
                    <a:gd name="connsiteX150" fmla="*/ 3457 w 10000"/>
                    <a:gd name="connsiteY150" fmla="*/ 2324 h 10000"/>
                    <a:gd name="connsiteX151" fmla="*/ 2828 w 10000"/>
                    <a:gd name="connsiteY151" fmla="*/ 6015 h 10000"/>
                    <a:gd name="connsiteX152" fmla="*/ 3112 w 10000"/>
                    <a:gd name="connsiteY152" fmla="*/ 4252 h 10000"/>
                    <a:gd name="connsiteX153" fmla="*/ 4637 w 10000"/>
                    <a:gd name="connsiteY153" fmla="*/ 3023 h 10000"/>
                    <a:gd name="connsiteX154" fmla="*/ 9870 w 10000"/>
                    <a:gd name="connsiteY154" fmla="*/ 2075 h 10000"/>
                    <a:gd name="connsiteX155" fmla="*/ 5950 w 10000"/>
                    <a:gd name="connsiteY155" fmla="*/ 2357 h 10000"/>
                    <a:gd name="connsiteX156" fmla="*/ 4833 w 10000"/>
                    <a:gd name="connsiteY156" fmla="*/ 1479 h 10000"/>
                    <a:gd name="connsiteX157" fmla="*/ 5320 w 10000"/>
                    <a:gd name="connsiteY157" fmla="*/ 1387 h 10000"/>
                    <a:gd name="connsiteX158" fmla="*/ 6686 w 10000"/>
                    <a:gd name="connsiteY158" fmla="*/ 1696 h 10000"/>
                    <a:gd name="connsiteX159" fmla="*/ 6499 w 10000"/>
                    <a:gd name="connsiteY159" fmla="*/ 1160 h 10000"/>
                    <a:gd name="connsiteX160" fmla="*/ 6366 w 10000"/>
                    <a:gd name="connsiteY160" fmla="*/ 1699 h 10000"/>
                    <a:gd name="connsiteX161" fmla="*/ 5692 w 10000"/>
                    <a:gd name="connsiteY161" fmla="*/ 1929 h 10000"/>
                    <a:gd name="connsiteX162" fmla="*/ 6304 w 10000"/>
                    <a:gd name="connsiteY162" fmla="*/ 1814 h 10000"/>
                    <a:gd name="connsiteX163" fmla="*/ 6702 w 10000"/>
                    <a:gd name="connsiteY163" fmla="*/ 2792 h 10000"/>
                    <a:gd name="connsiteX164" fmla="*/ 6516 w 10000"/>
                    <a:gd name="connsiteY164" fmla="*/ 1571 h 10000"/>
                    <a:gd name="connsiteX165" fmla="*/ 5771 w 10000"/>
                    <a:gd name="connsiteY165" fmla="*/ 438 h 10000"/>
                    <a:gd name="connsiteX166" fmla="*/ 6020 w 10000"/>
                    <a:gd name="connsiteY166" fmla="*/ 680 h 10000"/>
                    <a:gd name="connsiteX167" fmla="*/ 6560 w 10000"/>
                    <a:gd name="connsiteY167" fmla="*/ 415 h 10000"/>
                    <a:gd name="connsiteX168" fmla="*/ 7296 w 10000"/>
                    <a:gd name="connsiteY168" fmla="*/ 0 h 10000"/>
                    <a:gd name="connsiteX169" fmla="*/ 7784 w 10000"/>
                    <a:gd name="connsiteY169" fmla="*/ 324 h 10000"/>
                    <a:gd name="connsiteX170" fmla="*/ 7934 w 10000"/>
                    <a:gd name="connsiteY170" fmla="*/ 1830 h 10000"/>
                    <a:gd name="connsiteX171" fmla="*/ 8883 w 10000"/>
                    <a:gd name="connsiteY171" fmla="*/ 1414 h 10000"/>
                    <a:gd name="connsiteX172" fmla="*/ 9335 w 10000"/>
                    <a:gd name="connsiteY172" fmla="*/ 48 h 10000"/>
                    <a:gd name="connsiteX173" fmla="*/ 9628 w 10000"/>
                    <a:gd name="connsiteY173" fmla="*/ 796 h 10000"/>
                    <a:gd name="connsiteX174" fmla="*/ 9840 w 10000"/>
                    <a:gd name="connsiteY174" fmla="*/ 1429 h 10000"/>
                    <a:gd name="connsiteX175" fmla="*/ 10000 w 10000"/>
                    <a:gd name="connsiteY175" fmla="*/ 1775 h 10000"/>
                    <a:gd name="connsiteX0" fmla="*/ 10000 w 10000"/>
                    <a:gd name="connsiteY0" fmla="*/ 1775 h 10000"/>
                    <a:gd name="connsiteX1" fmla="*/ 9965 w 10000"/>
                    <a:gd name="connsiteY1" fmla="*/ 1798 h 10000"/>
                    <a:gd name="connsiteX2" fmla="*/ 9894 w 10000"/>
                    <a:gd name="connsiteY2" fmla="*/ 1821 h 10000"/>
                    <a:gd name="connsiteX3" fmla="*/ 9787 w 10000"/>
                    <a:gd name="connsiteY3" fmla="*/ 1867 h 10000"/>
                    <a:gd name="connsiteX4" fmla="*/ 9699 w 10000"/>
                    <a:gd name="connsiteY4" fmla="*/ 1925 h 10000"/>
                    <a:gd name="connsiteX5" fmla="*/ 9645 w 10000"/>
                    <a:gd name="connsiteY5" fmla="*/ 1993 h 10000"/>
                    <a:gd name="connsiteX6" fmla="*/ 9601 w 10000"/>
                    <a:gd name="connsiteY6" fmla="*/ 2110 h 10000"/>
                    <a:gd name="connsiteX7" fmla="*/ 9530 w 10000"/>
                    <a:gd name="connsiteY7" fmla="*/ 2271 h 10000"/>
                    <a:gd name="connsiteX8" fmla="*/ 9424 w 10000"/>
                    <a:gd name="connsiteY8" fmla="*/ 2454 h 10000"/>
                    <a:gd name="connsiteX9" fmla="*/ 9353 w 10000"/>
                    <a:gd name="connsiteY9" fmla="*/ 2605 h 10000"/>
                    <a:gd name="connsiteX10" fmla="*/ 9282 w 10000"/>
                    <a:gd name="connsiteY10" fmla="*/ 2765 h 10000"/>
                    <a:gd name="connsiteX11" fmla="*/ 9246 w 10000"/>
                    <a:gd name="connsiteY11" fmla="*/ 2950 h 10000"/>
                    <a:gd name="connsiteX12" fmla="*/ 9193 w 10000"/>
                    <a:gd name="connsiteY12" fmla="*/ 3111 h 10000"/>
                    <a:gd name="connsiteX13" fmla="*/ 9122 w 10000"/>
                    <a:gd name="connsiteY13" fmla="*/ 3273 h 10000"/>
                    <a:gd name="connsiteX14" fmla="*/ 9007 w 10000"/>
                    <a:gd name="connsiteY14" fmla="*/ 3399 h 10000"/>
                    <a:gd name="connsiteX15" fmla="*/ 8883 w 10000"/>
                    <a:gd name="connsiteY15" fmla="*/ 3492 h 10000"/>
                    <a:gd name="connsiteX16" fmla="*/ 8723 w 10000"/>
                    <a:gd name="connsiteY16" fmla="*/ 3584 h 10000"/>
                    <a:gd name="connsiteX17" fmla="*/ 8564 w 10000"/>
                    <a:gd name="connsiteY17" fmla="*/ 3675 h 10000"/>
                    <a:gd name="connsiteX18" fmla="*/ 8413 w 10000"/>
                    <a:gd name="connsiteY18" fmla="*/ 3745 h 10000"/>
                    <a:gd name="connsiteX19" fmla="*/ 8307 w 10000"/>
                    <a:gd name="connsiteY19" fmla="*/ 3769 h 10000"/>
                    <a:gd name="connsiteX20" fmla="*/ 8165 w 10000"/>
                    <a:gd name="connsiteY20" fmla="*/ 3722 h 10000"/>
                    <a:gd name="connsiteX21" fmla="*/ 8005 w 10000"/>
                    <a:gd name="connsiteY21" fmla="*/ 3675 h 10000"/>
                    <a:gd name="connsiteX22" fmla="*/ 7837 w 10000"/>
                    <a:gd name="connsiteY22" fmla="*/ 3654 h 10000"/>
                    <a:gd name="connsiteX23" fmla="*/ 7660 w 10000"/>
                    <a:gd name="connsiteY23" fmla="*/ 3675 h 10000"/>
                    <a:gd name="connsiteX24" fmla="*/ 7500 w 10000"/>
                    <a:gd name="connsiteY24" fmla="*/ 3769 h 10000"/>
                    <a:gd name="connsiteX25" fmla="*/ 7349 w 10000"/>
                    <a:gd name="connsiteY25" fmla="*/ 3906 h 10000"/>
                    <a:gd name="connsiteX26" fmla="*/ 7207 w 10000"/>
                    <a:gd name="connsiteY26" fmla="*/ 4010 h 10000"/>
                    <a:gd name="connsiteX27" fmla="*/ 7101 w 10000"/>
                    <a:gd name="connsiteY27" fmla="*/ 4126 h 10000"/>
                    <a:gd name="connsiteX28" fmla="*/ 7083 w 10000"/>
                    <a:gd name="connsiteY28" fmla="*/ 4170 h 10000"/>
                    <a:gd name="connsiteX29" fmla="*/ 7066 w 10000"/>
                    <a:gd name="connsiteY29" fmla="*/ 4217 h 10000"/>
                    <a:gd name="connsiteX30" fmla="*/ 7048 w 10000"/>
                    <a:gd name="connsiteY30" fmla="*/ 4285 h 10000"/>
                    <a:gd name="connsiteX31" fmla="*/ 7030 w 10000"/>
                    <a:gd name="connsiteY31" fmla="*/ 4332 h 10000"/>
                    <a:gd name="connsiteX32" fmla="*/ 7012 w 10000"/>
                    <a:gd name="connsiteY32" fmla="*/ 4379 h 10000"/>
                    <a:gd name="connsiteX33" fmla="*/ 6995 w 10000"/>
                    <a:gd name="connsiteY33" fmla="*/ 4402 h 10000"/>
                    <a:gd name="connsiteX34" fmla="*/ 6977 w 10000"/>
                    <a:gd name="connsiteY34" fmla="*/ 4402 h 10000"/>
                    <a:gd name="connsiteX35" fmla="*/ 6941 w 10000"/>
                    <a:gd name="connsiteY35" fmla="*/ 4402 h 10000"/>
                    <a:gd name="connsiteX36" fmla="*/ 6888 w 10000"/>
                    <a:gd name="connsiteY36" fmla="*/ 4356 h 10000"/>
                    <a:gd name="connsiteX37" fmla="*/ 6826 w 10000"/>
                    <a:gd name="connsiteY37" fmla="*/ 4265 h 10000"/>
                    <a:gd name="connsiteX38" fmla="*/ 6738 w 10000"/>
                    <a:gd name="connsiteY38" fmla="*/ 4194 h 10000"/>
                    <a:gd name="connsiteX39" fmla="*/ 6667 w 10000"/>
                    <a:gd name="connsiteY39" fmla="*/ 4194 h 10000"/>
                    <a:gd name="connsiteX40" fmla="*/ 6578 w 10000"/>
                    <a:gd name="connsiteY40" fmla="*/ 4265 h 10000"/>
                    <a:gd name="connsiteX41" fmla="*/ 6507 w 10000"/>
                    <a:gd name="connsiteY41" fmla="*/ 4379 h 10000"/>
                    <a:gd name="connsiteX42" fmla="*/ 6436 w 10000"/>
                    <a:gd name="connsiteY42" fmla="*/ 4516 h 10000"/>
                    <a:gd name="connsiteX43" fmla="*/ 6365 w 10000"/>
                    <a:gd name="connsiteY43" fmla="*/ 4655 h 10000"/>
                    <a:gd name="connsiteX44" fmla="*/ 6277 w 10000"/>
                    <a:gd name="connsiteY44" fmla="*/ 4781 h 10000"/>
                    <a:gd name="connsiteX45" fmla="*/ 6161 w 10000"/>
                    <a:gd name="connsiteY45" fmla="*/ 4851 h 10000"/>
                    <a:gd name="connsiteX46" fmla="*/ 6020 w 10000"/>
                    <a:gd name="connsiteY46" fmla="*/ 4851 h 10000"/>
                    <a:gd name="connsiteX47" fmla="*/ 5824 w 10000"/>
                    <a:gd name="connsiteY47" fmla="*/ 4804 h 10000"/>
                    <a:gd name="connsiteX48" fmla="*/ 5709 w 10000"/>
                    <a:gd name="connsiteY48" fmla="*/ 4737 h 10000"/>
                    <a:gd name="connsiteX49" fmla="*/ 5621 w 10000"/>
                    <a:gd name="connsiteY49" fmla="*/ 4632 h 10000"/>
                    <a:gd name="connsiteX50" fmla="*/ 5514 w 10000"/>
                    <a:gd name="connsiteY50" fmla="*/ 4495 h 10000"/>
                    <a:gd name="connsiteX51" fmla="*/ 5426 w 10000"/>
                    <a:gd name="connsiteY51" fmla="*/ 4332 h 10000"/>
                    <a:gd name="connsiteX52" fmla="*/ 5337 w 10000"/>
                    <a:gd name="connsiteY52" fmla="*/ 4170 h 10000"/>
                    <a:gd name="connsiteX53" fmla="*/ 5248 w 10000"/>
                    <a:gd name="connsiteY53" fmla="*/ 4033 h 10000"/>
                    <a:gd name="connsiteX54" fmla="*/ 5168 w 10000"/>
                    <a:gd name="connsiteY54" fmla="*/ 3975 h 10000"/>
                    <a:gd name="connsiteX55" fmla="*/ 5098 w 10000"/>
                    <a:gd name="connsiteY55" fmla="*/ 4010 h 10000"/>
                    <a:gd name="connsiteX56" fmla="*/ 5062 w 10000"/>
                    <a:gd name="connsiteY56" fmla="*/ 4148 h 10000"/>
                    <a:gd name="connsiteX57" fmla="*/ 5098 w 10000"/>
                    <a:gd name="connsiteY57" fmla="*/ 4285 h 10000"/>
                    <a:gd name="connsiteX58" fmla="*/ 5151 w 10000"/>
                    <a:gd name="connsiteY58" fmla="*/ 4447 h 10000"/>
                    <a:gd name="connsiteX59" fmla="*/ 5213 w 10000"/>
                    <a:gd name="connsiteY59" fmla="*/ 4586 h 10000"/>
                    <a:gd name="connsiteX60" fmla="*/ 5284 w 10000"/>
                    <a:gd name="connsiteY60" fmla="*/ 4678 h 10000"/>
                    <a:gd name="connsiteX61" fmla="*/ 5390 w 10000"/>
                    <a:gd name="connsiteY61" fmla="*/ 4804 h 10000"/>
                    <a:gd name="connsiteX62" fmla="*/ 5479 w 10000"/>
                    <a:gd name="connsiteY62" fmla="*/ 4919 h 10000"/>
                    <a:gd name="connsiteX63" fmla="*/ 5532 w 10000"/>
                    <a:gd name="connsiteY63" fmla="*/ 5058 h 10000"/>
                    <a:gd name="connsiteX64" fmla="*/ 5532 w 10000"/>
                    <a:gd name="connsiteY64" fmla="*/ 5174 h 10000"/>
                    <a:gd name="connsiteX65" fmla="*/ 5426 w 10000"/>
                    <a:gd name="connsiteY65" fmla="*/ 5357 h 10000"/>
                    <a:gd name="connsiteX66" fmla="*/ 5284 w 10000"/>
                    <a:gd name="connsiteY66" fmla="*/ 5553 h 10000"/>
                    <a:gd name="connsiteX67" fmla="*/ 5115 w 10000"/>
                    <a:gd name="connsiteY67" fmla="*/ 5715 h 10000"/>
                    <a:gd name="connsiteX68" fmla="*/ 4938 w 10000"/>
                    <a:gd name="connsiteY68" fmla="*/ 5806 h 10000"/>
                    <a:gd name="connsiteX69" fmla="*/ 4832 w 10000"/>
                    <a:gd name="connsiteY69" fmla="*/ 5852 h 10000"/>
                    <a:gd name="connsiteX70" fmla="*/ 4743 w 10000"/>
                    <a:gd name="connsiteY70" fmla="*/ 5830 h 10000"/>
                    <a:gd name="connsiteX71" fmla="*/ 4725 w 10000"/>
                    <a:gd name="connsiteY71" fmla="*/ 5806 h 10000"/>
                    <a:gd name="connsiteX72" fmla="*/ 4707 w 10000"/>
                    <a:gd name="connsiteY72" fmla="*/ 5785 h 10000"/>
                    <a:gd name="connsiteX73" fmla="*/ 4672 w 10000"/>
                    <a:gd name="connsiteY73" fmla="*/ 5761 h 10000"/>
                    <a:gd name="connsiteX74" fmla="*/ 4654 w 10000"/>
                    <a:gd name="connsiteY74" fmla="*/ 5737 h 10000"/>
                    <a:gd name="connsiteX75" fmla="*/ 4637 w 10000"/>
                    <a:gd name="connsiteY75" fmla="*/ 5737 h 10000"/>
                    <a:gd name="connsiteX76" fmla="*/ 4619 w 10000"/>
                    <a:gd name="connsiteY76" fmla="*/ 5737 h 10000"/>
                    <a:gd name="connsiteX77" fmla="*/ 4610 w 10000"/>
                    <a:gd name="connsiteY77" fmla="*/ 5761 h 10000"/>
                    <a:gd name="connsiteX78" fmla="*/ 4592 w 10000"/>
                    <a:gd name="connsiteY78" fmla="*/ 5830 h 10000"/>
                    <a:gd name="connsiteX79" fmla="*/ 4557 w 10000"/>
                    <a:gd name="connsiteY79" fmla="*/ 5944 h 10000"/>
                    <a:gd name="connsiteX80" fmla="*/ 4468 w 10000"/>
                    <a:gd name="connsiteY80" fmla="*/ 6015 h 10000"/>
                    <a:gd name="connsiteX81" fmla="*/ 4362 w 10000"/>
                    <a:gd name="connsiteY81" fmla="*/ 6130 h 10000"/>
                    <a:gd name="connsiteX82" fmla="*/ 4238 w 10000"/>
                    <a:gd name="connsiteY82" fmla="*/ 6279 h 10000"/>
                    <a:gd name="connsiteX83" fmla="*/ 4131 w 10000"/>
                    <a:gd name="connsiteY83" fmla="*/ 6440 h 10000"/>
                    <a:gd name="connsiteX84" fmla="*/ 4069 w 10000"/>
                    <a:gd name="connsiteY84" fmla="*/ 6554 h 10000"/>
                    <a:gd name="connsiteX85" fmla="*/ 3998 w 10000"/>
                    <a:gd name="connsiteY85" fmla="*/ 6625 h 10000"/>
                    <a:gd name="connsiteX86" fmla="*/ 3910 w 10000"/>
                    <a:gd name="connsiteY86" fmla="*/ 6625 h 10000"/>
                    <a:gd name="connsiteX87" fmla="*/ 3785 w 10000"/>
                    <a:gd name="connsiteY87" fmla="*/ 6602 h 10000"/>
                    <a:gd name="connsiteX88" fmla="*/ 3644 w 10000"/>
                    <a:gd name="connsiteY88" fmla="*/ 6625 h 10000"/>
                    <a:gd name="connsiteX89" fmla="*/ 3457 w 10000"/>
                    <a:gd name="connsiteY89" fmla="*/ 6648 h 10000"/>
                    <a:gd name="connsiteX90" fmla="*/ 3316 w 10000"/>
                    <a:gd name="connsiteY90" fmla="*/ 6648 h 10000"/>
                    <a:gd name="connsiteX91" fmla="*/ 3191 w 10000"/>
                    <a:gd name="connsiteY91" fmla="*/ 6717 h 10000"/>
                    <a:gd name="connsiteX92" fmla="*/ 3085 w 10000"/>
                    <a:gd name="connsiteY92" fmla="*/ 6809 h 10000"/>
                    <a:gd name="connsiteX93" fmla="*/ 2979 w 10000"/>
                    <a:gd name="connsiteY93" fmla="*/ 6936 h 10000"/>
                    <a:gd name="connsiteX94" fmla="*/ 2863 w 10000"/>
                    <a:gd name="connsiteY94" fmla="*/ 7051 h 10000"/>
                    <a:gd name="connsiteX95" fmla="*/ 2651 w 10000"/>
                    <a:gd name="connsiteY95" fmla="*/ 7168 h 10000"/>
                    <a:gd name="connsiteX96" fmla="*/ 2402 w 10000"/>
                    <a:gd name="connsiteY96" fmla="*/ 7305 h 10000"/>
                    <a:gd name="connsiteX97" fmla="*/ 2181 w 10000"/>
                    <a:gd name="connsiteY97" fmla="*/ 7397 h 10000"/>
                    <a:gd name="connsiteX98" fmla="*/ 2004 w 10000"/>
                    <a:gd name="connsiteY98" fmla="*/ 7466 h 10000"/>
                    <a:gd name="connsiteX99" fmla="*/ 1879 w 10000"/>
                    <a:gd name="connsiteY99" fmla="*/ 7466 h 10000"/>
                    <a:gd name="connsiteX100" fmla="*/ 1764 w 10000"/>
                    <a:gd name="connsiteY100" fmla="*/ 7466 h 10000"/>
                    <a:gd name="connsiteX101" fmla="*/ 1640 w 10000"/>
                    <a:gd name="connsiteY101" fmla="*/ 7488 h 10000"/>
                    <a:gd name="connsiteX102" fmla="*/ 1534 w 10000"/>
                    <a:gd name="connsiteY102" fmla="*/ 7559 h 10000"/>
                    <a:gd name="connsiteX103" fmla="*/ 1445 w 10000"/>
                    <a:gd name="connsiteY103" fmla="*/ 7684 h 10000"/>
                    <a:gd name="connsiteX104" fmla="*/ 1356 w 10000"/>
                    <a:gd name="connsiteY104" fmla="*/ 7846 h 10000"/>
                    <a:gd name="connsiteX105" fmla="*/ 1259 w 10000"/>
                    <a:gd name="connsiteY105" fmla="*/ 7937 h 10000"/>
                    <a:gd name="connsiteX106" fmla="*/ 1135 w 10000"/>
                    <a:gd name="connsiteY106" fmla="*/ 8007 h 10000"/>
                    <a:gd name="connsiteX107" fmla="*/ 1028 w 10000"/>
                    <a:gd name="connsiteY107" fmla="*/ 8076 h 10000"/>
                    <a:gd name="connsiteX108" fmla="*/ 957 w 10000"/>
                    <a:gd name="connsiteY108" fmla="*/ 8191 h 10000"/>
                    <a:gd name="connsiteX109" fmla="*/ 887 w 10000"/>
                    <a:gd name="connsiteY109" fmla="*/ 8342 h 10000"/>
                    <a:gd name="connsiteX110" fmla="*/ 816 w 10000"/>
                    <a:gd name="connsiteY110" fmla="*/ 8456 h 10000"/>
                    <a:gd name="connsiteX111" fmla="*/ 762 w 10000"/>
                    <a:gd name="connsiteY111" fmla="*/ 8550 h 10000"/>
                    <a:gd name="connsiteX112" fmla="*/ 798 w 10000"/>
                    <a:gd name="connsiteY112" fmla="*/ 8664 h 10000"/>
                    <a:gd name="connsiteX113" fmla="*/ 922 w 10000"/>
                    <a:gd name="connsiteY113" fmla="*/ 8802 h 10000"/>
                    <a:gd name="connsiteX114" fmla="*/ 1046 w 10000"/>
                    <a:gd name="connsiteY114" fmla="*/ 8986 h 10000"/>
                    <a:gd name="connsiteX115" fmla="*/ 1152 w 10000"/>
                    <a:gd name="connsiteY115" fmla="*/ 9205 h 10000"/>
                    <a:gd name="connsiteX116" fmla="*/ 1223 w 10000"/>
                    <a:gd name="connsiteY116" fmla="*/ 9366 h 10000"/>
                    <a:gd name="connsiteX117" fmla="*/ 1277 w 10000"/>
                    <a:gd name="connsiteY117" fmla="*/ 9528 h 10000"/>
                    <a:gd name="connsiteX118" fmla="*/ 1294 w 10000"/>
                    <a:gd name="connsiteY118" fmla="*/ 9665 h 10000"/>
                    <a:gd name="connsiteX119" fmla="*/ 1241 w 10000"/>
                    <a:gd name="connsiteY119" fmla="*/ 9770 h 10000"/>
                    <a:gd name="connsiteX120" fmla="*/ 1135 w 10000"/>
                    <a:gd name="connsiteY120" fmla="*/ 9838 h 10000"/>
                    <a:gd name="connsiteX121" fmla="*/ 1011 w 10000"/>
                    <a:gd name="connsiteY121" fmla="*/ 9931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4 h 10000"/>
                    <a:gd name="connsiteX125" fmla="*/ 452 w 10000"/>
                    <a:gd name="connsiteY125" fmla="*/ 9746 h 10000"/>
                    <a:gd name="connsiteX126" fmla="*/ 328 w 10000"/>
                    <a:gd name="connsiteY126" fmla="*/ 9528 h 10000"/>
                    <a:gd name="connsiteX127" fmla="*/ 222 w 10000"/>
                    <a:gd name="connsiteY127" fmla="*/ 9320 h 10000"/>
                    <a:gd name="connsiteX128" fmla="*/ 160 w 10000"/>
                    <a:gd name="connsiteY128" fmla="*/ 9160 h 10000"/>
                    <a:gd name="connsiteX129" fmla="*/ 89 w 10000"/>
                    <a:gd name="connsiteY129" fmla="*/ 8986 h 10000"/>
                    <a:gd name="connsiteX130" fmla="*/ 35 w 10000"/>
                    <a:gd name="connsiteY130" fmla="*/ 8780 h 10000"/>
                    <a:gd name="connsiteX131" fmla="*/ 18 w 10000"/>
                    <a:gd name="connsiteY131" fmla="*/ 8617 h 10000"/>
                    <a:gd name="connsiteX132" fmla="*/ 18 w 10000"/>
                    <a:gd name="connsiteY132" fmla="*/ 8456 h 10000"/>
                    <a:gd name="connsiteX133" fmla="*/ 18 w 10000"/>
                    <a:gd name="connsiteY133" fmla="*/ 8294 h 10000"/>
                    <a:gd name="connsiteX134" fmla="*/ 35 w 10000"/>
                    <a:gd name="connsiteY134" fmla="*/ 8122 h 10000"/>
                    <a:gd name="connsiteX135" fmla="*/ 106 w 10000"/>
                    <a:gd name="connsiteY135" fmla="*/ 7961 h 10000"/>
                    <a:gd name="connsiteX136" fmla="*/ 222 w 10000"/>
                    <a:gd name="connsiteY136" fmla="*/ 7754 h 10000"/>
                    <a:gd name="connsiteX137" fmla="*/ 275 w 10000"/>
                    <a:gd name="connsiteY137" fmla="*/ 7616 h 10000"/>
                    <a:gd name="connsiteX138" fmla="*/ 293 w 10000"/>
                    <a:gd name="connsiteY138" fmla="*/ 7569 h 10000"/>
                    <a:gd name="connsiteX139" fmla="*/ 35 w 10000"/>
                    <a:gd name="connsiteY139" fmla="*/ 7535 h 10000"/>
                    <a:gd name="connsiteX140" fmla="*/ 0 w 10000"/>
                    <a:gd name="connsiteY140" fmla="*/ 7397 h 10000"/>
                    <a:gd name="connsiteX141" fmla="*/ 293 w 10000"/>
                    <a:gd name="connsiteY141" fmla="*/ 6855 h 10000"/>
                    <a:gd name="connsiteX142" fmla="*/ 629 w 10000"/>
                    <a:gd name="connsiteY142" fmla="*/ 6717 h 10000"/>
                    <a:gd name="connsiteX143" fmla="*/ 683 w 10000"/>
                    <a:gd name="connsiteY143" fmla="*/ 6279 h 10000"/>
                    <a:gd name="connsiteX144" fmla="*/ 1135 w 10000"/>
                    <a:gd name="connsiteY144" fmla="*/ 6163 h 10000"/>
                    <a:gd name="connsiteX145" fmla="*/ 1303 w 10000"/>
                    <a:gd name="connsiteY145" fmla="*/ 5991 h 10000"/>
                    <a:gd name="connsiteX146" fmla="*/ 1303 w 10000"/>
                    <a:gd name="connsiteY146" fmla="*/ 5312 h 10000"/>
                    <a:gd name="connsiteX147" fmla="*/ 1551 w 10000"/>
                    <a:gd name="connsiteY147" fmla="*/ 5150 h 10000"/>
                    <a:gd name="connsiteX148" fmla="*/ 2163 w 10000"/>
                    <a:gd name="connsiteY148" fmla="*/ 4447 h 10000"/>
                    <a:gd name="connsiteX149" fmla="*/ 2749 w 10000"/>
                    <a:gd name="connsiteY149" fmla="*/ 5352 h 10000"/>
                    <a:gd name="connsiteX150" fmla="*/ 3936 w 10000"/>
                    <a:gd name="connsiteY150" fmla="*/ 3650 h 10000"/>
                    <a:gd name="connsiteX151" fmla="*/ 2828 w 10000"/>
                    <a:gd name="connsiteY151" fmla="*/ 6015 h 10000"/>
                    <a:gd name="connsiteX152" fmla="*/ 3112 w 10000"/>
                    <a:gd name="connsiteY152" fmla="*/ 4252 h 10000"/>
                    <a:gd name="connsiteX153" fmla="*/ 4637 w 10000"/>
                    <a:gd name="connsiteY153" fmla="*/ 3023 h 10000"/>
                    <a:gd name="connsiteX154" fmla="*/ 9870 w 10000"/>
                    <a:gd name="connsiteY154" fmla="*/ 2075 h 10000"/>
                    <a:gd name="connsiteX155" fmla="*/ 5950 w 10000"/>
                    <a:gd name="connsiteY155" fmla="*/ 2357 h 10000"/>
                    <a:gd name="connsiteX156" fmla="*/ 4833 w 10000"/>
                    <a:gd name="connsiteY156" fmla="*/ 1479 h 10000"/>
                    <a:gd name="connsiteX157" fmla="*/ 5320 w 10000"/>
                    <a:gd name="connsiteY157" fmla="*/ 1387 h 10000"/>
                    <a:gd name="connsiteX158" fmla="*/ 6686 w 10000"/>
                    <a:gd name="connsiteY158" fmla="*/ 1696 h 10000"/>
                    <a:gd name="connsiteX159" fmla="*/ 6499 w 10000"/>
                    <a:gd name="connsiteY159" fmla="*/ 1160 h 10000"/>
                    <a:gd name="connsiteX160" fmla="*/ 6366 w 10000"/>
                    <a:gd name="connsiteY160" fmla="*/ 1699 h 10000"/>
                    <a:gd name="connsiteX161" fmla="*/ 5692 w 10000"/>
                    <a:gd name="connsiteY161" fmla="*/ 1929 h 10000"/>
                    <a:gd name="connsiteX162" fmla="*/ 6304 w 10000"/>
                    <a:gd name="connsiteY162" fmla="*/ 1814 h 10000"/>
                    <a:gd name="connsiteX163" fmla="*/ 6702 w 10000"/>
                    <a:gd name="connsiteY163" fmla="*/ 2792 h 10000"/>
                    <a:gd name="connsiteX164" fmla="*/ 6516 w 10000"/>
                    <a:gd name="connsiteY164" fmla="*/ 1571 h 10000"/>
                    <a:gd name="connsiteX165" fmla="*/ 5771 w 10000"/>
                    <a:gd name="connsiteY165" fmla="*/ 438 h 10000"/>
                    <a:gd name="connsiteX166" fmla="*/ 6020 w 10000"/>
                    <a:gd name="connsiteY166" fmla="*/ 680 h 10000"/>
                    <a:gd name="connsiteX167" fmla="*/ 6560 w 10000"/>
                    <a:gd name="connsiteY167" fmla="*/ 415 h 10000"/>
                    <a:gd name="connsiteX168" fmla="*/ 7296 w 10000"/>
                    <a:gd name="connsiteY168" fmla="*/ 0 h 10000"/>
                    <a:gd name="connsiteX169" fmla="*/ 7784 w 10000"/>
                    <a:gd name="connsiteY169" fmla="*/ 324 h 10000"/>
                    <a:gd name="connsiteX170" fmla="*/ 7934 w 10000"/>
                    <a:gd name="connsiteY170" fmla="*/ 1830 h 10000"/>
                    <a:gd name="connsiteX171" fmla="*/ 8883 w 10000"/>
                    <a:gd name="connsiteY171" fmla="*/ 1414 h 10000"/>
                    <a:gd name="connsiteX172" fmla="*/ 9335 w 10000"/>
                    <a:gd name="connsiteY172" fmla="*/ 48 h 10000"/>
                    <a:gd name="connsiteX173" fmla="*/ 9628 w 10000"/>
                    <a:gd name="connsiteY173" fmla="*/ 796 h 10000"/>
                    <a:gd name="connsiteX174" fmla="*/ 9840 w 10000"/>
                    <a:gd name="connsiteY174" fmla="*/ 1429 h 10000"/>
                    <a:gd name="connsiteX175" fmla="*/ 10000 w 10000"/>
                    <a:gd name="connsiteY175" fmla="*/ 1775 h 10000"/>
                    <a:gd name="connsiteX0" fmla="*/ 10000 w 10000"/>
                    <a:gd name="connsiteY0" fmla="*/ 1775 h 10000"/>
                    <a:gd name="connsiteX1" fmla="*/ 9965 w 10000"/>
                    <a:gd name="connsiteY1" fmla="*/ 1798 h 10000"/>
                    <a:gd name="connsiteX2" fmla="*/ 9894 w 10000"/>
                    <a:gd name="connsiteY2" fmla="*/ 1821 h 10000"/>
                    <a:gd name="connsiteX3" fmla="*/ 9787 w 10000"/>
                    <a:gd name="connsiteY3" fmla="*/ 1867 h 10000"/>
                    <a:gd name="connsiteX4" fmla="*/ 9699 w 10000"/>
                    <a:gd name="connsiteY4" fmla="*/ 1925 h 10000"/>
                    <a:gd name="connsiteX5" fmla="*/ 9645 w 10000"/>
                    <a:gd name="connsiteY5" fmla="*/ 1993 h 10000"/>
                    <a:gd name="connsiteX6" fmla="*/ 9601 w 10000"/>
                    <a:gd name="connsiteY6" fmla="*/ 2110 h 10000"/>
                    <a:gd name="connsiteX7" fmla="*/ 9530 w 10000"/>
                    <a:gd name="connsiteY7" fmla="*/ 2271 h 10000"/>
                    <a:gd name="connsiteX8" fmla="*/ 9424 w 10000"/>
                    <a:gd name="connsiteY8" fmla="*/ 2454 h 10000"/>
                    <a:gd name="connsiteX9" fmla="*/ 9353 w 10000"/>
                    <a:gd name="connsiteY9" fmla="*/ 2605 h 10000"/>
                    <a:gd name="connsiteX10" fmla="*/ 9282 w 10000"/>
                    <a:gd name="connsiteY10" fmla="*/ 2765 h 10000"/>
                    <a:gd name="connsiteX11" fmla="*/ 9246 w 10000"/>
                    <a:gd name="connsiteY11" fmla="*/ 2950 h 10000"/>
                    <a:gd name="connsiteX12" fmla="*/ 9193 w 10000"/>
                    <a:gd name="connsiteY12" fmla="*/ 3111 h 10000"/>
                    <a:gd name="connsiteX13" fmla="*/ 9122 w 10000"/>
                    <a:gd name="connsiteY13" fmla="*/ 3273 h 10000"/>
                    <a:gd name="connsiteX14" fmla="*/ 9007 w 10000"/>
                    <a:gd name="connsiteY14" fmla="*/ 3399 h 10000"/>
                    <a:gd name="connsiteX15" fmla="*/ 8883 w 10000"/>
                    <a:gd name="connsiteY15" fmla="*/ 3492 h 10000"/>
                    <a:gd name="connsiteX16" fmla="*/ 8723 w 10000"/>
                    <a:gd name="connsiteY16" fmla="*/ 3584 h 10000"/>
                    <a:gd name="connsiteX17" fmla="*/ 8564 w 10000"/>
                    <a:gd name="connsiteY17" fmla="*/ 3675 h 10000"/>
                    <a:gd name="connsiteX18" fmla="*/ 8413 w 10000"/>
                    <a:gd name="connsiteY18" fmla="*/ 3745 h 10000"/>
                    <a:gd name="connsiteX19" fmla="*/ 8307 w 10000"/>
                    <a:gd name="connsiteY19" fmla="*/ 3769 h 10000"/>
                    <a:gd name="connsiteX20" fmla="*/ 8165 w 10000"/>
                    <a:gd name="connsiteY20" fmla="*/ 3722 h 10000"/>
                    <a:gd name="connsiteX21" fmla="*/ 8005 w 10000"/>
                    <a:gd name="connsiteY21" fmla="*/ 3675 h 10000"/>
                    <a:gd name="connsiteX22" fmla="*/ 7837 w 10000"/>
                    <a:gd name="connsiteY22" fmla="*/ 3654 h 10000"/>
                    <a:gd name="connsiteX23" fmla="*/ 7660 w 10000"/>
                    <a:gd name="connsiteY23" fmla="*/ 3675 h 10000"/>
                    <a:gd name="connsiteX24" fmla="*/ 7500 w 10000"/>
                    <a:gd name="connsiteY24" fmla="*/ 3769 h 10000"/>
                    <a:gd name="connsiteX25" fmla="*/ 7349 w 10000"/>
                    <a:gd name="connsiteY25" fmla="*/ 3906 h 10000"/>
                    <a:gd name="connsiteX26" fmla="*/ 7207 w 10000"/>
                    <a:gd name="connsiteY26" fmla="*/ 4010 h 10000"/>
                    <a:gd name="connsiteX27" fmla="*/ 7101 w 10000"/>
                    <a:gd name="connsiteY27" fmla="*/ 4126 h 10000"/>
                    <a:gd name="connsiteX28" fmla="*/ 7083 w 10000"/>
                    <a:gd name="connsiteY28" fmla="*/ 4170 h 10000"/>
                    <a:gd name="connsiteX29" fmla="*/ 7066 w 10000"/>
                    <a:gd name="connsiteY29" fmla="*/ 4217 h 10000"/>
                    <a:gd name="connsiteX30" fmla="*/ 7048 w 10000"/>
                    <a:gd name="connsiteY30" fmla="*/ 4285 h 10000"/>
                    <a:gd name="connsiteX31" fmla="*/ 7030 w 10000"/>
                    <a:gd name="connsiteY31" fmla="*/ 4332 h 10000"/>
                    <a:gd name="connsiteX32" fmla="*/ 7012 w 10000"/>
                    <a:gd name="connsiteY32" fmla="*/ 4379 h 10000"/>
                    <a:gd name="connsiteX33" fmla="*/ 6995 w 10000"/>
                    <a:gd name="connsiteY33" fmla="*/ 4402 h 10000"/>
                    <a:gd name="connsiteX34" fmla="*/ 6977 w 10000"/>
                    <a:gd name="connsiteY34" fmla="*/ 4402 h 10000"/>
                    <a:gd name="connsiteX35" fmla="*/ 6941 w 10000"/>
                    <a:gd name="connsiteY35" fmla="*/ 4402 h 10000"/>
                    <a:gd name="connsiteX36" fmla="*/ 6888 w 10000"/>
                    <a:gd name="connsiteY36" fmla="*/ 4356 h 10000"/>
                    <a:gd name="connsiteX37" fmla="*/ 6826 w 10000"/>
                    <a:gd name="connsiteY37" fmla="*/ 4265 h 10000"/>
                    <a:gd name="connsiteX38" fmla="*/ 6738 w 10000"/>
                    <a:gd name="connsiteY38" fmla="*/ 4194 h 10000"/>
                    <a:gd name="connsiteX39" fmla="*/ 6667 w 10000"/>
                    <a:gd name="connsiteY39" fmla="*/ 4194 h 10000"/>
                    <a:gd name="connsiteX40" fmla="*/ 6578 w 10000"/>
                    <a:gd name="connsiteY40" fmla="*/ 4265 h 10000"/>
                    <a:gd name="connsiteX41" fmla="*/ 6507 w 10000"/>
                    <a:gd name="connsiteY41" fmla="*/ 4379 h 10000"/>
                    <a:gd name="connsiteX42" fmla="*/ 6436 w 10000"/>
                    <a:gd name="connsiteY42" fmla="*/ 4516 h 10000"/>
                    <a:gd name="connsiteX43" fmla="*/ 6365 w 10000"/>
                    <a:gd name="connsiteY43" fmla="*/ 4655 h 10000"/>
                    <a:gd name="connsiteX44" fmla="*/ 6277 w 10000"/>
                    <a:gd name="connsiteY44" fmla="*/ 4781 h 10000"/>
                    <a:gd name="connsiteX45" fmla="*/ 6161 w 10000"/>
                    <a:gd name="connsiteY45" fmla="*/ 4851 h 10000"/>
                    <a:gd name="connsiteX46" fmla="*/ 6020 w 10000"/>
                    <a:gd name="connsiteY46" fmla="*/ 4851 h 10000"/>
                    <a:gd name="connsiteX47" fmla="*/ 5824 w 10000"/>
                    <a:gd name="connsiteY47" fmla="*/ 4804 h 10000"/>
                    <a:gd name="connsiteX48" fmla="*/ 5709 w 10000"/>
                    <a:gd name="connsiteY48" fmla="*/ 4737 h 10000"/>
                    <a:gd name="connsiteX49" fmla="*/ 5621 w 10000"/>
                    <a:gd name="connsiteY49" fmla="*/ 4632 h 10000"/>
                    <a:gd name="connsiteX50" fmla="*/ 5514 w 10000"/>
                    <a:gd name="connsiteY50" fmla="*/ 4495 h 10000"/>
                    <a:gd name="connsiteX51" fmla="*/ 5426 w 10000"/>
                    <a:gd name="connsiteY51" fmla="*/ 4332 h 10000"/>
                    <a:gd name="connsiteX52" fmla="*/ 5337 w 10000"/>
                    <a:gd name="connsiteY52" fmla="*/ 4170 h 10000"/>
                    <a:gd name="connsiteX53" fmla="*/ 5248 w 10000"/>
                    <a:gd name="connsiteY53" fmla="*/ 4033 h 10000"/>
                    <a:gd name="connsiteX54" fmla="*/ 5168 w 10000"/>
                    <a:gd name="connsiteY54" fmla="*/ 3975 h 10000"/>
                    <a:gd name="connsiteX55" fmla="*/ 5098 w 10000"/>
                    <a:gd name="connsiteY55" fmla="*/ 4010 h 10000"/>
                    <a:gd name="connsiteX56" fmla="*/ 5062 w 10000"/>
                    <a:gd name="connsiteY56" fmla="*/ 4148 h 10000"/>
                    <a:gd name="connsiteX57" fmla="*/ 5098 w 10000"/>
                    <a:gd name="connsiteY57" fmla="*/ 4285 h 10000"/>
                    <a:gd name="connsiteX58" fmla="*/ 5151 w 10000"/>
                    <a:gd name="connsiteY58" fmla="*/ 4447 h 10000"/>
                    <a:gd name="connsiteX59" fmla="*/ 5213 w 10000"/>
                    <a:gd name="connsiteY59" fmla="*/ 4586 h 10000"/>
                    <a:gd name="connsiteX60" fmla="*/ 5284 w 10000"/>
                    <a:gd name="connsiteY60" fmla="*/ 4678 h 10000"/>
                    <a:gd name="connsiteX61" fmla="*/ 5390 w 10000"/>
                    <a:gd name="connsiteY61" fmla="*/ 4804 h 10000"/>
                    <a:gd name="connsiteX62" fmla="*/ 5479 w 10000"/>
                    <a:gd name="connsiteY62" fmla="*/ 4919 h 10000"/>
                    <a:gd name="connsiteX63" fmla="*/ 5532 w 10000"/>
                    <a:gd name="connsiteY63" fmla="*/ 5058 h 10000"/>
                    <a:gd name="connsiteX64" fmla="*/ 5532 w 10000"/>
                    <a:gd name="connsiteY64" fmla="*/ 5174 h 10000"/>
                    <a:gd name="connsiteX65" fmla="*/ 5426 w 10000"/>
                    <a:gd name="connsiteY65" fmla="*/ 5357 h 10000"/>
                    <a:gd name="connsiteX66" fmla="*/ 5284 w 10000"/>
                    <a:gd name="connsiteY66" fmla="*/ 5553 h 10000"/>
                    <a:gd name="connsiteX67" fmla="*/ 5115 w 10000"/>
                    <a:gd name="connsiteY67" fmla="*/ 5715 h 10000"/>
                    <a:gd name="connsiteX68" fmla="*/ 4938 w 10000"/>
                    <a:gd name="connsiteY68" fmla="*/ 5806 h 10000"/>
                    <a:gd name="connsiteX69" fmla="*/ 4832 w 10000"/>
                    <a:gd name="connsiteY69" fmla="*/ 5852 h 10000"/>
                    <a:gd name="connsiteX70" fmla="*/ 4743 w 10000"/>
                    <a:gd name="connsiteY70" fmla="*/ 5830 h 10000"/>
                    <a:gd name="connsiteX71" fmla="*/ 4725 w 10000"/>
                    <a:gd name="connsiteY71" fmla="*/ 5806 h 10000"/>
                    <a:gd name="connsiteX72" fmla="*/ 4707 w 10000"/>
                    <a:gd name="connsiteY72" fmla="*/ 5785 h 10000"/>
                    <a:gd name="connsiteX73" fmla="*/ 4672 w 10000"/>
                    <a:gd name="connsiteY73" fmla="*/ 5761 h 10000"/>
                    <a:gd name="connsiteX74" fmla="*/ 4654 w 10000"/>
                    <a:gd name="connsiteY74" fmla="*/ 5737 h 10000"/>
                    <a:gd name="connsiteX75" fmla="*/ 4637 w 10000"/>
                    <a:gd name="connsiteY75" fmla="*/ 5737 h 10000"/>
                    <a:gd name="connsiteX76" fmla="*/ 4619 w 10000"/>
                    <a:gd name="connsiteY76" fmla="*/ 5737 h 10000"/>
                    <a:gd name="connsiteX77" fmla="*/ 4610 w 10000"/>
                    <a:gd name="connsiteY77" fmla="*/ 5761 h 10000"/>
                    <a:gd name="connsiteX78" fmla="*/ 4592 w 10000"/>
                    <a:gd name="connsiteY78" fmla="*/ 5830 h 10000"/>
                    <a:gd name="connsiteX79" fmla="*/ 4557 w 10000"/>
                    <a:gd name="connsiteY79" fmla="*/ 5944 h 10000"/>
                    <a:gd name="connsiteX80" fmla="*/ 4468 w 10000"/>
                    <a:gd name="connsiteY80" fmla="*/ 6015 h 10000"/>
                    <a:gd name="connsiteX81" fmla="*/ 4362 w 10000"/>
                    <a:gd name="connsiteY81" fmla="*/ 6130 h 10000"/>
                    <a:gd name="connsiteX82" fmla="*/ 4238 w 10000"/>
                    <a:gd name="connsiteY82" fmla="*/ 6279 h 10000"/>
                    <a:gd name="connsiteX83" fmla="*/ 4131 w 10000"/>
                    <a:gd name="connsiteY83" fmla="*/ 6440 h 10000"/>
                    <a:gd name="connsiteX84" fmla="*/ 4069 w 10000"/>
                    <a:gd name="connsiteY84" fmla="*/ 6554 h 10000"/>
                    <a:gd name="connsiteX85" fmla="*/ 3998 w 10000"/>
                    <a:gd name="connsiteY85" fmla="*/ 6625 h 10000"/>
                    <a:gd name="connsiteX86" fmla="*/ 3910 w 10000"/>
                    <a:gd name="connsiteY86" fmla="*/ 6625 h 10000"/>
                    <a:gd name="connsiteX87" fmla="*/ 3785 w 10000"/>
                    <a:gd name="connsiteY87" fmla="*/ 6602 h 10000"/>
                    <a:gd name="connsiteX88" fmla="*/ 3644 w 10000"/>
                    <a:gd name="connsiteY88" fmla="*/ 6625 h 10000"/>
                    <a:gd name="connsiteX89" fmla="*/ 3457 w 10000"/>
                    <a:gd name="connsiteY89" fmla="*/ 6648 h 10000"/>
                    <a:gd name="connsiteX90" fmla="*/ 3316 w 10000"/>
                    <a:gd name="connsiteY90" fmla="*/ 6648 h 10000"/>
                    <a:gd name="connsiteX91" fmla="*/ 3191 w 10000"/>
                    <a:gd name="connsiteY91" fmla="*/ 6717 h 10000"/>
                    <a:gd name="connsiteX92" fmla="*/ 3085 w 10000"/>
                    <a:gd name="connsiteY92" fmla="*/ 6809 h 10000"/>
                    <a:gd name="connsiteX93" fmla="*/ 2979 w 10000"/>
                    <a:gd name="connsiteY93" fmla="*/ 6936 h 10000"/>
                    <a:gd name="connsiteX94" fmla="*/ 2863 w 10000"/>
                    <a:gd name="connsiteY94" fmla="*/ 7051 h 10000"/>
                    <a:gd name="connsiteX95" fmla="*/ 2651 w 10000"/>
                    <a:gd name="connsiteY95" fmla="*/ 7168 h 10000"/>
                    <a:gd name="connsiteX96" fmla="*/ 2402 w 10000"/>
                    <a:gd name="connsiteY96" fmla="*/ 7305 h 10000"/>
                    <a:gd name="connsiteX97" fmla="*/ 2181 w 10000"/>
                    <a:gd name="connsiteY97" fmla="*/ 7397 h 10000"/>
                    <a:gd name="connsiteX98" fmla="*/ 2004 w 10000"/>
                    <a:gd name="connsiteY98" fmla="*/ 7466 h 10000"/>
                    <a:gd name="connsiteX99" fmla="*/ 1879 w 10000"/>
                    <a:gd name="connsiteY99" fmla="*/ 7466 h 10000"/>
                    <a:gd name="connsiteX100" fmla="*/ 1764 w 10000"/>
                    <a:gd name="connsiteY100" fmla="*/ 7466 h 10000"/>
                    <a:gd name="connsiteX101" fmla="*/ 1640 w 10000"/>
                    <a:gd name="connsiteY101" fmla="*/ 7488 h 10000"/>
                    <a:gd name="connsiteX102" fmla="*/ 1534 w 10000"/>
                    <a:gd name="connsiteY102" fmla="*/ 7559 h 10000"/>
                    <a:gd name="connsiteX103" fmla="*/ 1445 w 10000"/>
                    <a:gd name="connsiteY103" fmla="*/ 7684 h 10000"/>
                    <a:gd name="connsiteX104" fmla="*/ 1356 w 10000"/>
                    <a:gd name="connsiteY104" fmla="*/ 7846 h 10000"/>
                    <a:gd name="connsiteX105" fmla="*/ 1259 w 10000"/>
                    <a:gd name="connsiteY105" fmla="*/ 7937 h 10000"/>
                    <a:gd name="connsiteX106" fmla="*/ 1135 w 10000"/>
                    <a:gd name="connsiteY106" fmla="*/ 8007 h 10000"/>
                    <a:gd name="connsiteX107" fmla="*/ 1028 w 10000"/>
                    <a:gd name="connsiteY107" fmla="*/ 8076 h 10000"/>
                    <a:gd name="connsiteX108" fmla="*/ 957 w 10000"/>
                    <a:gd name="connsiteY108" fmla="*/ 8191 h 10000"/>
                    <a:gd name="connsiteX109" fmla="*/ 887 w 10000"/>
                    <a:gd name="connsiteY109" fmla="*/ 8342 h 10000"/>
                    <a:gd name="connsiteX110" fmla="*/ 816 w 10000"/>
                    <a:gd name="connsiteY110" fmla="*/ 8456 h 10000"/>
                    <a:gd name="connsiteX111" fmla="*/ 762 w 10000"/>
                    <a:gd name="connsiteY111" fmla="*/ 8550 h 10000"/>
                    <a:gd name="connsiteX112" fmla="*/ 798 w 10000"/>
                    <a:gd name="connsiteY112" fmla="*/ 8664 h 10000"/>
                    <a:gd name="connsiteX113" fmla="*/ 922 w 10000"/>
                    <a:gd name="connsiteY113" fmla="*/ 8802 h 10000"/>
                    <a:gd name="connsiteX114" fmla="*/ 1046 w 10000"/>
                    <a:gd name="connsiteY114" fmla="*/ 8986 h 10000"/>
                    <a:gd name="connsiteX115" fmla="*/ 1152 w 10000"/>
                    <a:gd name="connsiteY115" fmla="*/ 9205 h 10000"/>
                    <a:gd name="connsiteX116" fmla="*/ 1223 w 10000"/>
                    <a:gd name="connsiteY116" fmla="*/ 9366 h 10000"/>
                    <a:gd name="connsiteX117" fmla="*/ 1277 w 10000"/>
                    <a:gd name="connsiteY117" fmla="*/ 9528 h 10000"/>
                    <a:gd name="connsiteX118" fmla="*/ 1294 w 10000"/>
                    <a:gd name="connsiteY118" fmla="*/ 9665 h 10000"/>
                    <a:gd name="connsiteX119" fmla="*/ 1241 w 10000"/>
                    <a:gd name="connsiteY119" fmla="*/ 9770 h 10000"/>
                    <a:gd name="connsiteX120" fmla="*/ 1135 w 10000"/>
                    <a:gd name="connsiteY120" fmla="*/ 9838 h 10000"/>
                    <a:gd name="connsiteX121" fmla="*/ 1011 w 10000"/>
                    <a:gd name="connsiteY121" fmla="*/ 9931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4 h 10000"/>
                    <a:gd name="connsiteX125" fmla="*/ 452 w 10000"/>
                    <a:gd name="connsiteY125" fmla="*/ 9746 h 10000"/>
                    <a:gd name="connsiteX126" fmla="*/ 328 w 10000"/>
                    <a:gd name="connsiteY126" fmla="*/ 9528 h 10000"/>
                    <a:gd name="connsiteX127" fmla="*/ 222 w 10000"/>
                    <a:gd name="connsiteY127" fmla="*/ 9320 h 10000"/>
                    <a:gd name="connsiteX128" fmla="*/ 160 w 10000"/>
                    <a:gd name="connsiteY128" fmla="*/ 9160 h 10000"/>
                    <a:gd name="connsiteX129" fmla="*/ 89 w 10000"/>
                    <a:gd name="connsiteY129" fmla="*/ 8986 h 10000"/>
                    <a:gd name="connsiteX130" fmla="*/ 35 w 10000"/>
                    <a:gd name="connsiteY130" fmla="*/ 8780 h 10000"/>
                    <a:gd name="connsiteX131" fmla="*/ 18 w 10000"/>
                    <a:gd name="connsiteY131" fmla="*/ 8617 h 10000"/>
                    <a:gd name="connsiteX132" fmla="*/ 18 w 10000"/>
                    <a:gd name="connsiteY132" fmla="*/ 8456 h 10000"/>
                    <a:gd name="connsiteX133" fmla="*/ 18 w 10000"/>
                    <a:gd name="connsiteY133" fmla="*/ 8294 h 10000"/>
                    <a:gd name="connsiteX134" fmla="*/ 35 w 10000"/>
                    <a:gd name="connsiteY134" fmla="*/ 8122 h 10000"/>
                    <a:gd name="connsiteX135" fmla="*/ 106 w 10000"/>
                    <a:gd name="connsiteY135" fmla="*/ 7961 h 10000"/>
                    <a:gd name="connsiteX136" fmla="*/ 222 w 10000"/>
                    <a:gd name="connsiteY136" fmla="*/ 7754 h 10000"/>
                    <a:gd name="connsiteX137" fmla="*/ 275 w 10000"/>
                    <a:gd name="connsiteY137" fmla="*/ 7616 h 10000"/>
                    <a:gd name="connsiteX138" fmla="*/ 293 w 10000"/>
                    <a:gd name="connsiteY138" fmla="*/ 7569 h 10000"/>
                    <a:gd name="connsiteX139" fmla="*/ 35 w 10000"/>
                    <a:gd name="connsiteY139" fmla="*/ 7535 h 10000"/>
                    <a:gd name="connsiteX140" fmla="*/ 0 w 10000"/>
                    <a:gd name="connsiteY140" fmla="*/ 7397 h 10000"/>
                    <a:gd name="connsiteX141" fmla="*/ 293 w 10000"/>
                    <a:gd name="connsiteY141" fmla="*/ 6855 h 10000"/>
                    <a:gd name="connsiteX142" fmla="*/ 629 w 10000"/>
                    <a:gd name="connsiteY142" fmla="*/ 6717 h 10000"/>
                    <a:gd name="connsiteX143" fmla="*/ 683 w 10000"/>
                    <a:gd name="connsiteY143" fmla="*/ 6279 h 10000"/>
                    <a:gd name="connsiteX144" fmla="*/ 1135 w 10000"/>
                    <a:gd name="connsiteY144" fmla="*/ 6163 h 10000"/>
                    <a:gd name="connsiteX145" fmla="*/ 1303 w 10000"/>
                    <a:gd name="connsiteY145" fmla="*/ 5991 h 10000"/>
                    <a:gd name="connsiteX146" fmla="*/ 1303 w 10000"/>
                    <a:gd name="connsiteY146" fmla="*/ 5312 h 10000"/>
                    <a:gd name="connsiteX147" fmla="*/ 2509 w 10000"/>
                    <a:gd name="connsiteY147" fmla="*/ 5592 h 10000"/>
                    <a:gd name="connsiteX148" fmla="*/ 2163 w 10000"/>
                    <a:gd name="connsiteY148" fmla="*/ 4447 h 10000"/>
                    <a:gd name="connsiteX149" fmla="*/ 2749 w 10000"/>
                    <a:gd name="connsiteY149" fmla="*/ 5352 h 10000"/>
                    <a:gd name="connsiteX150" fmla="*/ 3936 w 10000"/>
                    <a:gd name="connsiteY150" fmla="*/ 3650 h 10000"/>
                    <a:gd name="connsiteX151" fmla="*/ 2828 w 10000"/>
                    <a:gd name="connsiteY151" fmla="*/ 6015 h 10000"/>
                    <a:gd name="connsiteX152" fmla="*/ 3112 w 10000"/>
                    <a:gd name="connsiteY152" fmla="*/ 4252 h 10000"/>
                    <a:gd name="connsiteX153" fmla="*/ 4637 w 10000"/>
                    <a:gd name="connsiteY153" fmla="*/ 3023 h 10000"/>
                    <a:gd name="connsiteX154" fmla="*/ 9870 w 10000"/>
                    <a:gd name="connsiteY154" fmla="*/ 2075 h 10000"/>
                    <a:gd name="connsiteX155" fmla="*/ 5950 w 10000"/>
                    <a:gd name="connsiteY155" fmla="*/ 2357 h 10000"/>
                    <a:gd name="connsiteX156" fmla="*/ 4833 w 10000"/>
                    <a:gd name="connsiteY156" fmla="*/ 1479 h 10000"/>
                    <a:gd name="connsiteX157" fmla="*/ 5320 w 10000"/>
                    <a:gd name="connsiteY157" fmla="*/ 1387 h 10000"/>
                    <a:gd name="connsiteX158" fmla="*/ 6686 w 10000"/>
                    <a:gd name="connsiteY158" fmla="*/ 1696 h 10000"/>
                    <a:gd name="connsiteX159" fmla="*/ 6499 w 10000"/>
                    <a:gd name="connsiteY159" fmla="*/ 1160 h 10000"/>
                    <a:gd name="connsiteX160" fmla="*/ 6366 w 10000"/>
                    <a:gd name="connsiteY160" fmla="*/ 1699 h 10000"/>
                    <a:gd name="connsiteX161" fmla="*/ 5692 w 10000"/>
                    <a:gd name="connsiteY161" fmla="*/ 1929 h 10000"/>
                    <a:gd name="connsiteX162" fmla="*/ 6304 w 10000"/>
                    <a:gd name="connsiteY162" fmla="*/ 1814 h 10000"/>
                    <a:gd name="connsiteX163" fmla="*/ 6702 w 10000"/>
                    <a:gd name="connsiteY163" fmla="*/ 2792 h 10000"/>
                    <a:gd name="connsiteX164" fmla="*/ 6516 w 10000"/>
                    <a:gd name="connsiteY164" fmla="*/ 1571 h 10000"/>
                    <a:gd name="connsiteX165" fmla="*/ 5771 w 10000"/>
                    <a:gd name="connsiteY165" fmla="*/ 438 h 10000"/>
                    <a:gd name="connsiteX166" fmla="*/ 6020 w 10000"/>
                    <a:gd name="connsiteY166" fmla="*/ 680 h 10000"/>
                    <a:gd name="connsiteX167" fmla="*/ 6560 w 10000"/>
                    <a:gd name="connsiteY167" fmla="*/ 415 h 10000"/>
                    <a:gd name="connsiteX168" fmla="*/ 7296 w 10000"/>
                    <a:gd name="connsiteY168" fmla="*/ 0 h 10000"/>
                    <a:gd name="connsiteX169" fmla="*/ 7784 w 10000"/>
                    <a:gd name="connsiteY169" fmla="*/ 324 h 10000"/>
                    <a:gd name="connsiteX170" fmla="*/ 7934 w 10000"/>
                    <a:gd name="connsiteY170" fmla="*/ 1830 h 10000"/>
                    <a:gd name="connsiteX171" fmla="*/ 8883 w 10000"/>
                    <a:gd name="connsiteY171" fmla="*/ 1414 h 10000"/>
                    <a:gd name="connsiteX172" fmla="*/ 9335 w 10000"/>
                    <a:gd name="connsiteY172" fmla="*/ 48 h 10000"/>
                    <a:gd name="connsiteX173" fmla="*/ 9628 w 10000"/>
                    <a:gd name="connsiteY173" fmla="*/ 796 h 10000"/>
                    <a:gd name="connsiteX174" fmla="*/ 9840 w 10000"/>
                    <a:gd name="connsiteY174" fmla="*/ 1429 h 10000"/>
                    <a:gd name="connsiteX175" fmla="*/ 10000 w 10000"/>
                    <a:gd name="connsiteY175" fmla="*/ 1775 h 10000"/>
                    <a:gd name="connsiteX0" fmla="*/ 10000 w 10000"/>
                    <a:gd name="connsiteY0" fmla="*/ 1775 h 10000"/>
                    <a:gd name="connsiteX1" fmla="*/ 9965 w 10000"/>
                    <a:gd name="connsiteY1" fmla="*/ 1798 h 10000"/>
                    <a:gd name="connsiteX2" fmla="*/ 9894 w 10000"/>
                    <a:gd name="connsiteY2" fmla="*/ 1821 h 10000"/>
                    <a:gd name="connsiteX3" fmla="*/ 9787 w 10000"/>
                    <a:gd name="connsiteY3" fmla="*/ 1867 h 10000"/>
                    <a:gd name="connsiteX4" fmla="*/ 9699 w 10000"/>
                    <a:gd name="connsiteY4" fmla="*/ 1925 h 10000"/>
                    <a:gd name="connsiteX5" fmla="*/ 9645 w 10000"/>
                    <a:gd name="connsiteY5" fmla="*/ 1993 h 10000"/>
                    <a:gd name="connsiteX6" fmla="*/ 9601 w 10000"/>
                    <a:gd name="connsiteY6" fmla="*/ 2110 h 10000"/>
                    <a:gd name="connsiteX7" fmla="*/ 9530 w 10000"/>
                    <a:gd name="connsiteY7" fmla="*/ 2271 h 10000"/>
                    <a:gd name="connsiteX8" fmla="*/ 9424 w 10000"/>
                    <a:gd name="connsiteY8" fmla="*/ 2454 h 10000"/>
                    <a:gd name="connsiteX9" fmla="*/ 9353 w 10000"/>
                    <a:gd name="connsiteY9" fmla="*/ 2605 h 10000"/>
                    <a:gd name="connsiteX10" fmla="*/ 9282 w 10000"/>
                    <a:gd name="connsiteY10" fmla="*/ 2765 h 10000"/>
                    <a:gd name="connsiteX11" fmla="*/ 9246 w 10000"/>
                    <a:gd name="connsiteY11" fmla="*/ 2950 h 10000"/>
                    <a:gd name="connsiteX12" fmla="*/ 9193 w 10000"/>
                    <a:gd name="connsiteY12" fmla="*/ 3111 h 10000"/>
                    <a:gd name="connsiteX13" fmla="*/ 9122 w 10000"/>
                    <a:gd name="connsiteY13" fmla="*/ 3273 h 10000"/>
                    <a:gd name="connsiteX14" fmla="*/ 9007 w 10000"/>
                    <a:gd name="connsiteY14" fmla="*/ 3399 h 10000"/>
                    <a:gd name="connsiteX15" fmla="*/ 8883 w 10000"/>
                    <a:gd name="connsiteY15" fmla="*/ 3492 h 10000"/>
                    <a:gd name="connsiteX16" fmla="*/ 8723 w 10000"/>
                    <a:gd name="connsiteY16" fmla="*/ 3584 h 10000"/>
                    <a:gd name="connsiteX17" fmla="*/ 8564 w 10000"/>
                    <a:gd name="connsiteY17" fmla="*/ 3675 h 10000"/>
                    <a:gd name="connsiteX18" fmla="*/ 8413 w 10000"/>
                    <a:gd name="connsiteY18" fmla="*/ 3745 h 10000"/>
                    <a:gd name="connsiteX19" fmla="*/ 8307 w 10000"/>
                    <a:gd name="connsiteY19" fmla="*/ 3769 h 10000"/>
                    <a:gd name="connsiteX20" fmla="*/ 8165 w 10000"/>
                    <a:gd name="connsiteY20" fmla="*/ 3722 h 10000"/>
                    <a:gd name="connsiteX21" fmla="*/ 8005 w 10000"/>
                    <a:gd name="connsiteY21" fmla="*/ 3675 h 10000"/>
                    <a:gd name="connsiteX22" fmla="*/ 7837 w 10000"/>
                    <a:gd name="connsiteY22" fmla="*/ 3654 h 10000"/>
                    <a:gd name="connsiteX23" fmla="*/ 7660 w 10000"/>
                    <a:gd name="connsiteY23" fmla="*/ 3675 h 10000"/>
                    <a:gd name="connsiteX24" fmla="*/ 7500 w 10000"/>
                    <a:gd name="connsiteY24" fmla="*/ 3769 h 10000"/>
                    <a:gd name="connsiteX25" fmla="*/ 7349 w 10000"/>
                    <a:gd name="connsiteY25" fmla="*/ 3906 h 10000"/>
                    <a:gd name="connsiteX26" fmla="*/ 7207 w 10000"/>
                    <a:gd name="connsiteY26" fmla="*/ 4010 h 10000"/>
                    <a:gd name="connsiteX27" fmla="*/ 7101 w 10000"/>
                    <a:gd name="connsiteY27" fmla="*/ 4126 h 10000"/>
                    <a:gd name="connsiteX28" fmla="*/ 7083 w 10000"/>
                    <a:gd name="connsiteY28" fmla="*/ 4170 h 10000"/>
                    <a:gd name="connsiteX29" fmla="*/ 7066 w 10000"/>
                    <a:gd name="connsiteY29" fmla="*/ 4217 h 10000"/>
                    <a:gd name="connsiteX30" fmla="*/ 7048 w 10000"/>
                    <a:gd name="connsiteY30" fmla="*/ 4285 h 10000"/>
                    <a:gd name="connsiteX31" fmla="*/ 7030 w 10000"/>
                    <a:gd name="connsiteY31" fmla="*/ 4332 h 10000"/>
                    <a:gd name="connsiteX32" fmla="*/ 7012 w 10000"/>
                    <a:gd name="connsiteY32" fmla="*/ 4379 h 10000"/>
                    <a:gd name="connsiteX33" fmla="*/ 6995 w 10000"/>
                    <a:gd name="connsiteY33" fmla="*/ 4402 h 10000"/>
                    <a:gd name="connsiteX34" fmla="*/ 6977 w 10000"/>
                    <a:gd name="connsiteY34" fmla="*/ 4402 h 10000"/>
                    <a:gd name="connsiteX35" fmla="*/ 6941 w 10000"/>
                    <a:gd name="connsiteY35" fmla="*/ 4402 h 10000"/>
                    <a:gd name="connsiteX36" fmla="*/ 6888 w 10000"/>
                    <a:gd name="connsiteY36" fmla="*/ 4356 h 10000"/>
                    <a:gd name="connsiteX37" fmla="*/ 6826 w 10000"/>
                    <a:gd name="connsiteY37" fmla="*/ 4265 h 10000"/>
                    <a:gd name="connsiteX38" fmla="*/ 6738 w 10000"/>
                    <a:gd name="connsiteY38" fmla="*/ 4194 h 10000"/>
                    <a:gd name="connsiteX39" fmla="*/ 6667 w 10000"/>
                    <a:gd name="connsiteY39" fmla="*/ 4194 h 10000"/>
                    <a:gd name="connsiteX40" fmla="*/ 6578 w 10000"/>
                    <a:gd name="connsiteY40" fmla="*/ 4265 h 10000"/>
                    <a:gd name="connsiteX41" fmla="*/ 6507 w 10000"/>
                    <a:gd name="connsiteY41" fmla="*/ 4379 h 10000"/>
                    <a:gd name="connsiteX42" fmla="*/ 6436 w 10000"/>
                    <a:gd name="connsiteY42" fmla="*/ 4516 h 10000"/>
                    <a:gd name="connsiteX43" fmla="*/ 6365 w 10000"/>
                    <a:gd name="connsiteY43" fmla="*/ 4655 h 10000"/>
                    <a:gd name="connsiteX44" fmla="*/ 6277 w 10000"/>
                    <a:gd name="connsiteY44" fmla="*/ 4781 h 10000"/>
                    <a:gd name="connsiteX45" fmla="*/ 6161 w 10000"/>
                    <a:gd name="connsiteY45" fmla="*/ 4851 h 10000"/>
                    <a:gd name="connsiteX46" fmla="*/ 6020 w 10000"/>
                    <a:gd name="connsiteY46" fmla="*/ 4851 h 10000"/>
                    <a:gd name="connsiteX47" fmla="*/ 5824 w 10000"/>
                    <a:gd name="connsiteY47" fmla="*/ 4804 h 10000"/>
                    <a:gd name="connsiteX48" fmla="*/ 5709 w 10000"/>
                    <a:gd name="connsiteY48" fmla="*/ 4737 h 10000"/>
                    <a:gd name="connsiteX49" fmla="*/ 5621 w 10000"/>
                    <a:gd name="connsiteY49" fmla="*/ 4632 h 10000"/>
                    <a:gd name="connsiteX50" fmla="*/ 5514 w 10000"/>
                    <a:gd name="connsiteY50" fmla="*/ 4495 h 10000"/>
                    <a:gd name="connsiteX51" fmla="*/ 5426 w 10000"/>
                    <a:gd name="connsiteY51" fmla="*/ 4332 h 10000"/>
                    <a:gd name="connsiteX52" fmla="*/ 5337 w 10000"/>
                    <a:gd name="connsiteY52" fmla="*/ 4170 h 10000"/>
                    <a:gd name="connsiteX53" fmla="*/ 5248 w 10000"/>
                    <a:gd name="connsiteY53" fmla="*/ 4033 h 10000"/>
                    <a:gd name="connsiteX54" fmla="*/ 5168 w 10000"/>
                    <a:gd name="connsiteY54" fmla="*/ 3975 h 10000"/>
                    <a:gd name="connsiteX55" fmla="*/ 5098 w 10000"/>
                    <a:gd name="connsiteY55" fmla="*/ 4010 h 10000"/>
                    <a:gd name="connsiteX56" fmla="*/ 5062 w 10000"/>
                    <a:gd name="connsiteY56" fmla="*/ 4148 h 10000"/>
                    <a:gd name="connsiteX57" fmla="*/ 5098 w 10000"/>
                    <a:gd name="connsiteY57" fmla="*/ 4285 h 10000"/>
                    <a:gd name="connsiteX58" fmla="*/ 5151 w 10000"/>
                    <a:gd name="connsiteY58" fmla="*/ 4447 h 10000"/>
                    <a:gd name="connsiteX59" fmla="*/ 5213 w 10000"/>
                    <a:gd name="connsiteY59" fmla="*/ 4586 h 10000"/>
                    <a:gd name="connsiteX60" fmla="*/ 5284 w 10000"/>
                    <a:gd name="connsiteY60" fmla="*/ 4678 h 10000"/>
                    <a:gd name="connsiteX61" fmla="*/ 5390 w 10000"/>
                    <a:gd name="connsiteY61" fmla="*/ 4804 h 10000"/>
                    <a:gd name="connsiteX62" fmla="*/ 5479 w 10000"/>
                    <a:gd name="connsiteY62" fmla="*/ 4919 h 10000"/>
                    <a:gd name="connsiteX63" fmla="*/ 5532 w 10000"/>
                    <a:gd name="connsiteY63" fmla="*/ 5058 h 10000"/>
                    <a:gd name="connsiteX64" fmla="*/ 5532 w 10000"/>
                    <a:gd name="connsiteY64" fmla="*/ 5174 h 10000"/>
                    <a:gd name="connsiteX65" fmla="*/ 5426 w 10000"/>
                    <a:gd name="connsiteY65" fmla="*/ 5357 h 10000"/>
                    <a:gd name="connsiteX66" fmla="*/ 5284 w 10000"/>
                    <a:gd name="connsiteY66" fmla="*/ 5553 h 10000"/>
                    <a:gd name="connsiteX67" fmla="*/ 5115 w 10000"/>
                    <a:gd name="connsiteY67" fmla="*/ 5715 h 10000"/>
                    <a:gd name="connsiteX68" fmla="*/ 4938 w 10000"/>
                    <a:gd name="connsiteY68" fmla="*/ 5806 h 10000"/>
                    <a:gd name="connsiteX69" fmla="*/ 4832 w 10000"/>
                    <a:gd name="connsiteY69" fmla="*/ 5852 h 10000"/>
                    <a:gd name="connsiteX70" fmla="*/ 4743 w 10000"/>
                    <a:gd name="connsiteY70" fmla="*/ 5830 h 10000"/>
                    <a:gd name="connsiteX71" fmla="*/ 4725 w 10000"/>
                    <a:gd name="connsiteY71" fmla="*/ 5806 h 10000"/>
                    <a:gd name="connsiteX72" fmla="*/ 4707 w 10000"/>
                    <a:gd name="connsiteY72" fmla="*/ 5785 h 10000"/>
                    <a:gd name="connsiteX73" fmla="*/ 4672 w 10000"/>
                    <a:gd name="connsiteY73" fmla="*/ 5761 h 10000"/>
                    <a:gd name="connsiteX74" fmla="*/ 4654 w 10000"/>
                    <a:gd name="connsiteY74" fmla="*/ 5737 h 10000"/>
                    <a:gd name="connsiteX75" fmla="*/ 4637 w 10000"/>
                    <a:gd name="connsiteY75" fmla="*/ 5737 h 10000"/>
                    <a:gd name="connsiteX76" fmla="*/ 4619 w 10000"/>
                    <a:gd name="connsiteY76" fmla="*/ 5737 h 10000"/>
                    <a:gd name="connsiteX77" fmla="*/ 4610 w 10000"/>
                    <a:gd name="connsiteY77" fmla="*/ 5761 h 10000"/>
                    <a:gd name="connsiteX78" fmla="*/ 4592 w 10000"/>
                    <a:gd name="connsiteY78" fmla="*/ 5830 h 10000"/>
                    <a:gd name="connsiteX79" fmla="*/ 4557 w 10000"/>
                    <a:gd name="connsiteY79" fmla="*/ 5944 h 10000"/>
                    <a:gd name="connsiteX80" fmla="*/ 4468 w 10000"/>
                    <a:gd name="connsiteY80" fmla="*/ 6015 h 10000"/>
                    <a:gd name="connsiteX81" fmla="*/ 4362 w 10000"/>
                    <a:gd name="connsiteY81" fmla="*/ 6130 h 10000"/>
                    <a:gd name="connsiteX82" fmla="*/ 4238 w 10000"/>
                    <a:gd name="connsiteY82" fmla="*/ 6279 h 10000"/>
                    <a:gd name="connsiteX83" fmla="*/ 4131 w 10000"/>
                    <a:gd name="connsiteY83" fmla="*/ 6440 h 10000"/>
                    <a:gd name="connsiteX84" fmla="*/ 4069 w 10000"/>
                    <a:gd name="connsiteY84" fmla="*/ 6554 h 10000"/>
                    <a:gd name="connsiteX85" fmla="*/ 3998 w 10000"/>
                    <a:gd name="connsiteY85" fmla="*/ 6625 h 10000"/>
                    <a:gd name="connsiteX86" fmla="*/ 3910 w 10000"/>
                    <a:gd name="connsiteY86" fmla="*/ 6625 h 10000"/>
                    <a:gd name="connsiteX87" fmla="*/ 3785 w 10000"/>
                    <a:gd name="connsiteY87" fmla="*/ 6602 h 10000"/>
                    <a:gd name="connsiteX88" fmla="*/ 3644 w 10000"/>
                    <a:gd name="connsiteY88" fmla="*/ 6625 h 10000"/>
                    <a:gd name="connsiteX89" fmla="*/ 3457 w 10000"/>
                    <a:gd name="connsiteY89" fmla="*/ 6648 h 10000"/>
                    <a:gd name="connsiteX90" fmla="*/ 3316 w 10000"/>
                    <a:gd name="connsiteY90" fmla="*/ 6648 h 10000"/>
                    <a:gd name="connsiteX91" fmla="*/ 3191 w 10000"/>
                    <a:gd name="connsiteY91" fmla="*/ 6717 h 10000"/>
                    <a:gd name="connsiteX92" fmla="*/ 3085 w 10000"/>
                    <a:gd name="connsiteY92" fmla="*/ 6809 h 10000"/>
                    <a:gd name="connsiteX93" fmla="*/ 2979 w 10000"/>
                    <a:gd name="connsiteY93" fmla="*/ 6936 h 10000"/>
                    <a:gd name="connsiteX94" fmla="*/ 2863 w 10000"/>
                    <a:gd name="connsiteY94" fmla="*/ 7051 h 10000"/>
                    <a:gd name="connsiteX95" fmla="*/ 2651 w 10000"/>
                    <a:gd name="connsiteY95" fmla="*/ 7168 h 10000"/>
                    <a:gd name="connsiteX96" fmla="*/ 2402 w 10000"/>
                    <a:gd name="connsiteY96" fmla="*/ 7305 h 10000"/>
                    <a:gd name="connsiteX97" fmla="*/ 2181 w 10000"/>
                    <a:gd name="connsiteY97" fmla="*/ 7397 h 10000"/>
                    <a:gd name="connsiteX98" fmla="*/ 2004 w 10000"/>
                    <a:gd name="connsiteY98" fmla="*/ 7466 h 10000"/>
                    <a:gd name="connsiteX99" fmla="*/ 1879 w 10000"/>
                    <a:gd name="connsiteY99" fmla="*/ 7466 h 10000"/>
                    <a:gd name="connsiteX100" fmla="*/ 1764 w 10000"/>
                    <a:gd name="connsiteY100" fmla="*/ 7466 h 10000"/>
                    <a:gd name="connsiteX101" fmla="*/ 1640 w 10000"/>
                    <a:gd name="connsiteY101" fmla="*/ 7488 h 10000"/>
                    <a:gd name="connsiteX102" fmla="*/ 1534 w 10000"/>
                    <a:gd name="connsiteY102" fmla="*/ 7559 h 10000"/>
                    <a:gd name="connsiteX103" fmla="*/ 1445 w 10000"/>
                    <a:gd name="connsiteY103" fmla="*/ 7684 h 10000"/>
                    <a:gd name="connsiteX104" fmla="*/ 1356 w 10000"/>
                    <a:gd name="connsiteY104" fmla="*/ 7846 h 10000"/>
                    <a:gd name="connsiteX105" fmla="*/ 1259 w 10000"/>
                    <a:gd name="connsiteY105" fmla="*/ 7937 h 10000"/>
                    <a:gd name="connsiteX106" fmla="*/ 1135 w 10000"/>
                    <a:gd name="connsiteY106" fmla="*/ 8007 h 10000"/>
                    <a:gd name="connsiteX107" fmla="*/ 1028 w 10000"/>
                    <a:gd name="connsiteY107" fmla="*/ 8076 h 10000"/>
                    <a:gd name="connsiteX108" fmla="*/ 957 w 10000"/>
                    <a:gd name="connsiteY108" fmla="*/ 8191 h 10000"/>
                    <a:gd name="connsiteX109" fmla="*/ 887 w 10000"/>
                    <a:gd name="connsiteY109" fmla="*/ 8342 h 10000"/>
                    <a:gd name="connsiteX110" fmla="*/ 816 w 10000"/>
                    <a:gd name="connsiteY110" fmla="*/ 8456 h 10000"/>
                    <a:gd name="connsiteX111" fmla="*/ 762 w 10000"/>
                    <a:gd name="connsiteY111" fmla="*/ 8550 h 10000"/>
                    <a:gd name="connsiteX112" fmla="*/ 798 w 10000"/>
                    <a:gd name="connsiteY112" fmla="*/ 8664 h 10000"/>
                    <a:gd name="connsiteX113" fmla="*/ 922 w 10000"/>
                    <a:gd name="connsiteY113" fmla="*/ 8802 h 10000"/>
                    <a:gd name="connsiteX114" fmla="*/ 1046 w 10000"/>
                    <a:gd name="connsiteY114" fmla="*/ 8986 h 10000"/>
                    <a:gd name="connsiteX115" fmla="*/ 1152 w 10000"/>
                    <a:gd name="connsiteY115" fmla="*/ 9205 h 10000"/>
                    <a:gd name="connsiteX116" fmla="*/ 1223 w 10000"/>
                    <a:gd name="connsiteY116" fmla="*/ 9366 h 10000"/>
                    <a:gd name="connsiteX117" fmla="*/ 1277 w 10000"/>
                    <a:gd name="connsiteY117" fmla="*/ 9528 h 10000"/>
                    <a:gd name="connsiteX118" fmla="*/ 1294 w 10000"/>
                    <a:gd name="connsiteY118" fmla="*/ 9665 h 10000"/>
                    <a:gd name="connsiteX119" fmla="*/ 1241 w 10000"/>
                    <a:gd name="connsiteY119" fmla="*/ 9770 h 10000"/>
                    <a:gd name="connsiteX120" fmla="*/ 1135 w 10000"/>
                    <a:gd name="connsiteY120" fmla="*/ 9838 h 10000"/>
                    <a:gd name="connsiteX121" fmla="*/ 1011 w 10000"/>
                    <a:gd name="connsiteY121" fmla="*/ 9931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4 h 10000"/>
                    <a:gd name="connsiteX125" fmla="*/ 452 w 10000"/>
                    <a:gd name="connsiteY125" fmla="*/ 9746 h 10000"/>
                    <a:gd name="connsiteX126" fmla="*/ 328 w 10000"/>
                    <a:gd name="connsiteY126" fmla="*/ 9528 h 10000"/>
                    <a:gd name="connsiteX127" fmla="*/ 222 w 10000"/>
                    <a:gd name="connsiteY127" fmla="*/ 9320 h 10000"/>
                    <a:gd name="connsiteX128" fmla="*/ 160 w 10000"/>
                    <a:gd name="connsiteY128" fmla="*/ 9160 h 10000"/>
                    <a:gd name="connsiteX129" fmla="*/ 89 w 10000"/>
                    <a:gd name="connsiteY129" fmla="*/ 8986 h 10000"/>
                    <a:gd name="connsiteX130" fmla="*/ 35 w 10000"/>
                    <a:gd name="connsiteY130" fmla="*/ 8780 h 10000"/>
                    <a:gd name="connsiteX131" fmla="*/ 18 w 10000"/>
                    <a:gd name="connsiteY131" fmla="*/ 8617 h 10000"/>
                    <a:gd name="connsiteX132" fmla="*/ 18 w 10000"/>
                    <a:gd name="connsiteY132" fmla="*/ 8456 h 10000"/>
                    <a:gd name="connsiteX133" fmla="*/ 18 w 10000"/>
                    <a:gd name="connsiteY133" fmla="*/ 8294 h 10000"/>
                    <a:gd name="connsiteX134" fmla="*/ 35 w 10000"/>
                    <a:gd name="connsiteY134" fmla="*/ 8122 h 10000"/>
                    <a:gd name="connsiteX135" fmla="*/ 106 w 10000"/>
                    <a:gd name="connsiteY135" fmla="*/ 7961 h 10000"/>
                    <a:gd name="connsiteX136" fmla="*/ 222 w 10000"/>
                    <a:gd name="connsiteY136" fmla="*/ 7754 h 10000"/>
                    <a:gd name="connsiteX137" fmla="*/ 275 w 10000"/>
                    <a:gd name="connsiteY137" fmla="*/ 7616 h 10000"/>
                    <a:gd name="connsiteX138" fmla="*/ 293 w 10000"/>
                    <a:gd name="connsiteY138" fmla="*/ 7569 h 10000"/>
                    <a:gd name="connsiteX139" fmla="*/ 35 w 10000"/>
                    <a:gd name="connsiteY139" fmla="*/ 7535 h 10000"/>
                    <a:gd name="connsiteX140" fmla="*/ 0 w 10000"/>
                    <a:gd name="connsiteY140" fmla="*/ 7397 h 10000"/>
                    <a:gd name="connsiteX141" fmla="*/ 293 w 10000"/>
                    <a:gd name="connsiteY141" fmla="*/ 6855 h 10000"/>
                    <a:gd name="connsiteX142" fmla="*/ 629 w 10000"/>
                    <a:gd name="connsiteY142" fmla="*/ 6717 h 10000"/>
                    <a:gd name="connsiteX143" fmla="*/ 683 w 10000"/>
                    <a:gd name="connsiteY143" fmla="*/ 6279 h 10000"/>
                    <a:gd name="connsiteX144" fmla="*/ 1135 w 10000"/>
                    <a:gd name="connsiteY144" fmla="*/ 6163 h 10000"/>
                    <a:gd name="connsiteX145" fmla="*/ 1303 w 10000"/>
                    <a:gd name="connsiteY145" fmla="*/ 5991 h 10000"/>
                    <a:gd name="connsiteX146" fmla="*/ 1303 w 10000"/>
                    <a:gd name="connsiteY146" fmla="*/ 5312 h 10000"/>
                    <a:gd name="connsiteX147" fmla="*/ 2509 w 10000"/>
                    <a:gd name="connsiteY147" fmla="*/ 5592 h 10000"/>
                    <a:gd name="connsiteX148" fmla="*/ 2642 w 10000"/>
                    <a:gd name="connsiteY148" fmla="*/ 4668 h 10000"/>
                    <a:gd name="connsiteX149" fmla="*/ 2749 w 10000"/>
                    <a:gd name="connsiteY149" fmla="*/ 5352 h 10000"/>
                    <a:gd name="connsiteX150" fmla="*/ 3936 w 10000"/>
                    <a:gd name="connsiteY150" fmla="*/ 3650 h 10000"/>
                    <a:gd name="connsiteX151" fmla="*/ 2828 w 10000"/>
                    <a:gd name="connsiteY151" fmla="*/ 6015 h 10000"/>
                    <a:gd name="connsiteX152" fmla="*/ 3112 w 10000"/>
                    <a:gd name="connsiteY152" fmla="*/ 4252 h 10000"/>
                    <a:gd name="connsiteX153" fmla="*/ 4637 w 10000"/>
                    <a:gd name="connsiteY153" fmla="*/ 3023 h 10000"/>
                    <a:gd name="connsiteX154" fmla="*/ 9870 w 10000"/>
                    <a:gd name="connsiteY154" fmla="*/ 2075 h 10000"/>
                    <a:gd name="connsiteX155" fmla="*/ 5950 w 10000"/>
                    <a:gd name="connsiteY155" fmla="*/ 2357 h 10000"/>
                    <a:gd name="connsiteX156" fmla="*/ 4833 w 10000"/>
                    <a:gd name="connsiteY156" fmla="*/ 1479 h 10000"/>
                    <a:gd name="connsiteX157" fmla="*/ 5320 w 10000"/>
                    <a:gd name="connsiteY157" fmla="*/ 1387 h 10000"/>
                    <a:gd name="connsiteX158" fmla="*/ 6686 w 10000"/>
                    <a:gd name="connsiteY158" fmla="*/ 1696 h 10000"/>
                    <a:gd name="connsiteX159" fmla="*/ 6499 w 10000"/>
                    <a:gd name="connsiteY159" fmla="*/ 1160 h 10000"/>
                    <a:gd name="connsiteX160" fmla="*/ 6366 w 10000"/>
                    <a:gd name="connsiteY160" fmla="*/ 1699 h 10000"/>
                    <a:gd name="connsiteX161" fmla="*/ 5692 w 10000"/>
                    <a:gd name="connsiteY161" fmla="*/ 1929 h 10000"/>
                    <a:gd name="connsiteX162" fmla="*/ 6304 w 10000"/>
                    <a:gd name="connsiteY162" fmla="*/ 1814 h 10000"/>
                    <a:gd name="connsiteX163" fmla="*/ 6702 w 10000"/>
                    <a:gd name="connsiteY163" fmla="*/ 2792 h 10000"/>
                    <a:gd name="connsiteX164" fmla="*/ 6516 w 10000"/>
                    <a:gd name="connsiteY164" fmla="*/ 1571 h 10000"/>
                    <a:gd name="connsiteX165" fmla="*/ 5771 w 10000"/>
                    <a:gd name="connsiteY165" fmla="*/ 438 h 10000"/>
                    <a:gd name="connsiteX166" fmla="*/ 6020 w 10000"/>
                    <a:gd name="connsiteY166" fmla="*/ 680 h 10000"/>
                    <a:gd name="connsiteX167" fmla="*/ 6560 w 10000"/>
                    <a:gd name="connsiteY167" fmla="*/ 415 h 10000"/>
                    <a:gd name="connsiteX168" fmla="*/ 7296 w 10000"/>
                    <a:gd name="connsiteY168" fmla="*/ 0 h 10000"/>
                    <a:gd name="connsiteX169" fmla="*/ 7784 w 10000"/>
                    <a:gd name="connsiteY169" fmla="*/ 324 h 10000"/>
                    <a:gd name="connsiteX170" fmla="*/ 7934 w 10000"/>
                    <a:gd name="connsiteY170" fmla="*/ 1830 h 10000"/>
                    <a:gd name="connsiteX171" fmla="*/ 8883 w 10000"/>
                    <a:gd name="connsiteY171" fmla="*/ 1414 h 10000"/>
                    <a:gd name="connsiteX172" fmla="*/ 9335 w 10000"/>
                    <a:gd name="connsiteY172" fmla="*/ 48 h 10000"/>
                    <a:gd name="connsiteX173" fmla="*/ 9628 w 10000"/>
                    <a:gd name="connsiteY173" fmla="*/ 796 h 10000"/>
                    <a:gd name="connsiteX174" fmla="*/ 9840 w 10000"/>
                    <a:gd name="connsiteY174" fmla="*/ 1429 h 10000"/>
                    <a:gd name="connsiteX175" fmla="*/ 10000 w 10000"/>
                    <a:gd name="connsiteY175" fmla="*/ 1775 h 10000"/>
                    <a:gd name="connsiteX0" fmla="*/ 10000 w 10000"/>
                    <a:gd name="connsiteY0" fmla="*/ 1775 h 10000"/>
                    <a:gd name="connsiteX1" fmla="*/ 9965 w 10000"/>
                    <a:gd name="connsiteY1" fmla="*/ 1798 h 10000"/>
                    <a:gd name="connsiteX2" fmla="*/ 9894 w 10000"/>
                    <a:gd name="connsiteY2" fmla="*/ 1821 h 10000"/>
                    <a:gd name="connsiteX3" fmla="*/ 9787 w 10000"/>
                    <a:gd name="connsiteY3" fmla="*/ 1867 h 10000"/>
                    <a:gd name="connsiteX4" fmla="*/ 9699 w 10000"/>
                    <a:gd name="connsiteY4" fmla="*/ 1925 h 10000"/>
                    <a:gd name="connsiteX5" fmla="*/ 9645 w 10000"/>
                    <a:gd name="connsiteY5" fmla="*/ 1993 h 10000"/>
                    <a:gd name="connsiteX6" fmla="*/ 9601 w 10000"/>
                    <a:gd name="connsiteY6" fmla="*/ 2110 h 10000"/>
                    <a:gd name="connsiteX7" fmla="*/ 9530 w 10000"/>
                    <a:gd name="connsiteY7" fmla="*/ 2271 h 10000"/>
                    <a:gd name="connsiteX8" fmla="*/ 9424 w 10000"/>
                    <a:gd name="connsiteY8" fmla="*/ 2454 h 10000"/>
                    <a:gd name="connsiteX9" fmla="*/ 9353 w 10000"/>
                    <a:gd name="connsiteY9" fmla="*/ 2605 h 10000"/>
                    <a:gd name="connsiteX10" fmla="*/ 9282 w 10000"/>
                    <a:gd name="connsiteY10" fmla="*/ 2765 h 10000"/>
                    <a:gd name="connsiteX11" fmla="*/ 9246 w 10000"/>
                    <a:gd name="connsiteY11" fmla="*/ 2950 h 10000"/>
                    <a:gd name="connsiteX12" fmla="*/ 9193 w 10000"/>
                    <a:gd name="connsiteY12" fmla="*/ 3111 h 10000"/>
                    <a:gd name="connsiteX13" fmla="*/ 9122 w 10000"/>
                    <a:gd name="connsiteY13" fmla="*/ 3273 h 10000"/>
                    <a:gd name="connsiteX14" fmla="*/ 9007 w 10000"/>
                    <a:gd name="connsiteY14" fmla="*/ 3399 h 10000"/>
                    <a:gd name="connsiteX15" fmla="*/ 8883 w 10000"/>
                    <a:gd name="connsiteY15" fmla="*/ 3492 h 10000"/>
                    <a:gd name="connsiteX16" fmla="*/ 8723 w 10000"/>
                    <a:gd name="connsiteY16" fmla="*/ 3584 h 10000"/>
                    <a:gd name="connsiteX17" fmla="*/ 8564 w 10000"/>
                    <a:gd name="connsiteY17" fmla="*/ 3675 h 10000"/>
                    <a:gd name="connsiteX18" fmla="*/ 8413 w 10000"/>
                    <a:gd name="connsiteY18" fmla="*/ 3745 h 10000"/>
                    <a:gd name="connsiteX19" fmla="*/ 8307 w 10000"/>
                    <a:gd name="connsiteY19" fmla="*/ 3769 h 10000"/>
                    <a:gd name="connsiteX20" fmla="*/ 8165 w 10000"/>
                    <a:gd name="connsiteY20" fmla="*/ 3722 h 10000"/>
                    <a:gd name="connsiteX21" fmla="*/ 8005 w 10000"/>
                    <a:gd name="connsiteY21" fmla="*/ 3675 h 10000"/>
                    <a:gd name="connsiteX22" fmla="*/ 7837 w 10000"/>
                    <a:gd name="connsiteY22" fmla="*/ 3654 h 10000"/>
                    <a:gd name="connsiteX23" fmla="*/ 7660 w 10000"/>
                    <a:gd name="connsiteY23" fmla="*/ 3675 h 10000"/>
                    <a:gd name="connsiteX24" fmla="*/ 7500 w 10000"/>
                    <a:gd name="connsiteY24" fmla="*/ 3769 h 10000"/>
                    <a:gd name="connsiteX25" fmla="*/ 7349 w 10000"/>
                    <a:gd name="connsiteY25" fmla="*/ 3906 h 10000"/>
                    <a:gd name="connsiteX26" fmla="*/ 7207 w 10000"/>
                    <a:gd name="connsiteY26" fmla="*/ 4010 h 10000"/>
                    <a:gd name="connsiteX27" fmla="*/ 7101 w 10000"/>
                    <a:gd name="connsiteY27" fmla="*/ 4126 h 10000"/>
                    <a:gd name="connsiteX28" fmla="*/ 7083 w 10000"/>
                    <a:gd name="connsiteY28" fmla="*/ 4170 h 10000"/>
                    <a:gd name="connsiteX29" fmla="*/ 7066 w 10000"/>
                    <a:gd name="connsiteY29" fmla="*/ 4217 h 10000"/>
                    <a:gd name="connsiteX30" fmla="*/ 7048 w 10000"/>
                    <a:gd name="connsiteY30" fmla="*/ 4285 h 10000"/>
                    <a:gd name="connsiteX31" fmla="*/ 7030 w 10000"/>
                    <a:gd name="connsiteY31" fmla="*/ 4332 h 10000"/>
                    <a:gd name="connsiteX32" fmla="*/ 7012 w 10000"/>
                    <a:gd name="connsiteY32" fmla="*/ 4379 h 10000"/>
                    <a:gd name="connsiteX33" fmla="*/ 6995 w 10000"/>
                    <a:gd name="connsiteY33" fmla="*/ 4402 h 10000"/>
                    <a:gd name="connsiteX34" fmla="*/ 6977 w 10000"/>
                    <a:gd name="connsiteY34" fmla="*/ 4402 h 10000"/>
                    <a:gd name="connsiteX35" fmla="*/ 6941 w 10000"/>
                    <a:gd name="connsiteY35" fmla="*/ 4402 h 10000"/>
                    <a:gd name="connsiteX36" fmla="*/ 6888 w 10000"/>
                    <a:gd name="connsiteY36" fmla="*/ 4356 h 10000"/>
                    <a:gd name="connsiteX37" fmla="*/ 6826 w 10000"/>
                    <a:gd name="connsiteY37" fmla="*/ 4265 h 10000"/>
                    <a:gd name="connsiteX38" fmla="*/ 6738 w 10000"/>
                    <a:gd name="connsiteY38" fmla="*/ 4194 h 10000"/>
                    <a:gd name="connsiteX39" fmla="*/ 6667 w 10000"/>
                    <a:gd name="connsiteY39" fmla="*/ 4194 h 10000"/>
                    <a:gd name="connsiteX40" fmla="*/ 6578 w 10000"/>
                    <a:gd name="connsiteY40" fmla="*/ 4265 h 10000"/>
                    <a:gd name="connsiteX41" fmla="*/ 6507 w 10000"/>
                    <a:gd name="connsiteY41" fmla="*/ 4379 h 10000"/>
                    <a:gd name="connsiteX42" fmla="*/ 6436 w 10000"/>
                    <a:gd name="connsiteY42" fmla="*/ 4516 h 10000"/>
                    <a:gd name="connsiteX43" fmla="*/ 6365 w 10000"/>
                    <a:gd name="connsiteY43" fmla="*/ 4655 h 10000"/>
                    <a:gd name="connsiteX44" fmla="*/ 6277 w 10000"/>
                    <a:gd name="connsiteY44" fmla="*/ 4781 h 10000"/>
                    <a:gd name="connsiteX45" fmla="*/ 6161 w 10000"/>
                    <a:gd name="connsiteY45" fmla="*/ 4851 h 10000"/>
                    <a:gd name="connsiteX46" fmla="*/ 6020 w 10000"/>
                    <a:gd name="connsiteY46" fmla="*/ 4851 h 10000"/>
                    <a:gd name="connsiteX47" fmla="*/ 5824 w 10000"/>
                    <a:gd name="connsiteY47" fmla="*/ 4804 h 10000"/>
                    <a:gd name="connsiteX48" fmla="*/ 5709 w 10000"/>
                    <a:gd name="connsiteY48" fmla="*/ 4737 h 10000"/>
                    <a:gd name="connsiteX49" fmla="*/ 5621 w 10000"/>
                    <a:gd name="connsiteY49" fmla="*/ 4632 h 10000"/>
                    <a:gd name="connsiteX50" fmla="*/ 5514 w 10000"/>
                    <a:gd name="connsiteY50" fmla="*/ 4495 h 10000"/>
                    <a:gd name="connsiteX51" fmla="*/ 5426 w 10000"/>
                    <a:gd name="connsiteY51" fmla="*/ 4332 h 10000"/>
                    <a:gd name="connsiteX52" fmla="*/ 5337 w 10000"/>
                    <a:gd name="connsiteY52" fmla="*/ 4170 h 10000"/>
                    <a:gd name="connsiteX53" fmla="*/ 5248 w 10000"/>
                    <a:gd name="connsiteY53" fmla="*/ 4033 h 10000"/>
                    <a:gd name="connsiteX54" fmla="*/ 5168 w 10000"/>
                    <a:gd name="connsiteY54" fmla="*/ 3975 h 10000"/>
                    <a:gd name="connsiteX55" fmla="*/ 5098 w 10000"/>
                    <a:gd name="connsiteY55" fmla="*/ 4010 h 10000"/>
                    <a:gd name="connsiteX56" fmla="*/ 5062 w 10000"/>
                    <a:gd name="connsiteY56" fmla="*/ 4148 h 10000"/>
                    <a:gd name="connsiteX57" fmla="*/ 5098 w 10000"/>
                    <a:gd name="connsiteY57" fmla="*/ 4285 h 10000"/>
                    <a:gd name="connsiteX58" fmla="*/ 5151 w 10000"/>
                    <a:gd name="connsiteY58" fmla="*/ 4447 h 10000"/>
                    <a:gd name="connsiteX59" fmla="*/ 5213 w 10000"/>
                    <a:gd name="connsiteY59" fmla="*/ 4586 h 10000"/>
                    <a:gd name="connsiteX60" fmla="*/ 5284 w 10000"/>
                    <a:gd name="connsiteY60" fmla="*/ 4678 h 10000"/>
                    <a:gd name="connsiteX61" fmla="*/ 5390 w 10000"/>
                    <a:gd name="connsiteY61" fmla="*/ 4804 h 10000"/>
                    <a:gd name="connsiteX62" fmla="*/ 5479 w 10000"/>
                    <a:gd name="connsiteY62" fmla="*/ 4919 h 10000"/>
                    <a:gd name="connsiteX63" fmla="*/ 5532 w 10000"/>
                    <a:gd name="connsiteY63" fmla="*/ 5058 h 10000"/>
                    <a:gd name="connsiteX64" fmla="*/ 5532 w 10000"/>
                    <a:gd name="connsiteY64" fmla="*/ 5174 h 10000"/>
                    <a:gd name="connsiteX65" fmla="*/ 5426 w 10000"/>
                    <a:gd name="connsiteY65" fmla="*/ 5357 h 10000"/>
                    <a:gd name="connsiteX66" fmla="*/ 5284 w 10000"/>
                    <a:gd name="connsiteY66" fmla="*/ 5553 h 10000"/>
                    <a:gd name="connsiteX67" fmla="*/ 5115 w 10000"/>
                    <a:gd name="connsiteY67" fmla="*/ 5715 h 10000"/>
                    <a:gd name="connsiteX68" fmla="*/ 4938 w 10000"/>
                    <a:gd name="connsiteY68" fmla="*/ 5806 h 10000"/>
                    <a:gd name="connsiteX69" fmla="*/ 4832 w 10000"/>
                    <a:gd name="connsiteY69" fmla="*/ 5852 h 10000"/>
                    <a:gd name="connsiteX70" fmla="*/ 4743 w 10000"/>
                    <a:gd name="connsiteY70" fmla="*/ 5830 h 10000"/>
                    <a:gd name="connsiteX71" fmla="*/ 4725 w 10000"/>
                    <a:gd name="connsiteY71" fmla="*/ 5806 h 10000"/>
                    <a:gd name="connsiteX72" fmla="*/ 4707 w 10000"/>
                    <a:gd name="connsiteY72" fmla="*/ 5785 h 10000"/>
                    <a:gd name="connsiteX73" fmla="*/ 4672 w 10000"/>
                    <a:gd name="connsiteY73" fmla="*/ 5761 h 10000"/>
                    <a:gd name="connsiteX74" fmla="*/ 4654 w 10000"/>
                    <a:gd name="connsiteY74" fmla="*/ 5737 h 10000"/>
                    <a:gd name="connsiteX75" fmla="*/ 4637 w 10000"/>
                    <a:gd name="connsiteY75" fmla="*/ 5737 h 10000"/>
                    <a:gd name="connsiteX76" fmla="*/ 4619 w 10000"/>
                    <a:gd name="connsiteY76" fmla="*/ 5737 h 10000"/>
                    <a:gd name="connsiteX77" fmla="*/ 4610 w 10000"/>
                    <a:gd name="connsiteY77" fmla="*/ 5761 h 10000"/>
                    <a:gd name="connsiteX78" fmla="*/ 4592 w 10000"/>
                    <a:gd name="connsiteY78" fmla="*/ 5830 h 10000"/>
                    <a:gd name="connsiteX79" fmla="*/ 4557 w 10000"/>
                    <a:gd name="connsiteY79" fmla="*/ 5944 h 10000"/>
                    <a:gd name="connsiteX80" fmla="*/ 4468 w 10000"/>
                    <a:gd name="connsiteY80" fmla="*/ 6015 h 10000"/>
                    <a:gd name="connsiteX81" fmla="*/ 4362 w 10000"/>
                    <a:gd name="connsiteY81" fmla="*/ 6130 h 10000"/>
                    <a:gd name="connsiteX82" fmla="*/ 4238 w 10000"/>
                    <a:gd name="connsiteY82" fmla="*/ 6279 h 10000"/>
                    <a:gd name="connsiteX83" fmla="*/ 4131 w 10000"/>
                    <a:gd name="connsiteY83" fmla="*/ 6440 h 10000"/>
                    <a:gd name="connsiteX84" fmla="*/ 4069 w 10000"/>
                    <a:gd name="connsiteY84" fmla="*/ 6554 h 10000"/>
                    <a:gd name="connsiteX85" fmla="*/ 3998 w 10000"/>
                    <a:gd name="connsiteY85" fmla="*/ 6625 h 10000"/>
                    <a:gd name="connsiteX86" fmla="*/ 3910 w 10000"/>
                    <a:gd name="connsiteY86" fmla="*/ 6625 h 10000"/>
                    <a:gd name="connsiteX87" fmla="*/ 3785 w 10000"/>
                    <a:gd name="connsiteY87" fmla="*/ 6602 h 10000"/>
                    <a:gd name="connsiteX88" fmla="*/ 3644 w 10000"/>
                    <a:gd name="connsiteY88" fmla="*/ 6625 h 10000"/>
                    <a:gd name="connsiteX89" fmla="*/ 3457 w 10000"/>
                    <a:gd name="connsiteY89" fmla="*/ 6648 h 10000"/>
                    <a:gd name="connsiteX90" fmla="*/ 3316 w 10000"/>
                    <a:gd name="connsiteY90" fmla="*/ 6648 h 10000"/>
                    <a:gd name="connsiteX91" fmla="*/ 3191 w 10000"/>
                    <a:gd name="connsiteY91" fmla="*/ 6717 h 10000"/>
                    <a:gd name="connsiteX92" fmla="*/ 3085 w 10000"/>
                    <a:gd name="connsiteY92" fmla="*/ 6809 h 10000"/>
                    <a:gd name="connsiteX93" fmla="*/ 2979 w 10000"/>
                    <a:gd name="connsiteY93" fmla="*/ 6936 h 10000"/>
                    <a:gd name="connsiteX94" fmla="*/ 2863 w 10000"/>
                    <a:gd name="connsiteY94" fmla="*/ 7051 h 10000"/>
                    <a:gd name="connsiteX95" fmla="*/ 2651 w 10000"/>
                    <a:gd name="connsiteY95" fmla="*/ 7168 h 10000"/>
                    <a:gd name="connsiteX96" fmla="*/ 2402 w 10000"/>
                    <a:gd name="connsiteY96" fmla="*/ 7305 h 10000"/>
                    <a:gd name="connsiteX97" fmla="*/ 2181 w 10000"/>
                    <a:gd name="connsiteY97" fmla="*/ 7397 h 10000"/>
                    <a:gd name="connsiteX98" fmla="*/ 2004 w 10000"/>
                    <a:gd name="connsiteY98" fmla="*/ 7466 h 10000"/>
                    <a:gd name="connsiteX99" fmla="*/ 1879 w 10000"/>
                    <a:gd name="connsiteY99" fmla="*/ 7466 h 10000"/>
                    <a:gd name="connsiteX100" fmla="*/ 1764 w 10000"/>
                    <a:gd name="connsiteY100" fmla="*/ 7466 h 10000"/>
                    <a:gd name="connsiteX101" fmla="*/ 1640 w 10000"/>
                    <a:gd name="connsiteY101" fmla="*/ 7488 h 10000"/>
                    <a:gd name="connsiteX102" fmla="*/ 1534 w 10000"/>
                    <a:gd name="connsiteY102" fmla="*/ 7559 h 10000"/>
                    <a:gd name="connsiteX103" fmla="*/ 1445 w 10000"/>
                    <a:gd name="connsiteY103" fmla="*/ 7684 h 10000"/>
                    <a:gd name="connsiteX104" fmla="*/ 1356 w 10000"/>
                    <a:gd name="connsiteY104" fmla="*/ 7846 h 10000"/>
                    <a:gd name="connsiteX105" fmla="*/ 1259 w 10000"/>
                    <a:gd name="connsiteY105" fmla="*/ 7937 h 10000"/>
                    <a:gd name="connsiteX106" fmla="*/ 1135 w 10000"/>
                    <a:gd name="connsiteY106" fmla="*/ 8007 h 10000"/>
                    <a:gd name="connsiteX107" fmla="*/ 1028 w 10000"/>
                    <a:gd name="connsiteY107" fmla="*/ 8076 h 10000"/>
                    <a:gd name="connsiteX108" fmla="*/ 957 w 10000"/>
                    <a:gd name="connsiteY108" fmla="*/ 8191 h 10000"/>
                    <a:gd name="connsiteX109" fmla="*/ 887 w 10000"/>
                    <a:gd name="connsiteY109" fmla="*/ 8342 h 10000"/>
                    <a:gd name="connsiteX110" fmla="*/ 816 w 10000"/>
                    <a:gd name="connsiteY110" fmla="*/ 8456 h 10000"/>
                    <a:gd name="connsiteX111" fmla="*/ 762 w 10000"/>
                    <a:gd name="connsiteY111" fmla="*/ 8550 h 10000"/>
                    <a:gd name="connsiteX112" fmla="*/ 798 w 10000"/>
                    <a:gd name="connsiteY112" fmla="*/ 8664 h 10000"/>
                    <a:gd name="connsiteX113" fmla="*/ 922 w 10000"/>
                    <a:gd name="connsiteY113" fmla="*/ 8802 h 10000"/>
                    <a:gd name="connsiteX114" fmla="*/ 1046 w 10000"/>
                    <a:gd name="connsiteY114" fmla="*/ 8986 h 10000"/>
                    <a:gd name="connsiteX115" fmla="*/ 1152 w 10000"/>
                    <a:gd name="connsiteY115" fmla="*/ 9205 h 10000"/>
                    <a:gd name="connsiteX116" fmla="*/ 1223 w 10000"/>
                    <a:gd name="connsiteY116" fmla="*/ 9366 h 10000"/>
                    <a:gd name="connsiteX117" fmla="*/ 1277 w 10000"/>
                    <a:gd name="connsiteY117" fmla="*/ 9528 h 10000"/>
                    <a:gd name="connsiteX118" fmla="*/ 1294 w 10000"/>
                    <a:gd name="connsiteY118" fmla="*/ 9665 h 10000"/>
                    <a:gd name="connsiteX119" fmla="*/ 1241 w 10000"/>
                    <a:gd name="connsiteY119" fmla="*/ 9770 h 10000"/>
                    <a:gd name="connsiteX120" fmla="*/ 1135 w 10000"/>
                    <a:gd name="connsiteY120" fmla="*/ 9838 h 10000"/>
                    <a:gd name="connsiteX121" fmla="*/ 1011 w 10000"/>
                    <a:gd name="connsiteY121" fmla="*/ 9931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4 h 10000"/>
                    <a:gd name="connsiteX125" fmla="*/ 452 w 10000"/>
                    <a:gd name="connsiteY125" fmla="*/ 9746 h 10000"/>
                    <a:gd name="connsiteX126" fmla="*/ 328 w 10000"/>
                    <a:gd name="connsiteY126" fmla="*/ 9528 h 10000"/>
                    <a:gd name="connsiteX127" fmla="*/ 222 w 10000"/>
                    <a:gd name="connsiteY127" fmla="*/ 9320 h 10000"/>
                    <a:gd name="connsiteX128" fmla="*/ 160 w 10000"/>
                    <a:gd name="connsiteY128" fmla="*/ 9160 h 10000"/>
                    <a:gd name="connsiteX129" fmla="*/ 89 w 10000"/>
                    <a:gd name="connsiteY129" fmla="*/ 8986 h 10000"/>
                    <a:gd name="connsiteX130" fmla="*/ 35 w 10000"/>
                    <a:gd name="connsiteY130" fmla="*/ 8780 h 10000"/>
                    <a:gd name="connsiteX131" fmla="*/ 18 w 10000"/>
                    <a:gd name="connsiteY131" fmla="*/ 8617 h 10000"/>
                    <a:gd name="connsiteX132" fmla="*/ 18 w 10000"/>
                    <a:gd name="connsiteY132" fmla="*/ 8456 h 10000"/>
                    <a:gd name="connsiteX133" fmla="*/ 18 w 10000"/>
                    <a:gd name="connsiteY133" fmla="*/ 8294 h 10000"/>
                    <a:gd name="connsiteX134" fmla="*/ 35 w 10000"/>
                    <a:gd name="connsiteY134" fmla="*/ 8122 h 10000"/>
                    <a:gd name="connsiteX135" fmla="*/ 106 w 10000"/>
                    <a:gd name="connsiteY135" fmla="*/ 7961 h 10000"/>
                    <a:gd name="connsiteX136" fmla="*/ 222 w 10000"/>
                    <a:gd name="connsiteY136" fmla="*/ 7754 h 10000"/>
                    <a:gd name="connsiteX137" fmla="*/ 275 w 10000"/>
                    <a:gd name="connsiteY137" fmla="*/ 7616 h 10000"/>
                    <a:gd name="connsiteX138" fmla="*/ 293 w 10000"/>
                    <a:gd name="connsiteY138" fmla="*/ 7569 h 10000"/>
                    <a:gd name="connsiteX139" fmla="*/ 35 w 10000"/>
                    <a:gd name="connsiteY139" fmla="*/ 7535 h 10000"/>
                    <a:gd name="connsiteX140" fmla="*/ 0 w 10000"/>
                    <a:gd name="connsiteY140" fmla="*/ 7397 h 10000"/>
                    <a:gd name="connsiteX141" fmla="*/ 293 w 10000"/>
                    <a:gd name="connsiteY141" fmla="*/ 6855 h 10000"/>
                    <a:gd name="connsiteX142" fmla="*/ 629 w 10000"/>
                    <a:gd name="connsiteY142" fmla="*/ 6717 h 10000"/>
                    <a:gd name="connsiteX143" fmla="*/ 683 w 10000"/>
                    <a:gd name="connsiteY143" fmla="*/ 6279 h 10000"/>
                    <a:gd name="connsiteX144" fmla="*/ 1135 w 10000"/>
                    <a:gd name="connsiteY144" fmla="*/ 6163 h 10000"/>
                    <a:gd name="connsiteX145" fmla="*/ 1303 w 10000"/>
                    <a:gd name="connsiteY145" fmla="*/ 5991 h 10000"/>
                    <a:gd name="connsiteX146" fmla="*/ 1303 w 10000"/>
                    <a:gd name="connsiteY146" fmla="*/ 5312 h 10000"/>
                    <a:gd name="connsiteX147" fmla="*/ 2509 w 10000"/>
                    <a:gd name="connsiteY147" fmla="*/ 5592 h 10000"/>
                    <a:gd name="connsiteX148" fmla="*/ 2642 w 10000"/>
                    <a:gd name="connsiteY148" fmla="*/ 4668 h 10000"/>
                    <a:gd name="connsiteX149" fmla="*/ 2749 w 10000"/>
                    <a:gd name="connsiteY149" fmla="*/ 5352 h 10000"/>
                    <a:gd name="connsiteX150" fmla="*/ 3936 w 10000"/>
                    <a:gd name="connsiteY150" fmla="*/ 3650 h 10000"/>
                    <a:gd name="connsiteX151" fmla="*/ 2828 w 10000"/>
                    <a:gd name="connsiteY151" fmla="*/ 6015 h 10000"/>
                    <a:gd name="connsiteX152" fmla="*/ 3112 w 10000"/>
                    <a:gd name="connsiteY152" fmla="*/ 4252 h 10000"/>
                    <a:gd name="connsiteX153" fmla="*/ 4637 w 10000"/>
                    <a:gd name="connsiteY153" fmla="*/ 3023 h 10000"/>
                    <a:gd name="connsiteX154" fmla="*/ 9870 w 10000"/>
                    <a:gd name="connsiteY154" fmla="*/ 2075 h 10000"/>
                    <a:gd name="connsiteX155" fmla="*/ 5950 w 10000"/>
                    <a:gd name="connsiteY155" fmla="*/ 2357 h 10000"/>
                    <a:gd name="connsiteX156" fmla="*/ 4833 w 10000"/>
                    <a:gd name="connsiteY156" fmla="*/ 1479 h 10000"/>
                    <a:gd name="connsiteX157" fmla="*/ 5320 w 10000"/>
                    <a:gd name="connsiteY157" fmla="*/ 1387 h 10000"/>
                    <a:gd name="connsiteX158" fmla="*/ 6686 w 10000"/>
                    <a:gd name="connsiteY158" fmla="*/ 1696 h 10000"/>
                    <a:gd name="connsiteX159" fmla="*/ 6499 w 10000"/>
                    <a:gd name="connsiteY159" fmla="*/ 1160 h 10000"/>
                    <a:gd name="connsiteX160" fmla="*/ 6366 w 10000"/>
                    <a:gd name="connsiteY160" fmla="*/ 1699 h 10000"/>
                    <a:gd name="connsiteX161" fmla="*/ 5692 w 10000"/>
                    <a:gd name="connsiteY161" fmla="*/ 1929 h 10000"/>
                    <a:gd name="connsiteX162" fmla="*/ 6304 w 10000"/>
                    <a:gd name="connsiteY162" fmla="*/ 1814 h 10000"/>
                    <a:gd name="connsiteX163" fmla="*/ 6702 w 10000"/>
                    <a:gd name="connsiteY163" fmla="*/ 2792 h 10000"/>
                    <a:gd name="connsiteX164" fmla="*/ 6516 w 10000"/>
                    <a:gd name="connsiteY164" fmla="*/ 1571 h 10000"/>
                    <a:gd name="connsiteX165" fmla="*/ 5771 w 10000"/>
                    <a:gd name="connsiteY165" fmla="*/ 438 h 10000"/>
                    <a:gd name="connsiteX166" fmla="*/ 6020 w 10000"/>
                    <a:gd name="connsiteY166" fmla="*/ 680 h 10000"/>
                    <a:gd name="connsiteX167" fmla="*/ 6879 w 10000"/>
                    <a:gd name="connsiteY167" fmla="*/ 1520 h 10000"/>
                    <a:gd name="connsiteX168" fmla="*/ 7296 w 10000"/>
                    <a:gd name="connsiteY168" fmla="*/ 0 h 10000"/>
                    <a:gd name="connsiteX169" fmla="*/ 7784 w 10000"/>
                    <a:gd name="connsiteY169" fmla="*/ 324 h 10000"/>
                    <a:gd name="connsiteX170" fmla="*/ 7934 w 10000"/>
                    <a:gd name="connsiteY170" fmla="*/ 1830 h 10000"/>
                    <a:gd name="connsiteX171" fmla="*/ 8883 w 10000"/>
                    <a:gd name="connsiteY171" fmla="*/ 1414 h 10000"/>
                    <a:gd name="connsiteX172" fmla="*/ 9335 w 10000"/>
                    <a:gd name="connsiteY172" fmla="*/ 48 h 10000"/>
                    <a:gd name="connsiteX173" fmla="*/ 9628 w 10000"/>
                    <a:gd name="connsiteY173" fmla="*/ 796 h 10000"/>
                    <a:gd name="connsiteX174" fmla="*/ 9840 w 10000"/>
                    <a:gd name="connsiteY174" fmla="*/ 1429 h 10000"/>
                    <a:gd name="connsiteX175" fmla="*/ 10000 w 10000"/>
                    <a:gd name="connsiteY175" fmla="*/ 1775 h 10000"/>
                    <a:gd name="connsiteX0" fmla="*/ 10000 w 10000"/>
                    <a:gd name="connsiteY0" fmla="*/ 1775 h 10000"/>
                    <a:gd name="connsiteX1" fmla="*/ 9965 w 10000"/>
                    <a:gd name="connsiteY1" fmla="*/ 1798 h 10000"/>
                    <a:gd name="connsiteX2" fmla="*/ 9894 w 10000"/>
                    <a:gd name="connsiteY2" fmla="*/ 1821 h 10000"/>
                    <a:gd name="connsiteX3" fmla="*/ 9787 w 10000"/>
                    <a:gd name="connsiteY3" fmla="*/ 1867 h 10000"/>
                    <a:gd name="connsiteX4" fmla="*/ 9699 w 10000"/>
                    <a:gd name="connsiteY4" fmla="*/ 1925 h 10000"/>
                    <a:gd name="connsiteX5" fmla="*/ 9645 w 10000"/>
                    <a:gd name="connsiteY5" fmla="*/ 1993 h 10000"/>
                    <a:gd name="connsiteX6" fmla="*/ 9601 w 10000"/>
                    <a:gd name="connsiteY6" fmla="*/ 2110 h 10000"/>
                    <a:gd name="connsiteX7" fmla="*/ 9530 w 10000"/>
                    <a:gd name="connsiteY7" fmla="*/ 2271 h 10000"/>
                    <a:gd name="connsiteX8" fmla="*/ 9424 w 10000"/>
                    <a:gd name="connsiteY8" fmla="*/ 2454 h 10000"/>
                    <a:gd name="connsiteX9" fmla="*/ 9353 w 10000"/>
                    <a:gd name="connsiteY9" fmla="*/ 2605 h 10000"/>
                    <a:gd name="connsiteX10" fmla="*/ 9282 w 10000"/>
                    <a:gd name="connsiteY10" fmla="*/ 2765 h 10000"/>
                    <a:gd name="connsiteX11" fmla="*/ 9246 w 10000"/>
                    <a:gd name="connsiteY11" fmla="*/ 2950 h 10000"/>
                    <a:gd name="connsiteX12" fmla="*/ 9193 w 10000"/>
                    <a:gd name="connsiteY12" fmla="*/ 3111 h 10000"/>
                    <a:gd name="connsiteX13" fmla="*/ 9122 w 10000"/>
                    <a:gd name="connsiteY13" fmla="*/ 3273 h 10000"/>
                    <a:gd name="connsiteX14" fmla="*/ 9007 w 10000"/>
                    <a:gd name="connsiteY14" fmla="*/ 3399 h 10000"/>
                    <a:gd name="connsiteX15" fmla="*/ 8883 w 10000"/>
                    <a:gd name="connsiteY15" fmla="*/ 3492 h 10000"/>
                    <a:gd name="connsiteX16" fmla="*/ 8723 w 10000"/>
                    <a:gd name="connsiteY16" fmla="*/ 3584 h 10000"/>
                    <a:gd name="connsiteX17" fmla="*/ 8564 w 10000"/>
                    <a:gd name="connsiteY17" fmla="*/ 3675 h 10000"/>
                    <a:gd name="connsiteX18" fmla="*/ 8413 w 10000"/>
                    <a:gd name="connsiteY18" fmla="*/ 3745 h 10000"/>
                    <a:gd name="connsiteX19" fmla="*/ 8307 w 10000"/>
                    <a:gd name="connsiteY19" fmla="*/ 3769 h 10000"/>
                    <a:gd name="connsiteX20" fmla="*/ 8165 w 10000"/>
                    <a:gd name="connsiteY20" fmla="*/ 3722 h 10000"/>
                    <a:gd name="connsiteX21" fmla="*/ 8005 w 10000"/>
                    <a:gd name="connsiteY21" fmla="*/ 3675 h 10000"/>
                    <a:gd name="connsiteX22" fmla="*/ 7837 w 10000"/>
                    <a:gd name="connsiteY22" fmla="*/ 3654 h 10000"/>
                    <a:gd name="connsiteX23" fmla="*/ 7660 w 10000"/>
                    <a:gd name="connsiteY23" fmla="*/ 3675 h 10000"/>
                    <a:gd name="connsiteX24" fmla="*/ 7500 w 10000"/>
                    <a:gd name="connsiteY24" fmla="*/ 3769 h 10000"/>
                    <a:gd name="connsiteX25" fmla="*/ 7349 w 10000"/>
                    <a:gd name="connsiteY25" fmla="*/ 3906 h 10000"/>
                    <a:gd name="connsiteX26" fmla="*/ 7207 w 10000"/>
                    <a:gd name="connsiteY26" fmla="*/ 4010 h 10000"/>
                    <a:gd name="connsiteX27" fmla="*/ 7101 w 10000"/>
                    <a:gd name="connsiteY27" fmla="*/ 4126 h 10000"/>
                    <a:gd name="connsiteX28" fmla="*/ 7083 w 10000"/>
                    <a:gd name="connsiteY28" fmla="*/ 4170 h 10000"/>
                    <a:gd name="connsiteX29" fmla="*/ 7066 w 10000"/>
                    <a:gd name="connsiteY29" fmla="*/ 4217 h 10000"/>
                    <a:gd name="connsiteX30" fmla="*/ 7048 w 10000"/>
                    <a:gd name="connsiteY30" fmla="*/ 4285 h 10000"/>
                    <a:gd name="connsiteX31" fmla="*/ 7030 w 10000"/>
                    <a:gd name="connsiteY31" fmla="*/ 4332 h 10000"/>
                    <a:gd name="connsiteX32" fmla="*/ 7012 w 10000"/>
                    <a:gd name="connsiteY32" fmla="*/ 4379 h 10000"/>
                    <a:gd name="connsiteX33" fmla="*/ 6995 w 10000"/>
                    <a:gd name="connsiteY33" fmla="*/ 4402 h 10000"/>
                    <a:gd name="connsiteX34" fmla="*/ 6977 w 10000"/>
                    <a:gd name="connsiteY34" fmla="*/ 4402 h 10000"/>
                    <a:gd name="connsiteX35" fmla="*/ 6941 w 10000"/>
                    <a:gd name="connsiteY35" fmla="*/ 4402 h 10000"/>
                    <a:gd name="connsiteX36" fmla="*/ 6888 w 10000"/>
                    <a:gd name="connsiteY36" fmla="*/ 4356 h 10000"/>
                    <a:gd name="connsiteX37" fmla="*/ 6826 w 10000"/>
                    <a:gd name="connsiteY37" fmla="*/ 4265 h 10000"/>
                    <a:gd name="connsiteX38" fmla="*/ 6738 w 10000"/>
                    <a:gd name="connsiteY38" fmla="*/ 4194 h 10000"/>
                    <a:gd name="connsiteX39" fmla="*/ 6667 w 10000"/>
                    <a:gd name="connsiteY39" fmla="*/ 4194 h 10000"/>
                    <a:gd name="connsiteX40" fmla="*/ 6578 w 10000"/>
                    <a:gd name="connsiteY40" fmla="*/ 4265 h 10000"/>
                    <a:gd name="connsiteX41" fmla="*/ 6507 w 10000"/>
                    <a:gd name="connsiteY41" fmla="*/ 4379 h 10000"/>
                    <a:gd name="connsiteX42" fmla="*/ 6436 w 10000"/>
                    <a:gd name="connsiteY42" fmla="*/ 4516 h 10000"/>
                    <a:gd name="connsiteX43" fmla="*/ 6365 w 10000"/>
                    <a:gd name="connsiteY43" fmla="*/ 4655 h 10000"/>
                    <a:gd name="connsiteX44" fmla="*/ 6277 w 10000"/>
                    <a:gd name="connsiteY44" fmla="*/ 4781 h 10000"/>
                    <a:gd name="connsiteX45" fmla="*/ 6161 w 10000"/>
                    <a:gd name="connsiteY45" fmla="*/ 4851 h 10000"/>
                    <a:gd name="connsiteX46" fmla="*/ 6020 w 10000"/>
                    <a:gd name="connsiteY46" fmla="*/ 4851 h 10000"/>
                    <a:gd name="connsiteX47" fmla="*/ 5824 w 10000"/>
                    <a:gd name="connsiteY47" fmla="*/ 4804 h 10000"/>
                    <a:gd name="connsiteX48" fmla="*/ 5709 w 10000"/>
                    <a:gd name="connsiteY48" fmla="*/ 4737 h 10000"/>
                    <a:gd name="connsiteX49" fmla="*/ 5621 w 10000"/>
                    <a:gd name="connsiteY49" fmla="*/ 4632 h 10000"/>
                    <a:gd name="connsiteX50" fmla="*/ 5514 w 10000"/>
                    <a:gd name="connsiteY50" fmla="*/ 4495 h 10000"/>
                    <a:gd name="connsiteX51" fmla="*/ 5426 w 10000"/>
                    <a:gd name="connsiteY51" fmla="*/ 4332 h 10000"/>
                    <a:gd name="connsiteX52" fmla="*/ 5337 w 10000"/>
                    <a:gd name="connsiteY52" fmla="*/ 4170 h 10000"/>
                    <a:gd name="connsiteX53" fmla="*/ 5248 w 10000"/>
                    <a:gd name="connsiteY53" fmla="*/ 4033 h 10000"/>
                    <a:gd name="connsiteX54" fmla="*/ 5168 w 10000"/>
                    <a:gd name="connsiteY54" fmla="*/ 3975 h 10000"/>
                    <a:gd name="connsiteX55" fmla="*/ 5098 w 10000"/>
                    <a:gd name="connsiteY55" fmla="*/ 4010 h 10000"/>
                    <a:gd name="connsiteX56" fmla="*/ 5062 w 10000"/>
                    <a:gd name="connsiteY56" fmla="*/ 4148 h 10000"/>
                    <a:gd name="connsiteX57" fmla="*/ 5098 w 10000"/>
                    <a:gd name="connsiteY57" fmla="*/ 4285 h 10000"/>
                    <a:gd name="connsiteX58" fmla="*/ 5151 w 10000"/>
                    <a:gd name="connsiteY58" fmla="*/ 4447 h 10000"/>
                    <a:gd name="connsiteX59" fmla="*/ 5213 w 10000"/>
                    <a:gd name="connsiteY59" fmla="*/ 4586 h 10000"/>
                    <a:gd name="connsiteX60" fmla="*/ 5284 w 10000"/>
                    <a:gd name="connsiteY60" fmla="*/ 4678 h 10000"/>
                    <a:gd name="connsiteX61" fmla="*/ 5390 w 10000"/>
                    <a:gd name="connsiteY61" fmla="*/ 4804 h 10000"/>
                    <a:gd name="connsiteX62" fmla="*/ 5479 w 10000"/>
                    <a:gd name="connsiteY62" fmla="*/ 4919 h 10000"/>
                    <a:gd name="connsiteX63" fmla="*/ 5532 w 10000"/>
                    <a:gd name="connsiteY63" fmla="*/ 5058 h 10000"/>
                    <a:gd name="connsiteX64" fmla="*/ 5532 w 10000"/>
                    <a:gd name="connsiteY64" fmla="*/ 5174 h 10000"/>
                    <a:gd name="connsiteX65" fmla="*/ 5426 w 10000"/>
                    <a:gd name="connsiteY65" fmla="*/ 5357 h 10000"/>
                    <a:gd name="connsiteX66" fmla="*/ 5284 w 10000"/>
                    <a:gd name="connsiteY66" fmla="*/ 5553 h 10000"/>
                    <a:gd name="connsiteX67" fmla="*/ 5115 w 10000"/>
                    <a:gd name="connsiteY67" fmla="*/ 5715 h 10000"/>
                    <a:gd name="connsiteX68" fmla="*/ 4938 w 10000"/>
                    <a:gd name="connsiteY68" fmla="*/ 5806 h 10000"/>
                    <a:gd name="connsiteX69" fmla="*/ 4832 w 10000"/>
                    <a:gd name="connsiteY69" fmla="*/ 5852 h 10000"/>
                    <a:gd name="connsiteX70" fmla="*/ 4743 w 10000"/>
                    <a:gd name="connsiteY70" fmla="*/ 5830 h 10000"/>
                    <a:gd name="connsiteX71" fmla="*/ 4725 w 10000"/>
                    <a:gd name="connsiteY71" fmla="*/ 5806 h 10000"/>
                    <a:gd name="connsiteX72" fmla="*/ 4707 w 10000"/>
                    <a:gd name="connsiteY72" fmla="*/ 5785 h 10000"/>
                    <a:gd name="connsiteX73" fmla="*/ 4672 w 10000"/>
                    <a:gd name="connsiteY73" fmla="*/ 5761 h 10000"/>
                    <a:gd name="connsiteX74" fmla="*/ 4654 w 10000"/>
                    <a:gd name="connsiteY74" fmla="*/ 5737 h 10000"/>
                    <a:gd name="connsiteX75" fmla="*/ 4637 w 10000"/>
                    <a:gd name="connsiteY75" fmla="*/ 5737 h 10000"/>
                    <a:gd name="connsiteX76" fmla="*/ 4619 w 10000"/>
                    <a:gd name="connsiteY76" fmla="*/ 5737 h 10000"/>
                    <a:gd name="connsiteX77" fmla="*/ 4610 w 10000"/>
                    <a:gd name="connsiteY77" fmla="*/ 5761 h 10000"/>
                    <a:gd name="connsiteX78" fmla="*/ 4592 w 10000"/>
                    <a:gd name="connsiteY78" fmla="*/ 5830 h 10000"/>
                    <a:gd name="connsiteX79" fmla="*/ 4557 w 10000"/>
                    <a:gd name="connsiteY79" fmla="*/ 5944 h 10000"/>
                    <a:gd name="connsiteX80" fmla="*/ 4468 w 10000"/>
                    <a:gd name="connsiteY80" fmla="*/ 6015 h 10000"/>
                    <a:gd name="connsiteX81" fmla="*/ 4362 w 10000"/>
                    <a:gd name="connsiteY81" fmla="*/ 6130 h 10000"/>
                    <a:gd name="connsiteX82" fmla="*/ 4238 w 10000"/>
                    <a:gd name="connsiteY82" fmla="*/ 6279 h 10000"/>
                    <a:gd name="connsiteX83" fmla="*/ 4131 w 10000"/>
                    <a:gd name="connsiteY83" fmla="*/ 6440 h 10000"/>
                    <a:gd name="connsiteX84" fmla="*/ 4069 w 10000"/>
                    <a:gd name="connsiteY84" fmla="*/ 6554 h 10000"/>
                    <a:gd name="connsiteX85" fmla="*/ 3998 w 10000"/>
                    <a:gd name="connsiteY85" fmla="*/ 6625 h 10000"/>
                    <a:gd name="connsiteX86" fmla="*/ 3910 w 10000"/>
                    <a:gd name="connsiteY86" fmla="*/ 6625 h 10000"/>
                    <a:gd name="connsiteX87" fmla="*/ 3785 w 10000"/>
                    <a:gd name="connsiteY87" fmla="*/ 6602 h 10000"/>
                    <a:gd name="connsiteX88" fmla="*/ 3644 w 10000"/>
                    <a:gd name="connsiteY88" fmla="*/ 6625 h 10000"/>
                    <a:gd name="connsiteX89" fmla="*/ 3457 w 10000"/>
                    <a:gd name="connsiteY89" fmla="*/ 6648 h 10000"/>
                    <a:gd name="connsiteX90" fmla="*/ 3316 w 10000"/>
                    <a:gd name="connsiteY90" fmla="*/ 6648 h 10000"/>
                    <a:gd name="connsiteX91" fmla="*/ 3191 w 10000"/>
                    <a:gd name="connsiteY91" fmla="*/ 6717 h 10000"/>
                    <a:gd name="connsiteX92" fmla="*/ 3085 w 10000"/>
                    <a:gd name="connsiteY92" fmla="*/ 6809 h 10000"/>
                    <a:gd name="connsiteX93" fmla="*/ 2979 w 10000"/>
                    <a:gd name="connsiteY93" fmla="*/ 6936 h 10000"/>
                    <a:gd name="connsiteX94" fmla="*/ 2863 w 10000"/>
                    <a:gd name="connsiteY94" fmla="*/ 7051 h 10000"/>
                    <a:gd name="connsiteX95" fmla="*/ 2651 w 10000"/>
                    <a:gd name="connsiteY95" fmla="*/ 7168 h 10000"/>
                    <a:gd name="connsiteX96" fmla="*/ 2402 w 10000"/>
                    <a:gd name="connsiteY96" fmla="*/ 7305 h 10000"/>
                    <a:gd name="connsiteX97" fmla="*/ 2181 w 10000"/>
                    <a:gd name="connsiteY97" fmla="*/ 7397 h 10000"/>
                    <a:gd name="connsiteX98" fmla="*/ 2004 w 10000"/>
                    <a:gd name="connsiteY98" fmla="*/ 7466 h 10000"/>
                    <a:gd name="connsiteX99" fmla="*/ 1879 w 10000"/>
                    <a:gd name="connsiteY99" fmla="*/ 7466 h 10000"/>
                    <a:gd name="connsiteX100" fmla="*/ 1764 w 10000"/>
                    <a:gd name="connsiteY100" fmla="*/ 7466 h 10000"/>
                    <a:gd name="connsiteX101" fmla="*/ 1640 w 10000"/>
                    <a:gd name="connsiteY101" fmla="*/ 7488 h 10000"/>
                    <a:gd name="connsiteX102" fmla="*/ 1534 w 10000"/>
                    <a:gd name="connsiteY102" fmla="*/ 7559 h 10000"/>
                    <a:gd name="connsiteX103" fmla="*/ 1445 w 10000"/>
                    <a:gd name="connsiteY103" fmla="*/ 7684 h 10000"/>
                    <a:gd name="connsiteX104" fmla="*/ 1356 w 10000"/>
                    <a:gd name="connsiteY104" fmla="*/ 7846 h 10000"/>
                    <a:gd name="connsiteX105" fmla="*/ 1259 w 10000"/>
                    <a:gd name="connsiteY105" fmla="*/ 7937 h 10000"/>
                    <a:gd name="connsiteX106" fmla="*/ 1135 w 10000"/>
                    <a:gd name="connsiteY106" fmla="*/ 8007 h 10000"/>
                    <a:gd name="connsiteX107" fmla="*/ 1028 w 10000"/>
                    <a:gd name="connsiteY107" fmla="*/ 8076 h 10000"/>
                    <a:gd name="connsiteX108" fmla="*/ 957 w 10000"/>
                    <a:gd name="connsiteY108" fmla="*/ 8191 h 10000"/>
                    <a:gd name="connsiteX109" fmla="*/ 887 w 10000"/>
                    <a:gd name="connsiteY109" fmla="*/ 8342 h 10000"/>
                    <a:gd name="connsiteX110" fmla="*/ 816 w 10000"/>
                    <a:gd name="connsiteY110" fmla="*/ 8456 h 10000"/>
                    <a:gd name="connsiteX111" fmla="*/ 762 w 10000"/>
                    <a:gd name="connsiteY111" fmla="*/ 8550 h 10000"/>
                    <a:gd name="connsiteX112" fmla="*/ 798 w 10000"/>
                    <a:gd name="connsiteY112" fmla="*/ 8664 h 10000"/>
                    <a:gd name="connsiteX113" fmla="*/ 922 w 10000"/>
                    <a:gd name="connsiteY113" fmla="*/ 8802 h 10000"/>
                    <a:gd name="connsiteX114" fmla="*/ 1046 w 10000"/>
                    <a:gd name="connsiteY114" fmla="*/ 8986 h 10000"/>
                    <a:gd name="connsiteX115" fmla="*/ 1152 w 10000"/>
                    <a:gd name="connsiteY115" fmla="*/ 9205 h 10000"/>
                    <a:gd name="connsiteX116" fmla="*/ 1223 w 10000"/>
                    <a:gd name="connsiteY116" fmla="*/ 9366 h 10000"/>
                    <a:gd name="connsiteX117" fmla="*/ 1277 w 10000"/>
                    <a:gd name="connsiteY117" fmla="*/ 9528 h 10000"/>
                    <a:gd name="connsiteX118" fmla="*/ 1294 w 10000"/>
                    <a:gd name="connsiteY118" fmla="*/ 9665 h 10000"/>
                    <a:gd name="connsiteX119" fmla="*/ 1241 w 10000"/>
                    <a:gd name="connsiteY119" fmla="*/ 9770 h 10000"/>
                    <a:gd name="connsiteX120" fmla="*/ 1135 w 10000"/>
                    <a:gd name="connsiteY120" fmla="*/ 9838 h 10000"/>
                    <a:gd name="connsiteX121" fmla="*/ 1011 w 10000"/>
                    <a:gd name="connsiteY121" fmla="*/ 9931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4 h 10000"/>
                    <a:gd name="connsiteX125" fmla="*/ 452 w 10000"/>
                    <a:gd name="connsiteY125" fmla="*/ 9746 h 10000"/>
                    <a:gd name="connsiteX126" fmla="*/ 328 w 10000"/>
                    <a:gd name="connsiteY126" fmla="*/ 9528 h 10000"/>
                    <a:gd name="connsiteX127" fmla="*/ 222 w 10000"/>
                    <a:gd name="connsiteY127" fmla="*/ 9320 h 10000"/>
                    <a:gd name="connsiteX128" fmla="*/ 160 w 10000"/>
                    <a:gd name="connsiteY128" fmla="*/ 9160 h 10000"/>
                    <a:gd name="connsiteX129" fmla="*/ 89 w 10000"/>
                    <a:gd name="connsiteY129" fmla="*/ 8986 h 10000"/>
                    <a:gd name="connsiteX130" fmla="*/ 35 w 10000"/>
                    <a:gd name="connsiteY130" fmla="*/ 8780 h 10000"/>
                    <a:gd name="connsiteX131" fmla="*/ 18 w 10000"/>
                    <a:gd name="connsiteY131" fmla="*/ 8617 h 10000"/>
                    <a:gd name="connsiteX132" fmla="*/ 18 w 10000"/>
                    <a:gd name="connsiteY132" fmla="*/ 8456 h 10000"/>
                    <a:gd name="connsiteX133" fmla="*/ 18 w 10000"/>
                    <a:gd name="connsiteY133" fmla="*/ 8294 h 10000"/>
                    <a:gd name="connsiteX134" fmla="*/ 35 w 10000"/>
                    <a:gd name="connsiteY134" fmla="*/ 8122 h 10000"/>
                    <a:gd name="connsiteX135" fmla="*/ 106 w 10000"/>
                    <a:gd name="connsiteY135" fmla="*/ 7961 h 10000"/>
                    <a:gd name="connsiteX136" fmla="*/ 222 w 10000"/>
                    <a:gd name="connsiteY136" fmla="*/ 7754 h 10000"/>
                    <a:gd name="connsiteX137" fmla="*/ 275 w 10000"/>
                    <a:gd name="connsiteY137" fmla="*/ 7616 h 10000"/>
                    <a:gd name="connsiteX138" fmla="*/ 293 w 10000"/>
                    <a:gd name="connsiteY138" fmla="*/ 7569 h 10000"/>
                    <a:gd name="connsiteX139" fmla="*/ 35 w 10000"/>
                    <a:gd name="connsiteY139" fmla="*/ 7535 h 10000"/>
                    <a:gd name="connsiteX140" fmla="*/ 0 w 10000"/>
                    <a:gd name="connsiteY140" fmla="*/ 7397 h 10000"/>
                    <a:gd name="connsiteX141" fmla="*/ 293 w 10000"/>
                    <a:gd name="connsiteY141" fmla="*/ 6855 h 10000"/>
                    <a:gd name="connsiteX142" fmla="*/ 629 w 10000"/>
                    <a:gd name="connsiteY142" fmla="*/ 6717 h 10000"/>
                    <a:gd name="connsiteX143" fmla="*/ 683 w 10000"/>
                    <a:gd name="connsiteY143" fmla="*/ 6279 h 10000"/>
                    <a:gd name="connsiteX144" fmla="*/ 1135 w 10000"/>
                    <a:gd name="connsiteY144" fmla="*/ 6163 h 10000"/>
                    <a:gd name="connsiteX145" fmla="*/ 1303 w 10000"/>
                    <a:gd name="connsiteY145" fmla="*/ 5991 h 10000"/>
                    <a:gd name="connsiteX146" fmla="*/ 1303 w 10000"/>
                    <a:gd name="connsiteY146" fmla="*/ 5312 h 10000"/>
                    <a:gd name="connsiteX147" fmla="*/ 2509 w 10000"/>
                    <a:gd name="connsiteY147" fmla="*/ 5592 h 10000"/>
                    <a:gd name="connsiteX148" fmla="*/ 2642 w 10000"/>
                    <a:gd name="connsiteY148" fmla="*/ 4668 h 10000"/>
                    <a:gd name="connsiteX149" fmla="*/ 2749 w 10000"/>
                    <a:gd name="connsiteY149" fmla="*/ 5352 h 10000"/>
                    <a:gd name="connsiteX150" fmla="*/ 3936 w 10000"/>
                    <a:gd name="connsiteY150" fmla="*/ 3650 h 10000"/>
                    <a:gd name="connsiteX151" fmla="*/ 2828 w 10000"/>
                    <a:gd name="connsiteY151" fmla="*/ 6015 h 10000"/>
                    <a:gd name="connsiteX152" fmla="*/ 3112 w 10000"/>
                    <a:gd name="connsiteY152" fmla="*/ 4252 h 10000"/>
                    <a:gd name="connsiteX153" fmla="*/ 4637 w 10000"/>
                    <a:gd name="connsiteY153" fmla="*/ 3023 h 10000"/>
                    <a:gd name="connsiteX154" fmla="*/ 9870 w 10000"/>
                    <a:gd name="connsiteY154" fmla="*/ 2075 h 10000"/>
                    <a:gd name="connsiteX155" fmla="*/ 5950 w 10000"/>
                    <a:gd name="connsiteY155" fmla="*/ 2357 h 10000"/>
                    <a:gd name="connsiteX156" fmla="*/ 4833 w 10000"/>
                    <a:gd name="connsiteY156" fmla="*/ 1479 h 10000"/>
                    <a:gd name="connsiteX157" fmla="*/ 5320 w 10000"/>
                    <a:gd name="connsiteY157" fmla="*/ 1387 h 10000"/>
                    <a:gd name="connsiteX158" fmla="*/ 6686 w 10000"/>
                    <a:gd name="connsiteY158" fmla="*/ 1696 h 10000"/>
                    <a:gd name="connsiteX159" fmla="*/ 6499 w 10000"/>
                    <a:gd name="connsiteY159" fmla="*/ 1160 h 10000"/>
                    <a:gd name="connsiteX160" fmla="*/ 6366 w 10000"/>
                    <a:gd name="connsiteY160" fmla="*/ 1699 h 10000"/>
                    <a:gd name="connsiteX161" fmla="*/ 5692 w 10000"/>
                    <a:gd name="connsiteY161" fmla="*/ 1929 h 10000"/>
                    <a:gd name="connsiteX162" fmla="*/ 6304 w 10000"/>
                    <a:gd name="connsiteY162" fmla="*/ 1814 h 10000"/>
                    <a:gd name="connsiteX163" fmla="*/ 6702 w 10000"/>
                    <a:gd name="connsiteY163" fmla="*/ 2792 h 10000"/>
                    <a:gd name="connsiteX164" fmla="*/ 6516 w 10000"/>
                    <a:gd name="connsiteY164" fmla="*/ 1571 h 10000"/>
                    <a:gd name="connsiteX165" fmla="*/ 5771 w 10000"/>
                    <a:gd name="connsiteY165" fmla="*/ 438 h 10000"/>
                    <a:gd name="connsiteX166" fmla="*/ 6020 w 10000"/>
                    <a:gd name="connsiteY166" fmla="*/ 680 h 10000"/>
                    <a:gd name="connsiteX167" fmla="*/ 6879 w 10000"/>
                    <a:gd name="connsiteY167" fmla="*/ 1520 h 10000"/>
                    <a:gd name="connsiteX168" fmla="*/ 7296 w 10000"/>
                    <a:gd name="connsiteY168" fmla="*/ 0 h 10000"/>
                    <a:gd name="connsiteX169" fmla="*/ 7784 w 10000"/>
                    <a:gd name="connsiteY169" fmla="*/ 1650 h 10000"/>
                    <a:gd name="connsiteX170" fmla="*/ 7934 w 10000"/>
                    <a:gd name="connsiteY170" fmla="*/ 1830 h 10000"/>
                    <a:gd name="connsiteX171" fmla="*/ 8883 w 10000"/>
                    <a:gd name="connsiteY171" fmla="*/ 1414 h 10000"/>
                    <a:gd name="connsiteX172" fmla="*/ 9335 w 10000"/>
                    <a:gd name="connsiteY172" fmla="*/ 48 h 10000"/>
                    <a:gd name="connsiteX173" fmla="*/ 9628 w 10000"/>
                    <a:gd name="connsiteY173" fmla="*/ 796 h 10000"/>
                    <a:gd name="connsiteX174" fmla="*/ 9840 w 10000"/>
                    <a:gd name="connsiteY174" fmla="*/ 1429 h 10000"/>
                    <a:gd name="connsiteX175" fmla="*/ 10000 w 10000"/>
                    <a:gd name="connsiteY175" fmla="*/ 1775 h 10000"/>
                    <a:gd name="connsiteX0" fmla="*/ 10000 w 10000"/>
                    <a:gd name="connsiteY0" fmla="*/ 1775 h 10000"/>
                    <a:gd name="connsiteX1" fmla="*/ 9965 w 10000"/>
                    <a:gd name="connsiteY1" fmla="*/ 1798 h 10000"/>
                    <a:gd name="connsiteX2" fmla="*/ 9894 w 10000"/>
                    <a:gd name="connsiteY2" fmla="*/ 1821 h 10000"/>
                    <a:gd name="connsiteX3" fmla="*/ 9787 w 10000"/>
                    <a:gd name="connsiteY3" fmla="*/ 1867 h 10000"/>
                    <a:gd name="connsiteX4" fmla="*/ 9699 w 10000"/>
                    <a:gd name="connsiteY4" fmla="*/ 1925 h 10000"/>
                    <a:gd name="connsiteX5" fmla="*/ 9645 w 10000"/>
                    <a:gd name="connsiteY5" fmla="*/ 1993 h 10000"/>
                    <a:gd name="connsiteX6" fmla="*/ 9601 w 10000"/>
                    <a:gd name="connsiteY6" fmla="*/ 2110 h 10000"/>
                    <a:gd name="connsiteX7" fmla="*/ 9530 w 10000"/>
                    <a:gd name="connsiteY7" fmla="*/ 2271 h 10000"/>
                    <a:gd name="connsiteX8" fmla="*/ 9424 w 10000"/>
                    <a:gd name="connsiteY8" fmla="*/ 2454 h 10000"/>
                    <a:gd name="connsiteX9" fmla="*/ 9353 w 10000"/>
                    <a:gd name="connsiteY9" fmla="*/ 2605 h 10000"/>
                    <a:gd name="connsiteX10" fmla="*/ 9282 w 10000"/>
                    <a:gd name="connsiteY10" fmla="*/ 2765 h 10000"/>
                    <a:gd name="connsiteX11" fmla="*/ 9246 w 10000"/>
                    <a:gd name="connsiteY11" fmla="*/ 2950 h 10000"/>
                    <a:gd name="connsiteX12" fmla="*/ 9193 w 10000"/>
                    <a:gd name="connsiteY12" fmla="*/ 3111 h 10000"/>
                    <a:gd name="connsiteX13" fmla="*/ 9122 w 10000"/>
                    <a:gd name="connsiteY13" fmla="*/ 3273 h 10000"/>
                    <a:gd name="connsiteX14" fmla="*/ 9007 w 10000"/>
                    <a:gd name="connsiteY14" fmla="*/ 3399 h 10000"/>
                    <a:gd name="connsiteX15" fmla="*/ 8883 w 10000"/>
                    <a:gd name="connsiteY15" fmla="*/ 3492 h 10000"/>
                    <a:gd name="connsiteX16" fmla="*/ 8723 w 10000"/>
                    <a:gd name="connsiteY16" fmla="*/ 3584 h 10000"/>
                    <a:gd name="connsiteX17" fmla="*/ 8564 w 10000"/>
                    <a:gd name="connsiteY17" fmla="*/ 3675 h 10000"/>
                    <a:gd name="connsiteX18" fmla="*/ 8413 w 10000"/>
                    <a:gd name="connsiteY18" fmla="*/ 3745 h 10000"/>
                    <a:gd name="connsiteX19" fmla="*/ 8307 w 10000"/>
                    <a:gd name="connsiteY19" fmla="*/ 3769 h 10000"/>
                    <a:gd name="connsiteX20" fmla="*/ 8165 w 10000"/>
                    <a:gd name="connsiteY20" fmla="*/ 3722 h 10000"/>
                    <a:gd name="connsiteX21" fmla="*/ 8005 w 10000"/>
                    <a:gd name="connsiteY21" fmla="*/ 3675 h 10000"/>
                    <a:gd name="connsiteX22" fmla="*/ 7837 w 10000"/>
                    <a:gd name="connsiteY22" fmla="*/ 3654 h 10000"/>
                    <a:gd name="connsiteX23" fmla="*/ 7660 w 10000"/>
                    <a:gd name="connsiteY23" fmla="*/ 3675 h 10000"/>
                    <a:gd name="connsiteX24" fmla="*/ 7500 w 10000"/>
                    <a:gd name="connsiteY24" fmla="*/ 3769 h 10000"/>
                    <a:gd name="connsiteX25" fmla="*/ 7349 w 10000"/>
                    <a:gd name="connsiteY25" fmla="*/ 3906 h 10000"/>
                    <a:gd name="connsiteX26" fmla="*/ 7207 w 10000"/>
                    <a:gd name="connsiteY26" fmla="*/ 4010 h 10000"/>
                    <a:gd name="connsiteX27" fmla="*/ 7101 w 10000"/>
                    <a:gd name="connsiteY27" fmla="*/ 4126 h 10000"/>
                    <a:gd name="connsiteX28" fmla="*/ 7083 w 10000"/>
                    <a:gd name="connsiteY28" fmla="*/ 4170 h 10000"/>
                    <a:gd name="connsiteX29" fmla="*/ 7066 w 10000"/>
                    <a:gd name="connsiteY29" fmla="*/ 4217 h 10000"/>
                    <a:gd name="connsiteX30" fmla="*/ 7048 w 10000"/>
                    <a:gd name="connsiteY30" fmla="*/ 4285 h 10000"/>
                    <a:gd name="connsiteX31" fmla="*/ 7030 w 10000"/>
                    <a:gd name="connsiteY31" fmla="*/ 4332 h 10000"/>
                    <a:gd name="connsiteX32" fmla="*/ 7012 w 10000"/>
                    <a:gd name="connsiteY32" fmla="*/ 4379 h 10000"/>
                    <a:gd name="connsiteX33" fmla="*/ 6995 w 10000"/>
                    <a:gd name="connsiteY33" fmla="*/ 4402 h 10000"/>
                    <a:gd name="connsiteX34" fmla="*/ 6977 w 10000"/>
                    <a:gd name="connsiteY34" fmla="*/ 4402 h 10000"/>
                    <a:gd name="connsiteX35" fmla="*/ 6941 w 10000"/>
                    <a:gd name="connsiteY35" fmla="*/ 4402 h 10000"/>
                    <a:gd name="connsiteX36" fmla="*/ 6888 w 10000"/>
                    <a:gd name="connsiteY36" fmla="*/ 4356 h 10000"/>
                    <a:gd name="connsiteX37" fmla="*/ 6826 w 10000"/>
                    <a:gd name="connsiteY37" fmla="*/ 4265 h 10000"/>
                    <a:gd name="connsiteX38" fmla="*/ 6738 w 10000"/>
                    <a:gd name="connsiteY38" fmla="*/ 4194 h 10000"/>
                    <a:gd name="connsiteX39" fmla="*/ 6667 w 10000"/>
                    <a:gd name="connsiteY39" fmla="*/ 4194 h 10000"/>
                    <a:gd name="connsiteX40" fmla="*/ 6578 w 10000"/>
                    <a:gd name="connsiteY40" fmla="*/ 4265 h 10000"/>
                    <a:gd name="connsiteX41" fmla="*/ 6507 w 10000"/>
                    <a:gd name="connsiteY41" fmla="*/ 4379 h 10000"/>
                    <a:gd name="connsiteX42" fmla="*/ 6436 w 10000"/>
                    <a:gd name="connsiteY42" fmla="*/ 4516 h 10000"/>
                    <a:gd name="connsiteX43" fmla="*/ 6365 w 10000"/>
                    <a:gd name="connsiteY43" fmla="*/ 4655 h 10000"/>
                    <a:gd name="connsiteX44" fmla="*/ 6277 w 10000"/>
                    <a:gd name="connsiteY44" fmla="*/ 4781 h 10000"/>
                    <a:gd name="connsiteX45" fmla="*/ 6161 w 10000"/>
                    <a:gd name="connsiteY45" fmla="*/ 4851 h 10000"/>
                    <a:gd name="connsiteX46" fmla="*/ 6020 w 10000"/>
                    <a:gd name="connsiteY46" fmla="*/ 4851 h 10000"/>
                    <a:gd name="connsiteX47" fmla="*/ 5824 w 10000"/>
                    <a:gd name="connsiteY47" fmla="*/ 4804 h 10000"/>
                    <a:gd name="connsiteX48" fmla="*/ 5709 w 10000"/>
                    <a:gd name="connsiteY48" fmla="*/ 4737 h 10000"/>
                    <a:gd name="connsiteX49" fmla="*/ 5621 w 10000"/>
                    <a:gd name="connsiteY49" fmla="*/ 4632 h 10000"/>
                    <a:gd name="connsiteX50" fmla="*/ 5514 w 10000"/>
                    <a:gd name="connsiteY50" fmla="*/ 4495 h 10000"/>
                    <a:gd name="connsiteX51" fmla="*/ 5426 w 10000"/>
                    <a:gd name="connsiteY51" fmla="*/ 4332 h 10000"/>
                    <a:gd name="connsiteX52" fmla="*/ 5337 w 10000"/>
                    <a:gd name="connsiteY52" fmla="*/ 4170 h 10000"/>
                    <a:gd name="connsiteX53" fmla="*/ 5248 w 10000"/>
                    <a:gd name="connsiteY53" fmla="*/ 4033 h 10000"/>
                    <a:gd name="connsiteX54" fmla="*/ 5168 w 10000"/>
                    <a:gd name="connsiteY54" fmla="*/ 3975 h 10000"/>
                    <a:gd name="connsiteX55" fmla="*/ 5098 w 10000"/>
                    <a:gd name="connsiteY55" fmla="*/ 4010 h 10000"/>
                    <a:gd name="connsiteX56" fmla="*/ 5062 w 10000"/>
                    <a:gd name="connsiteY56" fmla="*/ 4148 h 10000"/>
                    <a:gd name="connsiteX57" fmla="*/ 5098 w 10000"/>
                    <a:gd name="connsiteY57" fmla="*/ 4285 h 10000"/>
                    <a:gd name="connsiteX58" fmla="*/ 5151 w 10000"/>
                    <a:gd name="connsiteY58" fmla="*/ 4447 h 10000"/>
                    <a:gd name="connsiteX59" fmla="*/ 5213 w 10000"/>
                    <a:gd name="connsiteY59" fmla="*/ 4586 h 10000"/>
                    <a:gd name="connsiteX60" fmla="*/ 5284 w 10000"/>
                    <a:gd name="connsiteY60" fmla="*/ 4678 h 10000"/>
                    <a:gd name="connsiteX61" fmla="*/ 5390 w 10000"/>
                    <a:gd name="connsiteY61" fmla="*/ 4804 h 10000"/>
                    <a:gd name="connsiteX62" fmla="*/ 5479 w 10000"/>
                    <a:gd name="connsiteY62" fmla="*/ 4919 h 10000"/>
                    <a:gd name="connsiteX63" fmla="*/ 5532 w 10000"/>
                    <a:gd name="connsiteY63" fmla="*/ 5058 h 10000"/>
                    <a:gd name="connsiteX64" fmla="*/ 5532 w 10000"/>
                    <a:gd name="connsiteY64" fmla="*/ 5174 h 10000"/>
                    <a:gd name="connsiteX65" fmla="*/ 5426 w 10000"/>
                    <a:gd name="connsiteY65" fmla="*/ 5357 h 10000"/>
                    <a:gd name="connsiteX66" fmla="*/ 5284 w 10000"/>
                    <a:gd name="connsiteY66" fmla="*/ 5553 h 10000"/>
                    <a:gd name="connsiteX67" fmla="*/ 5115 w 10000"/>
                    <a:gd name="connsiteY67" fmla="*/ 5715 h 10000"/>
                    <a:gd name="connsiteX68" fmla="*/ 4938 w 10000"/>
                    <a:gd name="connsiteY68" fmla="*/ 5806 h 10000"/>
                    <a:gd name="connsiteX69" fmla="*/ 4832 w 10000"/>
                    <a:gd name="connsiteY69" fmla="*/ 5852 h 10000"/>
                    <a:gd name="connsiteX70" fmla="*/ 4743 w 10000"/>
                    <a:gd name="connsiteY70" fmla="*/ 5830 h 10000"/>
                    <a:gd name="connsiteX71" fmla="*/ 4725 w 10000"/>
                    <a:gd name="connsiteY71" fmla="*/ 5806 h 10000"/>
                    <a:gd name="connsiteX72" fmla="*/ 4707 w 10000"/>
                    <a:gd name="connsiteY72" fmla="*/ 5785 h 10000"/>
                    <a:gd name="connsiteX73" fmla="*/ 4672 w 10000"/>
                    <a:gd name="connsiteY73" fmla="*/ 5761 h 10000"/>
                    <a:gd name="connsiteX74" fmla="*/ 4654 w 10000"/>
                    <a:gd name="connsiteY74" fmla="*/ 5737 h 10000"/>
                    <a:gd name="connsiteX75" fmla="*/ 4637 w 10000"/>
                    <a:gd name="connsiteY75" fmla="*/ 5737 h 10000"/>
                    <a:gd name="connsiteX76" fmla="*/ 4619 w 10000"/>
                    <a:gd name="connsiteY76" fmla="*/ 5737 h 10000"/>
                    <a:gd name="connsiteX77" fmla="*/ 4610 w 10000"/>
                    <a:gd name="connsiteY77" fmla="*/ 5761 h 10000"/>
                    <a:gd name="connsiteX78" fmla="*/ 4592 w 10000"/>
                    <a:gd name="connsiteY78" fmla="*/ 5830 h 10000"/>
                    <a:gd name="connsiteX79" fmla="*/ 4557 w 10000"/>
                    <a:gd name="connsiteY79" fmla="*/ 5944 h 10000"/>
                    <a:gd name="connsiteX80" fmla="*/ 4468 w 10000"/>
                    <a:gd name="connsiteY80" fmla="*/ 6015 h 10000"/>
                    <a:gd name="connsiteX81" fmla="*/ 4362 w 10000"/>
                    <a:gd name="connsiteY81" fmla="*/ 6130 h 10000"/>
                    <a:gd name="connsiteX82" fmla="*/ 4238 w 10000"/>
                    <a:gd name="connsiteY82" fmla="*/ 6279 h 10000"/>
                    <a:gd name="connsiteX83" fmla="*/ 4131 w 10000"/>
                    <a:gd name="connsiteY83" fmla="*/ 6440 h 10000"/>
                    <a:gd name="connsiteX84" fmla="*/ 4069 w 10000"/>
                    <a:gd name="connsiteY84" fmla="*/ 6554 h 10000"/>
                    <a:gd name="connsiteX85" fmla="*/ 3998 w 10000"/>
                    <a:gd name="connsiteY85" fmla="*/ 6625 h 10000"/>
                    <a:gd name="connsiteX86" fmla="*/ 3910 w 10000"/>
                    <a:gd name="connsiteY86" fmla="*/ 6625 h 10000"/>
                    <a:gd name="connsiteX87" fmla="*/ 3785 w 10000"/>
                    <a:gd name="connsiteY87" fmla="*/ 6602 h 10000"/>
                    <a:gd name="connsiteX88" fmla="*/ 3644 w 10000"/>
                    <a:gd name="connsiteY88" fmla="*/ 6625 h 10000"/>
                    <a:gd name="connsiteX89" fmla="*/ 3457 w 10000"/>
                    <a:gd name="connsiteY89" fmla="*/ 6648 h 10000"/>
                    <a:gd name="connsiteX90" fmla="*/ 3316 w 10000"/>
                    <a:gd name="connsiteY90" fmla="*/ 6648 h 10000"/>
                    <a:gd name="connsiteX91" fmla="*/ 3191 w 10000"/>
                    <a:gd name="connsiteY91" fmla="*/ 6717 h 10000"/>
                    <a:gd name="connsiteX92" fmla="*/ 3085 w 10000"/>
                    <a:gd name="connsiteY92" fmla="*/ 6809 h 10000"/>
                    <a:gd name="connsiteX93" fmla="*/ 2979 w 10000"/>
                    <a:gd name="connsiteY93" fmla="*/ 6936 h 10000"/>
                    <a:gd name="connsiteX94" fmla="*/ 2863 w 10000"/>
                    <a:gd name="connsiteY94" fmla="*/ 7051 h 10000"/>
                    <a:gd name="connsiteX95" fmla="*/ 2651 w 10000"/>
                    <a:gd name="connsiteY95" fmla="*/ 7168 h 10000"/>
                    <a:gd name="connsiteX96" fmla="*/ 2402 w 10000"/>
                    <a:gd name="connsiteY96" fmla="*/ 7305 h 10000"/>
                    <a:gd name="connsiteX97" fmla="*/ 2181 w 10000"/>
                    <a:gd name="connsiteY97" fmla="*/ 7397 h 10000"/>
                    <a:gd name="connsiteX98" fmla="*/ 2004 w 10000"/>
                    <a:gd name="connsiteY98" fmla="*/ 7466 h 10000"/>
                    <a:gd name="connsiteX99" fmla="*/ 1879 w 10000"/>
                    <a:gd name="connsiteY99" fmla="*/ 7466 h 10000"/>
                    <a:gd name="connsiteX100" fmla="*/ 1764 w 10000"/>
                    <a:gd name="connsiteY100" fmla="*/ 7466 h 10000"/>
                    <a:gd name="connsiteX101" fmla="*/ 1640 w 10000"/>
                    <a:gd name="connsiteY101" fmla="*/ 7488 h 10000"/>
                    <a:gd name="connsiteX102" fmla="*/ 1534 w 10000"/>
                    <a:gd name="connsiteY102" fmla="*/ 7559 h 10000"/>
                    <a:gd name="connsiteX103" fmla="*/ 1445 w 10000"/>
                    <a:gd name="connsiteY103" fmla="*/ 7684 h 10000"/>
                    <a:gd name="connsiteX104" fmla="*/ 1356 w 10000"/>
                    <a:gd name="connsiteY104" fmla="*/ 7846 h 10000"/>
                    <a:gd name="connsiteX105" fmla="*/ 1259 w 10000"/>
                    <a:gd name="connsiteY105" fmla="*/ 7937 h 10000"/>
                    <a:gd name="connsiteX106" fmla="*/ 1135 w 10000"/>
                    <a:gd name="connsiteY106" fmla="*/ 8007 h 10000"/>
                    <a:gd name="connsiteX107" fmla="*/ 1028 w 10000"/>
                    <a:gd name="connsiteY107" fmla="*/ 8076 h 10000"/>
                    <a:gd name="connsiteX108" fmla="*/ 957 w 10000"/>
                    <a:gd name="connsiteY108" fmla="*/ 8191 h 10000"/>
                    <a:gd name="connsiteX109" fmla="*/ 887 w 10000"/>
                    <a:gd name="connsiteY109" fmla="*/ 8342 h 10000"/>
                    <a:gd name="connsiteX110" fmla="*/ 816 w 10000"/>
                    <a:gd name="connsiteY110" fmla="*/ 8456 h 10000"/>
                    <a:gd name="connsiteX111" fmla="*/ 762 w 10000"/>
                    <a:gd name="connsiteY111" fmla="*/ 8550 h 10000"/>
                    <a:gd name="connsiteX112" fmla="*/ 798 w 10000"/>
                    <a:gd name="connsiteY112" fmla="*/ 8664 h 10000"/>
                    <a:gd name="connsiteX113" fmla="*/ 922 w 10000"/>
                    <a:gd name="connsiteY113" fmla="*/ 8802 h 10000"/>
                    <a:gd name="connsiteX114" fmla="*/ 1046 w 10000"/>
                    <a:gd name="connsiteY114" fmla="*/ 8986 h 10000"/>
                    <a:gd name="connsiteX115" fmla="*/ 1152 w 10000"/>
                    <a:gd name="connsiteY115" fmla="*/ 9205 h 10000"/>
                    <a:gd name="connsiteX116" fmla="*/ 1223 w 10000"/>
                    <a:gd name="connsiteY116" fmla="*/ 9366 h 10000"/>
                    <a:gd name="connsiteX117" fmla="*/ 1277 w 10000"/>
                    <a:gd name="connsiteY117" fmla="*/ 9528 h 10000"/>
                    <a:gd name="connsiteX118" fmla="*/ 1294 w 10000"/>
                    <a:gd name="connsiteY118" fmla="*/ 9665 h 10000"/>
                    <a:gd name="connsiteX119" fmla="*/ 1241 w 10000"/>
                    <a:gd name="connsiteY119" fmla="*/ 9770 h 10000"/>
                    <a:gd name="connsiteX120" fmla="*/ 1135 w 10000"/>
                    <a:gd name="connsiteY120" fmla="*/ 9838 h 10000"/>
                    <a:gd name="connsiteX121" fmla="*/ 1011 w 10000"/>
                    <a:gd name="connsiteY121" fmla="*/ 9931 h 10000"/>
                    <a:gd name="connsiteX122" fmla="*/ 851 w 10000"/>
                    <a:gd name="connsiteY122" fmla="*/ 10000 h 10000"/>
                    <a:gd name="connsiteX123" fmla="*/ 700 w 10000"/>
                    <a:gd name="connsiteY123" fmla="*/ 10000 h 10000"/>
                    <a:gd name="connsiteX124" fmla="*/ 594 w 10000"/>
                    <a:gd name="connsiteY124" fmla="*/ 9954 h 10000"/>
                    <a:gd name="connsiteX125" fmla="*/ 452 w 10000"/>
                    <a:gd name="connsiteY125" fmla="*/ 9746 h 10000"/>
                    <a:gd name="connsiteX126" fmla="*/ 328 w 10000"/>
                    <a:gd name="connsiteY126" fmla="*/ 9528 h 10000"/>
                    <a:gd name="connsiteX127" fmla="*/ 222 w 10000"/>
                    <a:gd name="connsiteY127" fmla="*/ 9320 h 10000"/>
                    <a:gd name="connsiteX128" fmla="*/ 160 w 10000"/>
                    <a:gd name="connsiteY128" fmla="*/ 9160 h 10000"/>
                    <a:gd name="connsiteX129" fmla="*/ 89 w 10000"/>
                    <a:gd name="connsiteY129" fmla="*/ 8986 h 10000"/>
                    <a:gd name="connsiteX130" fmla="*/ 35 w 10000"/>
                    <a:gd name="connsiteY130" fmla="*/ 8780 h 10000"/>
                    <a:gd name="connsiteX131" fmla="*/ 18 w 10000"/>
                    <a:gd name="connsiteY131" fmla="*/ 8617 h 10000"/>
                    <a:gd name="connsiteX132" fmla="*/ 18 w 10000"/>
                    <a:gd name="connsiteY132" fmla="*/ 8456 h 10000"/>
                    <a:gd name="connsiteX133" fmla="*/ 18 w 10000"/>
                    <a:gd name="connsiteY133" fmla="*/ 8294 h 10000"/>
                    <a:gd name="connsiteX134" fmla="*/ 35 w 10000"/>
                    <a:gd name="connsiteY134" fmla="*/ 8122 h 10000"/>
                    <a:gd name="connsiteX135" fmla="*/ 106 w 10000"/>
                    <a:gd name="connsiteY135" fmla="*/ 7961 h 10000"/>
                    <a:gd name="connsiteX136" fmla="*/ 222 w 10000"/>
                    <a:gd name="connsiteY136" fmla="*/ 7754 h 10000"/>
                    <a:gd name="connsiteX137" fmla="*/ 275 w 10000"/>
                    <a:gd name="connsiteY137" fmla="*/ 7616 h 10000"/>
                    <a:gd name="connsiteX138" fmla="*/ 293 w 10000"/>
                    <a:gd name="connsiteY138" fmla="*/ 7569 h 10000"/>
                    <a:gd name="connsiteX139" fmla="*/ 35 w 10000"/>
                    <a:gd name="connsiteY139" fmla="*/ 7535 h 10000"/>
                    <a:gd name="connsiteX140" fmla="*/ 0 w 10000"/>
                    <a:gd name="connsiteY140" fmla="*/ 7397 h 10000"/>
                    <a:gd name="connsiteX141" fmla="*/ 293 w 10000"/>
                    <a:gd name="connsiteY141" fmla="*/ 6855 h 10000"/>
                    <a:gd name="connsiteX142" fmla="*/ 629 w 10000"/>
                    <a:gd name="connsiteY142" fmla="*/ 6717 h 10000"/>
                    <a:gd name="connsiteX143" fmla="*/ 683 w 10000"/>
                    <a:gd name="connsiteY143" fmla="*/ 6279 h 10000"/>
                    <a:gd name="connsiteX144" fmla="*/ 1135 w 10000"/>
                    <a:gd name="connsiteY144" fmla="*/ 6163 h 10000"/>
                    <a:gd name="connsiteX145" fmla="*/ 1303 w 10000"/>
                    <a:gd name="connsiteY145" fmla="*/ 5991 h 10000"/>
                    <a:gd name="connsiteX146" fmla="*/ 1303 w 10000"/>
                    <a:gd name="connsiteY146" fmla="*/ 5312 h 10000"/>
                    <a:gd name="connsiteX147" fmla="*/ 2509 w 10000"/>
                    <a:gd name="connsiteY147" fmla="*/ 5592 h 10000"/>
                    <a:gd name="connsiteX148" fmla="*/ 2642 w 10000"/>
                    <a:gd name="connsiteY148" fmla="*/ 4668 h 10000"/>
                    <a:gd name="connsiteX149" fmla="*/ 2749 w 10000"/>
                    <a:gd name="connsiteY149" fmla="*/ 5352 h 10000"/>
                    <a:gd name="connsiteX150" fmla="*/ 3936 w 10000"/>
                    <a:gd name="connsiteY150" fmla="*/ 3650 h 10000"/>
                    <a:gd name="connsiteX151" fmla="*/ 2828 w 10000"/>
                    <a:gd name="connsiteY151" fmla="*/ 6015 h 10000"/>
                    <a:gd name="connsiteX152" fmla="*/ 3112 w 10000"/>
                    <a:gd name="connsiteY152" fmla="*/ 4252 h 10000"/>
                    <a:gd name="connsiteX153" fmla="*/ 4637 w 10000"/>
                    <a:gd name="connsiteY153" fmla="*/ 3023 h 10000"/>
                    <a:gd name="connsiteX154" fmla="*/ 9870 w 10000"/>
                    <a:gd name="connsiteY154" fmla="*/ 2075 h 10000"/>
                    <a:gd name="connsiteX155" fmla="*/ 5950 w 10000"/>
                    <a:gd name="connsiteY155" fmla="*/ 2357 h 10000"/>
                    <a:gd name="connsiteX156" fmla="*/ 4833 w 10000"/>
                    <a:gd name="connsiteY156" fmla="*/ 1479 h 10000"/>
                    <a:gd name="connsiteX157" fmla="*/ 6278 w 10000"/>
                    <a:gd name="connsiteY157" fmla="*/ 2713 h 10000"/>
                    <a:gd name="connsiteX158" fmla="*/ 6686 w 10000"/>
                    <a:gd name="connsiteY158" fmla="*/ 1696 h 10000"/>
                    <a:gd name="connsiteX159" fmla="*/ 6499 w 10000"/>
                    <a:gd name="connsiteY159" fmla="*/ 1160 h 10000"/>
                    <a:gd name="connsiteX160" fmla="*/ 6366 w 10000"/>
                    <a:gd name="connsiteY160" fmla="*/ 1699 h 10000"/>
                    <a:gd name="connsiteX161" fmla="*/ 5692 w 10000"/>
                    <a:gd name="connsiteY161" fmla="*/ 1929 h 10000"/>
                    <a:gd name="connsiteX162" fmla="*/ 6304 w 10000"/>
                    <a:gd name="connsiteY162" fmla="*/ 1814 h 10000"/>
                    <a:gd name="connsiteX163" fmla="*/ 6702 w 10000"/>
                    <a:gd name="connsiteY163" fmla="*/ 2792 h 10000"/>
                    <a:gd name="connsiteX164" fmla="*/ 6516 w 10000"/>
                    <a:gd name="connsiteY164" fmla="*/ 1571 h 10000"/>
                    <a:gd name="connsiteX165" fmla="*/ 5771 w 10000"/>
                    <a:gd name="connsiteY165" fmla="*/ 438 h 10000"/>
                    <a:gd name="connsiteX166" fmla="*/ 6020 w 10000"/>
                    <a:gd name="connsiteY166" fmla="*/ 680 h 10000"/>
                    <a:gd name="connsiteX167" fmla="*/ 6879 w 10000"/>
                    <a:gd name="connsiteY167" fmla="*/ 1520 h 10000"/>
                    <a:gd name="connsiteX168" fmla="*/ 7296 w 10000"/>
                    <a:gd name="connsiteY168" fmla="*/ 0 h 10000"/>
                    <a:gd name="connsiteX169" fmla="*/ 7784 w 10000"/>
                    <a:gd name="connsiteY169" fmla="*/ 1650 h 10000"/>
                    <a:gd name="connsiteX170" fmla="*/ 7934 w 10000"/>
                    <a:gd name="connsiteY170" fmla="*/ 1830 h 10000"/>
                    <a:gd name="connsiteX171" fmla="*/ 8883 w 10000"/>
                    <a:gd name="connsiteY171" fmla="*/ 1414 h 10000"/>
                    <a:gd name="connsiteX172" fmla="*/ 9335 w 10000"/>
                    <a:gd name="connsiteY172" fmla="*/ 48 h 10000"/>
                    <a:gd name="connsiteX173" fmla="*/ 9628 w 10000"/>
                    <a:gd name="connsiteY173" fmla="*/ 796 h 10000"/>
                    <a:gd name="connsiteX174" fmla="*/ 9840 w 10000"/>
                    <a:gd name="connsiteY174" fmla="*/ 1429 h 10000"/>
                    <a:gd name="connsiteX175" fmla="*/ 10000 w 10000"/>
                    <a:gd name="connsiteY175" fmla="*/ 177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</a:cxnLst>
                  <a:rect l="l" t="t" r="r" b="b"/>
                  <a:pathLst>
                    <a:path w="10000" h="10000">
                      <a:moveTo>
                        <a:pt x="10000" y="1775"/>
                      </a:moveTo>
                      <a:cubicBezTo>
                        <a:pt x="9988" y="1782"/>
                        <a:pt x="9977" y="1791"/>
                        <a:pt x="9965" y="1798"/>
                      </a:cubicBezTo>
                      <a:cubicBezTo>
                        <a:pt x="9941" y="1805"/>
                        <a:pt x="9918" y="1813"/>
                        <a:pt x="9894" y="1821"/>
                      </a:cubicBezTo>
                      <a:cubicBezTo>
                        <a:pt x="9858" y="1836"/>
                        <a:pt x="9823" y="1852"/>
                        <a:pt x="9787" y="1867"/>
                      </a:cubicBezTo>
                      <a:cubicBezTo>
                        <a:pt x="9758" y="1887"/>
                        <a:pt x="9728" y="1906"/>
                        <a:pt x="9699" y="1925"/>
                      </a:cubicBezTo>
                      <a:cubicBezTo>
                        <a:pt x="9681" y="1948"/>
                        <a:pt x="9663" y="1971"/>
                        <a:pt x="9645" y="1993"/>
                      </a:cubicBezTo>
                      <a:cubicBezTo>
                        <a:pt x="9630" y="2032"/>
                        <a:pt x="9616" y="2071"/>
                        <a:pt x="9601" y="2110"/>
                      </a:cubicBezTo>
                      <a:cubicBezTo>
                        <a:pt x="9577" y="2162"/>
                        <a:pt x="9554" y="2216"/>
                        <a:pt x="9530" y="2271"/>
                      </a:cubicBezTo>
                      <a:cubicBezTo>
                        <a:pt x="9495" y="2331"/>
                        <a:pt x="9459" y="2392"/>
                        <a:pt x="9424" y="2454"/>
                      </a:cubicBezTo>
                      <a:cubicBezTo>
                        <a:pt x="9400" y="2504"/>
                        <a:pt x="9377" y="2555"/>
                        <a:pt x="9353" y="2605"/>
                      </a:cubicBezTo>
                      <a:cubicBezTo>
                        <a:pt x="9329" y="2658"/>
                        <a:pt x="9306" y="2712"/>
                        <a:pt x="9282" y="2765"/>
                      </a:cubicBezTo>
                      <a:cubicBezTo>
                        <a:pt x="9270" y="2826"/>
                        <a:pt x="9258" y="2888"/>
                        <a:pt x="9246" y="2950"/>
                      </a:cubicBezTo>
                      <a:cubicBezTo>
                        <a:pt x="9228" y="3004"/>
                        <a:pt x="9211" y="3057"/>
                        <a:pt x="9193" y="3111"/>
                      </a:cubicBezTo>
                      <a:cubicBezTo>
                        <a:pt x="9169" y="3165"/>
                        <a:pt x="9146" y="3220"/>
                        <a:pt x="9122" y="3273"/>
                      </a:cubicBezTo>
                      <a:cubicBezTo>
                        <a:pt x="9084" y="3315"/>
                        <a:pt x="9045" y="3356"/>
                        <a:pt x="9007" y="3399"/>
                      </a:cubicBezTo>
                      <a:lnTo>
                        <a:pt x="8883" y="3492"/>
                      </a:lnTo>
                      <a:lnTo>
                        <a:pt x="8723" y="3584"/>
                      </a:lnTo>
                      <a:lnTo>
                        <a:pt x="8564" y="3675"/>
                      </a:lnTo>
                      <a:lnTo>
                        <a:pt x="8413" y="3745"/>
                      </a:lnTo>
                      <a:cubicBezTo>
                        <a:pt x="8378" y="3753"/>
                        <a:pt x="8342" y="3760"/>
                        <a:pt x="8307" y="3769"/>
                      </a:cubicBezTo>
                      <a:lnTo>
                        <a:pt x="8165" y="3722"/>
                      </a:lnTo>
                      <a:lnTo>
                        <a:pt x="8005" y="3675"/>
                      </a:lnTo>
                      <a:lnTo>
                        <a:pt x="7837" y="3654"/>
                      </a:lnTo>
                      <a:lnTo>
                        <a:pt x="7660" y="3675"/>
                      </a:lnTo>
                      <a:lnTo>
                        <a:pt x="7500" y="3769"/>
                      </a:lnTo>
                      <a:cubicBezTo>
                        <a:pt x="7450" y="3815"/>
                        <a:pt x="7399" y="3860"/>
                        <a:pt x="7349" y="3906"/>
                      </a:cubicBezTo>
                      <a:cubicBezTo>
                        <a:pt x="7302" y="3941"/>
                        <a:pt x="7254" y="3975"/>
                        <a:pt x="7207" y="4010"/>
                      </a:cubicBezTo>
                      <a:cubicBezTo>
                        <a:pt x="7172" y="4049"/>
                        <a:pt x="7136" y="4088"/>
                        <a:pt x="7101" y="4126"/>
                      </a:cubicBezTo>
                      <a:cubicBezTo>
                        <a:pt x="7095" y="4141"/>
                        <a:pt x="7089" y="4155"/>
                        <a:pt x="7083" y="4170"/>
                      </a:cubicBezTo>
                      <a:cubicBezTo>
                        <a:pt x="7077" y="4186"/>
                        <a:pt x="7072" y="4202"/>
                        <a:pt x="7066" y="4217"/>
                      </a:cubicBezTo>
                      <a:cubicBezTo>
                        <a:pt x="7060" y="4241"/>
                        <a:pt x="7054" y="4264"/>
                        <a:pt x="7048" y="4285"/>
                      </a:cubicBezTo>
                      <a:cubicBezTo>
                        <a:pt x="7042" y="4301"/>
                        <a:pt x="7036" y="4316"/>
                        <a:pt x="7030" y="4332"/>
                      </a:cubicBezTo>
                      <a:cubicBezTo>
                        <a:pt x="7024" y="4348"/>
                        <a:pt x="7018" y="4364"/>
                        <a:pt x="7012" y="4379"/>
                      </a:cubicBezTo>
                      <a:cubicBezTo>
                        <a:pt x="7006" y="4386"/>
                        <a:pt x="7001" y="4395"/>
                        <a:pt x="6995" y="4402"/>
                      </a:cubicBezTo>
                      <a:lnTo>
                        <a:pt x="6977" y="4402"/>
                      </a:lnTo>
                      <a:lnTo>
                        <a:pt x="6941" y="4402"/>
                      </a:lnTo>
                      <a:cubicBezTo>
                        <a:pt x="6923" y="4387"/>
                        <a:pt x="6906" y="4371"/>
                        <a:pt x="6888" y="4356"/>
                      </a:cubicBezTo>
                      <a:cubicBezTo>
                        <a:pt x="6867" y="4326"/>
                        <a:pt x="6847" y="4295"/>
                        <a:pt x="6826" y="4265"/>
                      </a:cubicBezTo>
                      <a:cubicBezTo>
                        <a:pt x="6797" y="4241"/>
                        <a:pt x="6767" y="4218"/>
                        <a:pt x="6738" y="4194"/>
                      </a:cubicBezTo>
                      <a:lnTo>
                        <a:pt x="6667" y="4194"/>
                      </a:lnTo>
                      <a:cubicBezTo>
                        <a:pt x="6637" y="4217"/>
                        <a:pt x="6608" y="4241"/>
                        <a:pt x="6578" y="4265"/>
                      </a:cubicBezTo>
                      <a:cubicBezTo>
                        <a:pt x="6554" y="4303"/>
                        <a:pt x="6531" y="4341"/>
                        <a:pt x="6507" y="4379"/>
                      </a:cubicBezTo>
                      <a:cubicBezTo>
                        <a:pt x="6483" y="4424"/>
                        <a:pt x="6460" y="4471"/>
                        <a:pt x="6436" y="4516"/>
                      </a:cubicBezTo>
                      <a:cubicBezTo>
                        <a:pt x="6412" y="4564"/>
                        <a:pt x="6389" y="4610"/>
                        <a:pt x="6365" y="4655"/>
                      </a:cubicBezTo>
                      <a:cubicBezTo>
                        <a:pt x="6336" y="4698"/>
                        <a:pt x="6306" y="4739"/>
                        <a:pt x="6277" y="4781"/>
                      </a:cubicBezTo>
                      <a:cubicBezTo>
                        <a:pt x="6238" y="4804"/>
                        <a:pt x="6200" y="4828"/>
                        <a:pt x="6161" y="4851"/>
                      </a:cubicBezTo>
                      <a:lnTo>
                        <a:pt x="6020" y="4851"/>
                      </a:lnTo>
                      <a:lnTo>
                        <a:pt x="5824" y="4804"/>
                      </a:lnTo>
                      <a:cubicBezTo>
                        <a:pt x="5786" y="4781"/>
                        <a:pt x="5747" y="4759"/>
                        <a:pt x="5709" y="4737"/>
                      </a:cubicBezTo>
                      <a:cubicBezTo>
                        <a:pt x="5680" y="4702"/>
                        <a:pt x="5650" y="4668"/>
                        <a:pt x="5621" y="4632"/>
                      </a:cubicBezTo>
                      <a:cubicBezTo>
                        <a:pt x="5585" y="4586"/>
                        <a:pt x="5550" y="4540"/>
                        <a:pt x="5514" y="4495"/>
                      </a:cubicBezTo>
                      <a:cubicBezTo>
                        <a:pt x="5485" y="4440"/>
                        <a:pt x="5455" y="4386"/>
                        <a:pt x="5426" y="4332"/>
                      </a:cubicBezTo>
                      <a:cubicBezTo>
                        <a:pt x="5396" y="4278"/>
                        <a:pt x="5367" y="4224"/>
                        <a:pt x="5337" y="4170"/>
                      </a:cubicBezTo>
                      <a:cubicBezTo>
                        <a:pt x="5307" y="4125"/>
                        <a:pt x="5278" y="4078"/>
                        <a:pt x="5248" y="4033"/>
                      </a:cubicBezTo>
                      <a:cubicBezTo>
                        <a:pt x="5221" y="4014"/>
                        <a:pt x="5195" y="3993"/>
                        <a:pt x="5168" y="3975"/>
                      </a:cubicBezTo>
                      <a:cubicBezTo>
                        <a:pt x="5145" y="3987"/>
                        <a:pt x="5121" y="3998"/>
                        <a:pt x="5098" y="4010"/>
                      </a:cubicBezTo>
                      <a:cubicBezTo>
                        <a:pt x="5086" y="4057"/>
                        <a:pt x="5074" y="4101"/>
                        <a:pt x="5062" y="4148"/>
                      </a:cubicBezTo>
                      <a:cubicBezTo>
                        <a:pt x="5074" y="4193"/>
                        <a:pt x="5086" y="4240"/>
                        <a:pt x="5098" y="4285"/>
                      </a:cubicBezTo>
                      <a:cubicBezTo>
                        <a:pt x="5116" y="4339"/>
                        <a:pt x="5133" y="4394"/>
                        <a:pt x="5151" y="4447"/>
                      </a:cubicBezTo>
                      <a:cubicBezTo>
                        <a:pt x="5172" y="4493"/>
                        <a:pt x="5192" y="4540"/>
                        <a:pt x="5213" y="4586"/>
                      </a:cubicBezTo>
                      <a:lnTo>
                        <a:pt x="5284" y="4678"/>
                      </a:lnTo>
                      <a:cubicBezTo>
                        <a:pt x="5319" y="4720"/>
                        <a:pt x="5355" y="4763"/>
                        <a:pt x="5390" y="4804"/>
                      </a:cubicBezTo>
                      <a:cubicBezTo>
                        <a:pt x="5420" y="4843"/>
                        <a:pt x="5449" y="4881"/>
                        <a:pt x="5479" y="4919"/>
                      </a:cubicBezTo>
                      <a:cubicBezTo>
                        <a:pt x="5497" y="4966"/>
                        <a:pt x="5514" y="5012"/>
                        <a:pt x="5532" y="5058"/>
                      </a:cubicBezTo>
                      <a:lnTo>
                        <a:pt x="5532" y="5174"/>
                      </a:lnTo>
                      <a:cubicBezTo>
                        <a:pt x="5497" y="5235"/>
                        <a:pt x="5461" y="5295"/>
                        <a:pt x="5426" y="5357"/>
                      </a:cubicBezTo>
                      <a:lnTo>
                        <a:pt x="5284" y="5553"/>
                      </a:lnTo>
                      <a:cubicBezTo>
                        <a:pt x="5228" y="5608"/>
                        <a:pt x="5171" y="5661"/>
                        <a:pt x="5115" y="5715"/>
                      </a:cubicBezTo>
                      <a:lnTo>
                        <a:pt x="4938" y="5806"/>
                      </a:lnTo>
                      <a:cubicBezTo>
                        <a:pt x="4903" y="5822"/>
                        <a:pt x="4867" y="5837"/>
                        <a:pt x="4832" y="5852"/>
                      </a:cubicBezTo>
                      <a:cubicBezTo>
                        <a:pt x="4802" y="5845"/>
                        <a:pt x="4773" y="5837"/>
                        <a:pt x="4743" y="5830"/>
                      </a:cubicBezTo>
                      <a:cubicBezTo>
                        <a:pt x="4737" y="5822"/>
                        <a:pt x="4731" y="5813"/>
                        <a:pt x="4725" y="5806"/>
                      </a:cubicBezTo>
                      <a:cubicBezTo>
                        <a:pt x="4719" y="5798"/>
                        <a:pt x="4713" y="5792"/>
                        <a:pt x="4707" y="5785"/>
                      </a:cubicBezTo>
                      <a:cubicBezTo>
                        <a:pt x="4695" y="5778"/>
                        <a:pt x="4684" y="5768"/>
                        <a:pt x="4672" y="5761"/>
                      </a:cubicBezTo>
                      <a:cubicBezTo>
                        <a:pt x="4666" y="5754"/>
                        <a:pt x="4660" y="5746"/>
                        <a:pt x="4654" y="5737"/>
                      </a:cubicBezTo>
                      <a:lnTo>
                        <a:pt x="4637" y="5737"/>
                      </a:lnTo>
                      <a:lnTo>
                        <a:pt x="4619" y="5737"/>
                      </a:lnTo>
                      <a:cubicBezTo>
                        <a:pt x="4616" y="5746"/>
                        <a:pt x="4613" y="5754"/>
                        <a:pt x="4610" y="5761"/>
                      </a:cubicBezTo>
                      <a:cubicBezTo>
                        <a:pt x="4604" y="5785"/>
                        <a:pt x="4598" y="5806"/>
                        <a:pt x="4592" y="5830"/>
                      </a:cubicBezTo>
                      <a:cubicBezTo>
                        <a:pt x="4580" y="5869"/>
                        <a:pt x="4569" y="5906"/>
                        <a:pt x="4557" y="5944"/>
                      </a:cubicBezTo>
                      <a:cubicBezTo>
                        <a:pt x="4527" y="5967"/>
                        <a:pt x="4498" y="5991"/>
                        <a:pt x="4468" y="6015"/>
                      </a:cubicBezTo>
                      <a:cubicBezTo>
                        <a:pt x="4433" y="6053"/>
                        <a:pt x="4397" y="6091"/>
                        <a:pt x="4362" y="6130"/>
                      </a:cubicBezTo>
                      <a:cubicBezTo>
                        <a:pt x="4321" y="6180"/>
                        <a:pt x="4279" y="6229"/>
                        <a:pt x="4238" y="6279"/>
                      </a:cubicBezTo>
                      <a:cubicBezTo>
                        <a:pt x="4202" y="6332"/>
                        <a:pt x="4167" y="6387"/>
                        <a:pt x="4131" y="6440"/>
                      </a:cubicBezTo>
                      <a:cubicBezTo>
                        <a:pt x="4110" y="6479"/>
                        <a:pt x="4090" y="6517"/>
                        <a:pt x="4069" y="6554"/>
                      </a:cubicBezTo>
                      <a:cubicBezTo>
                        <a:pt x="4045" y="6578"/>
                        <a:pt x="4022" y="6602"/>
                        <a:pt x="3998" y="6625"/>
                      </a:cubicBezTo>
                      <a:lnTo>
                        <a:pt x="3910" y="6625"/>
                      </a:lnTo>
                      <a:lnTo>
                        <a:pt x="3785" y="6602"/>
                      </a:lnTo>
                      <a:lnTo>
                        <a:pt x="3644" y="6625"/>
                      </a:lnTo>
                      <a:lnTo>
                        <a:pt x="3457" y="6648"/>
                      </a:lnTo>
                      <a:lnTo>
                        <a:pt x="3316" y="6648"/>
                      </a:lnTo>
                      <a:cubicBezTo>
                        <a:pt x="3274" y="6670"/>
                        <a:pt x="3233" y="6694"/>
                        <a:pt x="3191" y="6717"/>
                      </a:cubicBezTo>
                      <a:cubicBezTo>
                        <a:pt x="3156" y="6748"/>
                        <a:pt x="3120" y="6778"/>
                        <a:pt x="3085" y="6809"/>
                      </a:cubicBezTo>
                      <a:cubicBezTo>
                        <a:pt x="3050" y="6852"/>
                        <a:pt x="3014" y="6893"/>
                        <a:pt x="2979" y="6936"/>
                      </a:cubicBezTo>
                      <a:cubicBezTo>
                        <a:pt x="2940" y="6974"/>
                        <a:pt x="2902" y="7013"/>
                        <a:pt x="2863" y="7051"/>
                      </a:cubicBezTo>
                      <a:lnTo>
                        <a:pt x="2651" y="7168"/>
                      </a:lnTo>
                      <a:lnTo>
                        <a:pt x="2402" y="7305"/>
                      </a:lnTo>
                      <a:lnTo>
                        <a:pt x="2181" y="7397"/>
                      </a:lnTo>
                      <a:lnTo>
                        <a:pt x="2004" y="7466"/>
                      </a:lnTo>
                      <a:lnTo>
                        <a:pt x="1879" y="7466"/>
                      </a:lnTo>
                      <a:lnTo>
                        <a:pt x="1764" y="7466"/>
                      </a:lnTo>
                      <a:lnTo>
                        <a:pt x="1640" y="7488"/>
                      </a:lnTo>
                      <a:cubicBezTo>
                        <a:pt x="1605" y="7512"/>
                        <a:pt x="1569" y="7535"/>
                        <a:pt x="1534" y="7559"/>
                      </a:cubicBezTo>
                      <a:cubicBezTo>
                        <a:pt x="1504" y="7600"/>
                        <a:pt x="1475" y="7643"/>
                        <a:pt x="1445" y="7684"/>
                      </a:cubicBezTo>
                      <a:cubicBezTo>
                        <a:pt x="1415" y="7738"/>
                        <a:pt x="1386" y="7792"/>
                        <a:pt x="1356" y="7846"/>
                      </a:cubicBezTo>
                      <a:cubicBezTo>
                        <a:pt x="1324" y="7877"/>
                        <a:pt x="1291" y="7907"/>
                        <a:pt x="1259" y="7937"/>
                      </a:cubicBezTo>
                      <a:cubicBezTo>
                        <a:pt x="1218" y="7961"/>
                        <a:pt x="1176" y="7984"/>
                        <a:pt x="1135" y="8007"/>
                      </a:cubicBezTo>
                      <a:lnTo>
                        <a:pt x="1028" y="8076"/>
                      </a:lnTo>
                      <a:cubicBezTo>
                        <a:pt x="1004" y="8114"/>
                        <a:pt x="981" y="8152"/>
                        <a:pt x="957" y="8191"/>
                      </a:cubicBezTo>
                      <a:cubicBezTo>
                        <a:pt x="934" y="8242"/>
                        <a:pt x="910" y="8291"/>
                        <a:pt x="887" y="8342"/>
                      </a:cubicBezTo>
                      <a:cubicBezTo>
                        <a:pt x="863" y="8380"/>
                        <a:pt x="840" y="8418"/>
                        <a:pt x="816" y="8456"/>
                      </a:cubicBezTo>
                      <a:cubicBezTo>
                        <a:pt x="798" y="8487"/>
                        <a:pt x="780" y="8519"/>
                        <a:pt x="762" y="8550"/>
                      </a:cubicBezTo>
                      <a:cubicBezTo>
                        <a:pt x="774" y="8587"/>
                        <a:pt x="786" y="8625"/>
                        <a:pt x="798" y="8664"/>
                      </a:cubicBezTo>
                      <a:cubicBezTo>
                        <a:pt x="839" y="8711"/>
                        <a:pt x="881" y="8755"/>
                        <a:pt x="922" y="8802"/>
                      </a:cubicBezTo>
                      <a:cubicBezTo>
                        <a:pt x="963" y="8864"/>
                        <a:pt x="1005" y="8924"/>
                        <a:pt x="1046" y="8986"/>
                      </a:cubicBezTo>
                      <a:cubicBezTo>
                        <a:pt x="1081" y="9059"/>
                        <a:pt x="1117" y="9132"/>
                        <a:pt x="1152" y="9205"/>
                      </a:cubicBezTo>
                      <a:cubicBezTo>
                        <a:pt x="1176" y="9258"/>
                        <a:pt x="1199" y="9313"/>
                        <a:pt x="1223" y="9366"/>
                      </a:cubicBezTo>
                      <a:cubicBezTo>
                        <a:pt x="1241" y="9421"/>
                        <a:pt x="1259" y="9473"/>
                        <a:pt x="1277" y="9528"/>
                      </a:cubicBezTo>
                      <a:cubicBezTo>
                        <a:pt x="1283" y="9573"/>
                        <a:pt x="1288" y="9620"/>
                        <a:pt x="1294" y="9665"/>
                      </a:cubicBezTo>
                      <a:cubicBezTo>
                        <a:pt x="1276" y="9700"/>
                        <a:pt x="1259" y="9736"/>
                        <a:pt x="1241" y="9770"/>
                      </a:cubicBezTo>
                      <a:cubicBezTo>
                        <a:pt x="1206" y="9793"/>
                        <a:pt x="1170" y="9815"/>
                        <a:pt x="1135" y="9838"/>
                      </a:cubicBezTo>
                      <a:cubicBezTo>
                        <a:pt x="1094" y="9870"/>
                        <a:pt x="1052" y="9900"/>
                        <a:pt x="1011" y="9931"/>
                      </a:cubicBezTo>
                      <a:lnTo>
                        <a:pt x="851" y="10000"/>
                      </a:lnTo>
                      <a:lnTo>
                        <a:pt x="700" y="10000"/>
                      </a:lnTo>
                      <a:cubicBezTo>
                        <a:pt x="665" y="9984"/>
                        <a:pt x="629" y="9970"/>
                        <a:pt x="594" y="9954"/>
                      </a:cubicBezTo>
                      <a:cubicBezTo>
                        <a:pt x="547" y="9885"/>
                        <a:pt x="499" y="9816"/>
                        <a:pt x="452" y="9746"/>
                      </a:cubicBezTo>
                      <a:cubicBezTo>
                        <a:pt x="411" y="9673"/>
                        <a:pt x="369" y="9601"/>
                        <a:pt x="328" y="9528"/>
                      </a:cubicBezTo>
                      <a:cubicBezTo>
                        <a:pt x="293" y="9457"/>
                        <a:pt x="257" y="9390"/>
                        <a:pt x="222" y="9320"/>
                      </a:cubicBezTo>
                      <a:cubicBezTo>
                        <a:pt x="201" y="9267"/>
                        <a:pt x="181" y="9213"/>
                        <a:pt x="160" y="9160"/>
                      </a:cubicBezTo>
                      <a:cubicBezTo>
                        <a:pt x="136" y="9101"/>
                        <a:pt x="113" y="9044"/>
                        <a:pt x="89" y="8986"/>
                      </a:cubicBezTo>
                      <a:cubicBezTo>
                        <a:pt x="71" y="8918"/>
                        <a:pt x="53" y="8847"/>
                        <a:pt x="35" y="8780"/>
                      </a:cubicBezTo>
                      <a:cubicBezTo>
                        <a:pt x="29" y="8725"/>
                        <a:pt x="24" y="8672"/>
                        <a:pt x="18" y="8617"/>
                      </a:cubicBezTo>
                      <a:lnTo>
                        <a:pt x="18" y="8456"/>
                      </a:lnTo>
                      <a:lnTo>
                        <a:pt x="18" y="8294"/>
                      </a:lnTo>
                      <a:cubicBezTo>
                        <a:pt x="24" y="8237"/>
                        <a:pt x="29" y="8179"/>
                        <a:pt x="35" y="8122"/>
                      </a:cubicBezTo>
                      <a:cubicBezTo>
                        <a:pt x="59" y="8068"/>
                        <a:pt x="82" y="8015"/>
                        <a:pt x="106" y="7961"/>
                      </a:cubicBezTo>
                      <a:cubicBezTo>
                        <a:pt x="145" y="7891"/>
                        <a:pt x="183" y="7822"/>
                        <a:pt x="222" y="7754"/>
                      </a:cubicBezTo>
                      <a:cubicBezTo>
                        <a:pt x="240" y="7708"/>
                        <a:pt x="257" y="7662"/>
                        <a:pt x="275" y="7616"/>
                      </a:cubicBezTo>
                      <a:cubicBezTo>
                        <a:pt x="281" y="7601"/>
                        <a:pt x="287" y="7584"/>
                        <a:pt x="293" y="7569"/>
                      </a:cubicBezTo>
                      <a:lnTo>
                        <a:pt x="35" y="7535"/>
                      </a:lnTo>
                      <a:cubicBezTo>
                        <a:pt x="23" y="7488"/>
                        <a:pt x="12" y="7443"/>
                        <a:pt x="0" y="7397"/>
                      </a:cubicBezTo>
                      <a:lnTo>
                        <a:pt x="293" y="6855"/>
                      </a:lnTo>
                      <a:lnTo>
                        <a:pt x="629" y="6717"/>
                      </a:lnTo>
                      <a:cubicBezTo>
                        <a:pt x="647" y="6571"/>
                        <a:pt x="665" y="6424"/>
                        <a:pt x="683" y="6279"/>
                      </a:cubicBezTo>
                      <a:lnTo>
                        <a:pt x="1135" y="6163"/>
                      </a:lnTo>
                      <a:lnTo>
                        <a:pt x="1303" y="5991"/>
                      </a:lnTo>
                      <a:lnTo>
                        <a:pt x="1303" y="5312"/>
                      </a:lnTo>
                      <a:lnTo>
                        <a:pt x="2509" y="5592"/>
                      </a:lnTo>
                      <a:cubicBezTo>
                        <a:pt x="2394" y="5210"/>
                        <a:pt x="2757" y="5050"/>
                        <a:pt x="2642" y="4668"/>
                      </a:cubicBezTo>
                      <a:cubicBezTo>
                        <a:pt x="2624" y="4381"/>
                        <a:pt x="2767" y="5640"/>
                        <a:pt x="2749" y="5352"/>
                      </a:cubicBezTo>
                      <a:lnTo>
                        <a:pt x="3936" y="3650"/>
                      </a:lnTo>
                      <a:cubicBezTo>
                        <a:pt x="3726" y="4880"/>
                        <a:pt x="3038" y="4785"/>
                        <a:pt x="2828" y="6015"/>
                      </a:cubicBezTo>
                      <a:cubicBezTo>
                        <a:pt x="2816" y="5795"/>
                        <a:pt x="3124" y="4471"/>
                        <a:pt x="3112" y="4252"/>
                      </a:cubicBezTo>
                      <a:lnTo>
                        <a:pt x="4637" y="3023"/>
                      </a:lnTo>
                      <a:lnTo>
                        <a:pt x="9870" y="2075"/>
                      </a:lnTo>
                      <a:lnTo>
                        <a:pt x="5950" y="2357"/>
                      </a:lnTo>
                      <a:lnTo>
                        <a:pt x="4833" y="1479"/>
                      </a:lnTo>
                      <a:lnTo>
                        <a:pt x="6278" y="2713"/>
                      </a:lnTo>
                      <a:lnTo>
                        <a:pt x="6686" y="1696"/>
                      </a:lnTo>
                      <a:cubicBezTo>
                        <a:pt x="6624" y="1517"/>
                        <a:pt x="6561" y="1339"/>
                        <a:pt x="6499" y="1160"/>
                      </a:cubicBezTo>
                      <a:cubicBezTo>
                        <a:pt x="6455" y="1340"/>
                        <a:pt x="6410" y="1519"/>
                        <a:pt x="6366" y="1699"/>
                      </a:cubicBezTo>
                      <a:lnTo>
                        <a:pt x="5692" y="1929"/>
                      </a:lnTo>
                      <a:lnTo>
                        <a:pt x="6304" y="1814"/>
                      </a:lnTo>
                      <a:cubicBezTo>
                        <a:pt x="6330" y="960"/>
                        <a:pt x="6676" y="3644"/>
                        <a:pt x="6702" y="2792"/>
                      </a:cubicBezTo>
                      <a:cubicBezTo>
                        <a:pt x="6746" y="3564"/>
                        <a:pt x="6472" y="798"/>
                        <a:pt x="6516" y="1571"/>
                      </a:cubicBezTo>
                      <a:lnTo>
                        <a:pt x="5771" y="438"/>
                      </a:lnTo>
                      <a:lnTo>
                        <a:pt x="6020" y="680"/>
                      </a:lnTo>
                      <a:lnTo>
                        <a:pt x="6879" y="1520"/>
                      </a:lnTo>
                      <a:lnTo>
                        <a:pt x="7296" y="0"/>
                      </a:lnTo>
                      <a:lnTo>
                        <a:pt x="7784" y="1650"/>
                      </a:lnTo>
                      <a:lnTo>
                        <a:pt x="7934" y="1830"/>
                      </a:lnTo>
                      <a:lnTo>
                        <a:pt x="8883" y="1414"/>
                      </a:lnTo>
                      <a:lnTo>
                        <a:pt x="9335" y="48"/>
                      </a:lnTo>
                      <a:cubicBezTo>
                        <a:pt x="9433" y="297"/>
                        <a:pt x="9530" y="547"/>
                        <a:pt x="9628" y="796"/>
                      </a:cubicBezTo>
                      <a:cubicBezTo>
                        <a:pt x="9699" y="1007"/>
                        <a:pt x="9769" y="1218"/>
                        <a:pt x="9840" y="1429"/>
                      </a:cubicBezTo>
                      <a:cubicBezTo>
                        <a:pt x="9893" y="1545"/>
                        <a:pt x="9947" y="1660"/>
                        <a:pt x="10000" y="1775"/>
                      </a:cubicBezTo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Freeform 86"/>
                <p:cNvSpPr>
                  <a:spLocks/>
                </p:cNvSpPr>
                <p:nvPr/>
              </p:nvSpPr>
              <p:spPr bwMode="gray">
                <a:xfrm>
                  <a:off x="3636" y="3029"/>
                  <a:ext cx="313" cy="413"/>
                </a:xfrm>
                <a:custGeom>
                  <a:avLst/>
                  <a:gdLst>
                    <a:gd name="T0" fmla="*/ 624 w 626"/>
                    <a:gd name="T1" fmla="*/ 124 h 825"/>
                    <a:gd name="T2" fmla="*/ 615 w 626"/>
                    <a:gd name="T3" fmla="*/ 146 h 825"/>
                    <a:gd name="T4" fmla="*/ 607 w 626"/>
                    <a:gd name="T5" fmla="*/ 173 h 825"/>
                    <a:gd name="T6" fmla="*/ 581 w 626"/>
                    <a:gd name="T7" fmla="*/ 205 h 825"/>
                    <a:gd name="T8" fmla="*/ 550 w 626"/>
                    <a:gd name="T9" fmla="*/ 228 h 825"/>
                    <a:gd name="T10" fmla="*/ 524 w 626"/>
                    <a:gd name="T11" fmla="*/ 242 h 825"/>
                    <a:gd name="T12" fmla="*/ 520 w 626"/>
                    <a:gd name="T13" fmla="*/ 248 h 825"/>
                    <a:gd name="T14" fmla="*/ 528 w 626"/>
                    <a:gd name="T15" fmla="*/ 272 h 825"/>
                    <a:gd name="T16" fmla="*/ 538 w 626"/>
                    <a:gd name="T17" fmla="*/ 299 h 825"/>
                    <a:gd name="T18" fmla="*/ 544 w 626"/>
                    <a:gd name="T19" fmla="*/ 321 h 825"/>
                    <a:gd name="T20" fmla="*/ 544 w 626"/>
                    <a:gd name="T21" fmla="*/ 354 h 825"/>
                    <a:gd name="T22" fmla="*/ 548 w 626"/>
                    <a:gd name="T23" fmla="*/ 380 h 825"/>
                    <a:gd name="T24" fmla="*/ 550 w 626"/>
                    <a:gd name="T25" fmla="*/ 413 h 825"/>
                    <a:gd name="T26" fmla="*/ 522 w 626"/>
                    <a:gd name="T27" fmla="*/ 447 h 825"/>
                    <a:gd name="T28" fmla="*/ 489 w 626"/>
                    <a:gd name="T29" fmla="*/ 480 h 825"/>
                    <a:gd name="T30" fmla="*/ 469 w 626"/>
                    <a:gd name="T31" fmla="*/ 522 h 825"/>
                    <a:gd name="T32" fmla="*/ 459 w 626"/>
                    <a:gd name="T33" fmla="*/ 565 h 825"/>
                    <a:gd name="T34" fmla="*/ 441 w 626"/>
                    <a:gd name="T35" fmla="*/ 602 h 825"/>
                    <a:gd name="T36" fmla="*/ 414 w 626"/>
                    <a:gd name="T37" fmla="*/ 624 h 825"/>
                    <a:gd name="T38" fmla="*/ 376 w 626"/>
                    <a:gd name="T39" fmla="*/ 632 h 825"/>
                    <a:gd name="T40" fmla="*/ 345 w 626"/>
                    <a:gd name="T41" fmla="*/ 642 h 825"/>
                    <a:gd name="T42" fmla="*/ 339 w 626"/>
                    <a:gd name="T43" fmla="*/ 659 h 825"/>
                    <a:gd name="T44" fmla="*/ 357 w 626"/>
                    <a:gd name="T45" fmla="*/ 681 h 825"/>
                    <a:gd name="T46" fmla="*/ 361 w 626"/>
                    <a:gd name="T47" fmla="*/ 701 h 825"/>
                    <a:gd name="T48" fmla="*/ 343 w 626"/>
                    <a:gd name="T49" fmla="*/ 726 h 825"/>
                    <a:gd name="T50" fmla="*/ 319 w 626"/>
                    <a:gd name="T51" fmla="*/ 756 h 825"/>
                    <a:gd name="T52" fmla="*/ 302 w 626"/>
                    <a:gd name="T53" fmla="*/ 771 h 825"/>
                    <a:gd name="T54" fmla="*/ 274 w 626"/>
                    <a:gd name="T55" fmla="*/ 793 h 825"/>
                    <a:gd name="T56" fmla="*/ 245 w 626"/>
                    <a:gd name="T57" fmla="*/ 815 h 825"/>
                    <a:gd name="T58" fmla="*/ 231 w 626"/>
                    <a:gd name="T59" fmla="*/ 825 h 825"/>
                    <a:gd name="T60" fmla="*/ 191 w 626"/>
                    <a:gd name="T61" fmla="*/ 740 h 825"/>
                    <a:gd name="T62" fmla="*/ 89 w 626"/>
                    <a:gd name="T63" fmla="*/ 642 h 825"/>
                    <a:gd name="T64" fmla="*/ 0 w 626"/>
                    <a:gd name="T65" fmla="*/ 581 h 825"/>
                    <a:gd name="T66" fmla="*/ 60 w 626"/>
                    <a:gd name="T67" fmla="*/ 425 h 825"/>
                    <a:gd name="T68" fmla="*/ 77 w 626"/>
                    <a:gd name="T69" fmla="*/ 352 h 825"/>
                    <a:gd name="T70" fmla="*/ 69 w 626"/>
                    <a:gd name="T71" fmla="*/ 266 h 825"/>
                    <a:gd name="T72" fmla="*/ 136 w 626"/>
                    <a:gd name="T73" fmla="*/ 171 h 825"/>
                    <a:gd name="T74" fmla="*/ 170 w 626"/>
                    <a:gd name="T75" fmla="*/ 94 h 825"/>
                    <a:gd name="T76" fmla="*/ 254 w 626"/>
                    <a:gd name="T77" fmla="*/ 65 h 825"/>
                    <a:gd name="T78" fmla="*/ 298 w 626"/>
                    <a:gd name="T79" fmla="*/ 4 h 825"/>
                    <a:gd name="T80" fmla="*/ 367 w 626"/>
                    <a:gd name="T81" fmla="*/ 53 h 825"/>
                    <a:gd name="T82" fmla="*/ 455 w 626"/>
                    <a:gd name="T83" fmla="*/ 126 h 825"/>
                    <a:gd name="T84" fmla="*/ 538 w 626"/>
                    <a:gd name="T85" fmla="*/ 126 h 825"/>
                    <a:gd name="T86" fmla="*/ 603 w 626"/>
                    <a:gd name="T87" fmla="*/ 98 h 82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26"/>
                    <a:gd name="T133" fmla="*/ 0 h 825"/>
                    <a:gd name="T134" fmla="*/ 626 w 626"/>
                    <a:gd name="T135" fmla="*/ 825 h 82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26" h="825">
                      <a:moveTo>
                        <a:pt x="626" y="122"/>
                      </a:moveTo>
                      <a:lnTo>
                        <a:pt x="624" y="124"/>
                      </a:lnTo>
                      <a:lnTo>
                        <a:pt x="621" y="134"/>
                      </a:lnTo>
                      <a:lnTo>
                        <a:pt x="615" y="146"/>
                      </a:lnTo>
                      <a:lnTo>
                        <a:pt x="613" y="159"/>
                      </a:lnTo>
                      <a:lnTo>
                        <a:pt x="607" y="173"/>
                      </a:lnTo>
                      <a:lnTo>
                        <a:pt x="597" y="189"/>
                      </a:lnTo>
                      <a:lnTo>
                        <a:pt x="581" y="205"/>
                      </a:lnTo>
                      <a:lnTo>
                        <a:pt x="565" y="216"/>
                      </a:lnTo>
                      <a:lnTo>
                        <a:pt x="550" y="228"/>
                      </a:lnTo>
                      <a:lnTo>
                        <a:pt x="534" y="236"/>
                      </a:lnTo>
                      <a:lnTo>
                        <a:pt x="524" y="242"/>
                      </a:lnTo>
                      <a:lnTo>
                        <a:pt x="520" y="244"/>
                      </a:lnTo>
                      <a:lnTo>
                        <a:pt x="520" y="248"/>
                      </a:lnTo>
                      <a:lnTo>
                        <a:pt x="524" y="258"/>
                      </a:lnTo>
                      <a:lnTo>
                        <a:pt x="528" y="272"/>
                      </a:lnTo>
                      <a:lnTo>
                        <a:pt x="532" y="285"/>
                      </a:lnTo>
                      <a:lnTo>
                        <a:pt x="538" y="299"/>
                      </a:lnTo>
                      <a:lnTo>
                        <a:pt x="542" y="309"/>
                      </a:lnTo>
                      <a:lnTo>
                        <a:pt x="544" y="321"/>
                      </a:lnTo>
                      <a:lnTo>
                        <a:pt x="546" y="339"/>
                      </a:lnTo>
                      <a:lnTo>
                        <a:pt x="544" y="354"/>
                      </a:lnTo>
                      <a:lnTo>
                        <a:pt x="544" y="368"/>
                      </a:lnTo>
                      <a:lnTo>
                        <a:pt x="548" y="380"/>
                      </a:lnTo>
                      <a:lnTo>
                        <a:pt x="550" y="396"/>
                      </a:lnTo>
                      <a:lnTo>
                        <a:pt x="550" y="413"/>
                      </a:lnTo>
                      <a:lnTo>
                        <a:pt x="540" y="429"/>
                      </a:lnTo>
                      <a:lnTo>
                        <a:pt x="522" y="447"/>
                      </a:lnTo>
                      <a:lnTo>
                        <a:pt x="504" y="462"/>
                      </a:lnTo>
                      <a:lnTo>
                        <a:pt x="489" y="480"/>
                      </a:lnTo>
                      <a:lnTo>
                        <a:pt x="479" y="494"/>
                      </a:lnTo>
                      <a:lnTo>
                        <a:pt x="469" y="522"/>
                      </a:lnTo>
                      <a:lnTo>
                        <a:pt x="463" y="549"/>
                      </a:lnTo>
                      <a:lnTo>
                        <a:pt x="459" y="565"/>
                      </a:lnTo>
                      <a:lnTo>
                        <a:pt x="451" y="585"/>
                      </a:lnTo>
                      <a:lnTo>
                        <a:pt x="441" y="602"/>
                      </a:lnTo>
                      <a:lnTo>
                        <a:pt x="428" y="618"/>
                      </a:lnTo>
                      <a:lnTo>
                        <a:pt x="414" y="624"/>
                      </a:lnTo>
                      <a:lnTo>
                        <a:pt x="396" y="630"/>
                      </a:lnTo>
                      <a:lnTo>
                        <a:pt x="376" y="632"/>
                      </a:lnTo>
                      <a:lnTo>
                        <a:pt x="359" y="636"/>
                      </a:lnTo>
                      <a:lnTo>
                        <a:pt x="345" y="642"/>
                      </a:lnTo>
                      <a:lnTo>
                        <a:pt x="337" y="648"/>
                      </a:lnTo>
                      <a:lnTo>
                        <a:pt x="339" y="659"/>
                      </a:lnTo>
                      <a:lnTo>
                        <a:pt x="347" y="669"/>
                      </a:lnTo>
                      <a:lnTo>
                        <a:pt x="357" y="681"/>
                      </a:lnTo>
                      <a:lnTo>
                        <a:pt x="363" y="691"/>
                      </a:lnTo>
                      <a:lnTo>
                        <a:pt x="361" y="701"/>
                      </a:lnTo>
                      <a:lnTo>
                        <a:pt x="353" y="710"/>
                      </a:lnTo>
                      <a:lnTo>
                        <a:pt x="343" y="726"/>
                      </a:lnTo>
                      <a:lnTo>
                        <a:pt x="331" y="742"/>
                      </a:lnTo>
                      <a:lnTo>
                        <a:pt x="319" y="756"/>
                      </a:lnTo>
                      <a:lnTo>
                        <a:pt x="312" y="766"/>
                      </a:lnTo>
                      <a:lnTo>
                        <a:pt x="302" y="771"/>
                      </a:lnTo>
                      <a:lnTo>
                        <a:pt x="290" y="781"/>
                      </a:lnTo>
                      <a:lnTo>
                        <a:pt x="274" y="793"/>
                      </a:lnTo>
                      <a:lnTo>
                        <a:pt x="258" y="805"/>
                      </a:lnTo>
                      <a:lnTo>
                        <a:pt x="245" y="815"/>
                      </a:lnTo>
                      <a:lnTo>
                        <a:pt x="235" y="821"/>
                      </a:lnTo>
                      <a:lnTo>
                        <a:pt x="231" y="825"/>
                      </a:lnTo>
                      <a:lnTo>
                        <a:pt x="215" y="795"/>
                      </a:lnTo>
                      <a:lnTo>
                        <a:pt x="191" y="740"/>
                      </a:lnTo>
                      <a:lnTo>
                        <a:pt x="158" y="675"/>
                      </a:lnTo>
                      <a:lnTo>
                        <a:pt x="89" y="642"/>
                      </a:lnTo>
                      <a:lnTo>
                        <a:pt x="2" y="640"/>
                      </a:lnTo>
                      <a:lnTo>
                        <a:pt x="0" y="581"/>
                      </a:lnTo>
                      <a:lnTo>
                        <a:pt x="28" y="476"/>
                      </a:lnTo>
                      <a:lnTo>
                        <a:pt x="60" y="425"/>
                      </a:lnTo>
                      <a:lnTo>
                        <a:pt x="58" y="376"/>
                      </a:lnTo>
                      <a:lnTo>
                        <a:pt x="77" y="352"/>
                      </a:lnTo>
                      <a:lnTo>
                        <a:pt x="63" y="317"/>
                      </a:lnTo>
                      <a:lnTo>
                        <a:pt x="69" y="266"/>
                      </a:lnTo>
                      <a:lnTo>
                        <a:pt x="126" y="244"/>
                      </a:lnTo>
                      <a:lnTo>
                        <a:pt x="136" y="171"/>
                      </a:lnTo>
                      <a:lnTo>
                        <a:pt x="140" y="116"/>
                      </a:lnTo>
                      <a:lnTo>
                        <a:pt x="170" y="94"/>
                      </a:lnTo>
                      <a:lnTo>
                        <a:pt x="203" y="94"/>
                      </a:lnTo>
                      <a:lnTo>
                        <a:pt x="254" y="65"/>
                      </a:lnTo>
                      <a:lnTo>
                        <a:pt x="298" y="45"/>
                      </a:lnTo>
                      <a:lnTo>
                        <a:pt x="298" y="4"/>
                      </a:lnTo>
                      <a:lnTo>
                        <a:pt x="363" y="0"/>
                      </a:lnTo>
                      <a:lnTo>
                        <a:pt x="367" y="53"/>
                      </a:lnTo>
                      <a:lnTo>
                        <a:pt x="406" y="110"/>
                      </a:lnTo>
                      <a:lnTo>
                        <a:pt x="455" y="126"/>
                      </a:lnTo>
                      <a:lnTo>
                        <a:pt x="495" y="83"/>
                      </a:lnTo>
                      <a:lnTo>
                        <a:pt x="538" y="126"/>
                      </a:lnTo>
                      <a:lnTo>
                        <a:pt x="571" y="122"/>
                      </a:lnTo>
                      <a:lnTo>
                        <a:pt x="603" y="98"/>
                      </a:lnTo>
                      <a:lnTo>
                        <a:pt x="626" y="122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Freeform 87"/>
                <p:cNvSpPr>
                  <a:spLocks/>
                </p:cNvSpPr>
                <p:nvPr/>
              </p:nvSpPr>
              <p:spPr bwMode="gray">
                <a:xfrm>
                  <a:off x="3681" y="3079"/>
                  <a:ext cx="268" cy="363"/>
                </a:xfrm>
                <a:custGeom>
                  <a:avLst/>
                  <a:gdLst>
                    <a:gd name="T0" fmla="*/ 624 w 626"/>
                    <a:gd name="T1" fmla="*/ 124 h 825"/>
                    <a:gd name="T2" fmla="*/ 615 w 626"/>
                    <a:gd name="T3" fmla="*/ 146 h 825"/>
                    <a:gd name="T4" fmla="*/ 607 w 626"/>
                    <a:gd name="T5" fmla="*/ 173 h 825"/>
                    <a:gd name="T6" fmla="*/ 581 w 626"/>
                    <a:gd name="T7" fmla="*/ 205 h 825"/>
                    <a:gd name="T8" fmla="*/ 550 w 626"/>
                    <a:gd name="T9" fmla="*/ 228 h 825"/>
                    <a:gd name="T10" fmla="*/ 524 w 626"/>
                    <a:gd name="T11" fmla="*/ 242 h 825"/>
                    <a:gd name="T12" fmla="*/ 520 w 626"/>
                    <a:gd name="T13" fmla="*/ 248 h 825"/>
                    <a:gd name="T14" fmla="*/ 528 w 626"/>
                    <a:gd name="T15" fmla="*/ 272 h 825"/>
                    <a:gd name="T16" fmla="*/ 538 w 626"/>
                    <a:gd name="T17" fmla="*/ 299 h 825"/>
                    <a:gd name="T18" fmla="*/ 544 w 626"/>
                    <a:gd name="T19" fmla="*/ 321 h 825"/>
                    <a:gd name="T20" fmla="*/ 544 w 626"/>
                    <a:gd name="T21" fmla="*/ 354 h 825"/>
                    <a:gd name="T22" fmla="*/ 548 w 626"/>
                    <a:gd name="T23" fmla="*/ 380 h 825"/>
                    <a:gd name="T24" fmla="*/ 550 w 626"/>
                    <a:gd name="T25" fmla="*/ 413 h 825"/>
                    <a:gd name="T26" fmla="*/ 522 w 626"/>
                    <a:gd name="T27" fmla="*/ 447 h 825"/>
                    <a:gd name="T28" fmla="*/ 489 w 626"/>
                    <a:gd name="T29" fmla="*/ 480 h 825"/>
                    <a:gd name="T30" fmla="*/ 469 w 626"/>
                    <a:gd name="T31" fmla="*/ 522 h 825"/>
                    <a:gd name="T32" fmla="*/ 459 w 626"/>
                    <a:gd name="T33" fmla="*/ 565 h 825"/>
                    <a:gd name="T34" fmla="*/ 441 w 626"/>
                    <a:gd name="T35" fmla="*/ 602 h 825"/>
                    <a:gd name="T36" fmla="*/ 414 w 626"/>
                    <a:gd name="T37" fmla="*/ 624 h 825"/>
                    <a:gd name="T38" fmla="*/ 376 w 626"/>
                    <a:gd name="T39" fmla="*/ 632 h 825"/>
                    <a:gd name="T40" fmla="*/ 345 w 626"/>
                    <a:gd name="T41" fmla="*/ 642 h 825"/>
                    <a:gd name="T42" fmla="*/ 339 w 626"/>
                    <a:gd name="T43" fmla="*/ 659 h 825"/>
                    <a:gd name="T44" fmla="*/ 357 w 626"/>
                    <a:gd name="T45" fmla="*/ 681 h 825"/>
                    <a:gd name="T46" fmla="*/ 361 w 626"/>
                    <a:gd name="T47" fmla="*/ 701 h 825"/>
                    <a:gd name="T48" fmla="*/ 343 w 626"/>
                    <a:gd name="T49" fmla="*/ 726 h 825"/>
                    <a:gd name="T50" fmla="*/ 319 w 626"/>
                    <a:gd name="T51" fmla="*/ 756 h 825"/>
                    <a:gd name="T52" fmla="*/ 302 w 626"/>
                    <a:gd name="T53" fmla="*/ 771 h 825"/>
                    <a:gd name="T54" fmla="*/ 274 w 626"/>
                    <a:gd name="T55" fmla="*/ 793 h 825"/>
                    <a:gd name="T56" fmla="*/ 245 w 626"/>
                    <a:gd name="T57" fmla="*/ 815 h 825"/>
                    <a:gd name="T58" fmla="*/ 231 w 626"/>
                    <a:gd name="T59" fmla="*/ 825 h 825"/>
                    <a:gd name="T60" fmla="*/ 191 w 626"/>
                    <a:gd name="T61" fmla="*/ 740 h 825"/>
                    <a:gd name="T62" fmla="*/ 89 w 626"/>
                    <a:gd name="T63" fmla="*/ 642 h 825"/>
                    <a:gd name="T64" fmla="*/ 0 w 626"/>
                    <a:gd name="T65" fmla="*/ 581 h 825"/>
                    <a:gd name="T66" fmla="*/ 60 w 626"/>
                    <a:gd name="T67" fmla="*/ 425 h 825"/>
                    <a:gd name="T68" fmla="*/ 77 w 626"/>
                    <a:gd name="T69" fmla="*/ 352 h 825"/>
                    <a:gd name="T70" fmla="*/ 69 w 626"/>
                    <a:gd name="T71" fmla="*/ 266 h 825"/>
                    <a:gd name="T72" fmla="*/ 136 w 626"/>
                    <a:gd name="T73" fmla="*/ 171 h 825"/>
                    <a:gd name="T74" fmla="*/ 170 w 626"/>
                    <a:gd name="T75" fmla="*/ 94 h 825"/>
                    <a:gd name="T76" fmla="*/ 254 w 626"/>
                    <a:gd name="T77" fmla="*/ 65 h 825"/>
                    <a:gd name="T78" fmla="*/ 298 w 626"/>
                    <a:gd name="T79" fmla="*/ 4 h 825"/>
                    <a:gd name="T80" fmla="*/ 367 w 626"/>
                    <a:gd name="T81" fmla="*/ 53 h 825"/>
                    <a:gd name="T82" fmla="*/ 455 w 626"/>
                    <a:gd name="T83" fmla="*/ 126 h 825"/>
                    <a:gd name="T84" fmla="*/ 538 w 626"/>
                    <a:gd name="T85" fmla="*/ 126 h 825"/>
                    <a:gd name="T86" fmla="*/ 603 w 626"/>
                    <a:gd name="T87" fmla="*/ 98 h 82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26"/>
                    <a:gd name="T133" fmla="*/ 0 h 825"/>
                    <a:gd name="T134" fmla="*/ 626 w 626"/>
                    <a:gd name="T135" fmla="*/ 825 h 825"/>
                    <a:gd name="connsiteX0" fmla="*/ 10000 w 10000"/>
                    <a:gd name="connsiteY0" fmla="*/ 1479 h 10000"/>
                    <a:gd name="connsiteX1" fmla="*/ 9968 w 10000"/>
                    <a:gd name="connsiteY1" fmla="*/ 1503 h 10000"/>
                    <a:gd name="connsiteX2" fmla="*/ 9920 w 10000"/>
                    <a:gd name="connsiteY2" fmla="*/ 1624 h 10000"/>
                    <a:gd name="connsiteX3" fmla="*/ 9824 w 10000"/>
                    <a:gd name="connsiteY3" fmla="*/ 1770 h 10000"/>
                    <a:gd name="connsiteX4" fmla="*/ 9792 w 10000"/>
                    <a:gd name="connsiteY4" fmla="*/ 1927 h 10000"/>
                    <a:gd name="connsiteX5" fmla="*/ 9696 w 10000"/>
                    <a:gd name="connsiteY5" fmla="*/ 2097 h 10000"/>
                    <a:gd name="connsiteX6" fmla="*/ 9537 w 10000"/>
                    <a:gd name="connsiteY6" fmla="*/ 2291 h 10000"/>
                    <a:gd name="connsiteX7" fmla="*/ 9281 w 10000"/>
                    <a:gd name="connsiteY7" fmla="*/ 2485 h 10000"/>
                    <a:gd name="connsiteX8" fmla="*/ 9026 w 10000"/>
                    <a:gd name="connsiteY8" fmla="*/ 2618 h 10000"/>
                    <a:gd name="connsiteX9" fmla="*/ 8786 w 10000"/>
                    <a:gd name="connsiteY9" fmla="*/ 2764 h 10000"/>
                    <a:gd name="connsiteX10" fmla="*/ 8530 w 10000"/>
                    <a:gd name="connsiteY10" fmla="*/ 2861 h 10000"/>
                    <a:gd name="connsiteX11" fmla="*/ 8371 w 10000"/>
                    <a:gd name="connsiteY11" fmla="*/ 2933 h 10000"/>
                    <a:gd name="connsiteX12" fmla="*/ 8307 w 10000"/>
                    <a:gd name="connsiteY12" fmla="*/ 2958 h 10000"/>
                    <a:gd name="connsiteX13" fmla="*/ 8307 w 10000"/>
                    <a:gd name="connsiteY13" fmla="*/ 3006 h 10000"/>
                    <a:gd name="connsiteX14" fmla="*/ 8371 w 10000"/>
                    <a:gd name="connsiteY14" fmla="*/ 3127 h 10000"/>
                    <a:gd name="connsiteX15" fmla="*/ 8435 w 10000"/>
                    <a:gd name="connsiteY15" fmla="*/ 3297 h 10000"/>
                    <a:gd name="connsiteX16" fmla="*/ 8498 w 10000"/>
                    <a:gd name="connsiteY16" fmla="*/ 3455 h 10000"/>
                    <a:gd name="connsiteX17" fmla="*/ 8594 w 10000"/>
                    <a:gd name="connsiteY17" fmla="*/ 3624 h 10000"/>
                    <a:gd name="connsiteX18" fmla="*/ 8658 w 10000"/>
                    <a:gd name="connsiteY18" fmla="*/ 3745 h 10000"/>
                    <a:gd name="connsiteX19" fmla="*/ 8690 w 10000"/>
                    <a:gd name="connsiteY19" fmla="*/ 3891 h 10000"/>
                    <a:gd name="connsiteX20" fmla="*/ 8722 w 10000"/>
                    <a:gd name="connsiteY20" fmla="*/ 4109 h 10000"/>
                    <a:gd name="connsiteX21" fmla="*/ 8690 w 10000"/>
                    <a:gd name="connsiteY21" fmla="*/ 4291 h 10000"/>
                    <a:gd name="connsiteX22" fmla="*/ 8690 w 10000"/>
                    <a:gd name="connsiteY22" fmla="*/ 4461 h 10000"/>
                    <a:gd name="connsiteX23" fmla="*/ 8754 w 10000"/>
                    <a:gd name="connsiteY23" fmla="*/ 4606 h 10000"/>
                    <a:gd name="connsiteX24" fmla="*/ 8786 w 10000"/>
                    <a:gd name="connsiteY24" fmla="*/ 4800 h 10000"/>
                    <a:gd name="connsiteX25" fmla="*/ 8786 w 10000"/>
                    <a:gd name="connsiteY25" fmla="*/ 5006 h 10000"/>
                    <a:gd name="connsiteX26" fmla="*/ 8626 w 10000"/>
                    <a:gd name="connsiteY26" fmla="*/ 5200 h 10000"/>
                    <a:gd name="connsiteX27" fmla="*/ 8339 w 10000"/>
                    <a:gd name="connsiteY27" fmla="*/ 5418 h 10000"/>
                    <a:gd name="connsiteX28" fmla="*/ 8051 w 10000"/>
                    <a:gd name="connsiteY28" fmla="*/ 5600 h 10000"/>
                    <a:gd name="connsiteX29" fmla="*/ 7812 w 10000"/>
                    <a:gd name="connsiteY29" fmla="*/ 5818 h 10000"/>
                    <a:gd name="connsiteX30" fmla="*/ 7652 w 10000"/>
                    <a:gd name="connsiteY30" fmla="*/ 5988 h 10000"/>
                    <a:gd name="connsiteX31" fmla="*/ 7492 w 10000"/>
                    <a:gd name="connsiteY31" fmla="*/ 6327 h 10000"/>
                    <a:gd name="connsiteX32" fmla="*/ 7396 w 10000"/>
                    <a:gd name="connsiteY32" fmla="*/ 6655 h 10000"/>
                    <a:gd name="connsiteX33" fmla="*/ 7332 w 10000"/>
                    <a:gd name="connsiteY33" fmla="*/ 6848 h 10000"/>
                    <a:gd name="connsiteX34" fmla="*/ 7204 w 10000"/>
                    <a:gd name="connsiteY34" fmla="*/ 7091 h 10000"/>
                    <a:gd name="connsiteX35" fmla="*/ 7045 w 10000"/>
                    <a:gd name="connsiteY35" fmla="*/ 7297 h 10000"/>
                    <a:gd name="connsiteX36" fmla="*/ 6837 w 10000"/>
                    <a:gd name="connsiteY36" fmla="*/ 7491 h 10000"/>
                    <a:gd name="connsiteX37" fmla="*/ 6613 w 10000"/>
                    <a:gd name="connsiteY37" fmla="*/ 7564 h 10000"/>
                    <a:gd name="connsiteX38" fmla="*/ 6326 w 10000"/>
                    <a:gd name="connsiteY38" fmla="*/ 7636 h 10000"/>
                    <a:gd name="connsiteX39" fmla="*/ 6006 w 10000"/>
                    <a:gd name="connsiteY39" fmla="*/ 7661 h 10000"/>
                    <a:gd name="connsiteX40" fmla="*/ 5735 w 10000"/>
                    <a:gd name="connsiteY40" fmla="*/ 7709 h 10000"/>
                    <a:gd name="connsiteX41" fmla="*/ 5511 w 10000"/>
                    <a:gd name="connsiteY41" fmla="*/ 7782 h 10000"/>
                    <a:gd name="connsiteX42" fmla="*/ 5383 w 10000"/>
                    <a:gd name="connsiteY42" fmla="*/ 7855 h 10000"/>
                    <a:gd name="connsiteX43" fmla="*/ 5415 w 10000"/>
                    <a:gd name="connsiteY43" fmla="*/ 7988 h 10000"/>
                    <a:gd name="connsiteX44" fmla="*/ 5543 w 10000"/>
                    <a:gd name="connsiteY44" fmla="*/ 8109 h 10000"/>
                    <a:gd name="connsiteX45" fmla="*/ 5703 w 10000"/>
                    <a:gd name="connsiteY45" fmla="*/ 8255 h 10000"/>
                    <a:gd name="connsiteX46" fmla="*/ 5799 w 10000"/>
                    <a:gd name="connsiteY46" fmla="*/ 8376 h 10000"/>
                    <a:gd name="connsiteX47" fmla="*/ 5767 w 10000"/>
                    <a:gd name="connsiteY47" fmla="*/ 8497 h 10000"/>
                    <a:gd name="connsiteX48" fmla="*/ 5639 w 10000"/>
                    <a:gd name="connsiteY48" fmla="*/ 8606 h 10000"/>
                    <a:gd name="connsiteX49" fmla="*/ 5479 w 10000"/>
                    <a:gd name="connsiteY49" fmla="*/ 8800 h 10000"/>
                    <a:gd name="connsiteX50" fmla="*/ 5288 w 10000"/>
                    <a:gd name="connsiteY50" fmla="*/ 8994 h 10000"/>
                    <a:gd name="connsiteX51" fmla="*/ 5096 w 10000"/>
                    <a:gd name="connsiteY51" fmla="*/ 9164 h 10000"/>
                    <a:gd name="connsiteX52" fmla="*/ 4984 w 10000"/>
                    <a:gd name="connsiteY52" fmla="*/ 9285 h 10000"/>
                    <a:gd name="connsiteX53" fmla="*/ 4824 w 10000"/>
                    <a:gd name="connsiteY53" fmla="*/ 9345 h 10000"/>
                    <a:gd name="connsiteX54" fmla="*/ 4633 w 10000"/>
                    <a:gd name="connsiteY54" fmla="*/ 9467 h 10000"/>
                    <a:gd name="connsiteX55" fmla="*/ 4377 w 10000"/>
                    <a:gd name="connsiteY55" fmla="*/ 9612 h 10000"/>
                    <a:gd name="connsiteX56" fmla="*/ 4121 w 10000"/>
                    <a:gd name="connsiteY56" fmla="*/ 9758 h 10000"/>
                    <a:gd name="connsiteX57" fmla="*/ 3914 w 10000"/>
                    <a:gd name="connsiteY57" fmla="*/ 9879 h 10000"/>
                    <a:gd name="connsiteX58" fmla="*/ 3754 w 10000"/>
                    <a:gd name="connsiteY58" fmla="*/ 9952 h 10000"/>
                    <a:gd name="connsiteX59" fmla="*/ 3690 w 10000"/>
                    <a:gd name="connsiteY59" fmla="*/ 10000 h 10000"/>
                    <a:gd name="connsiteX60" fmla="*/ 3435 w 10000"/>
                    <a:gd name="connsiteY60" fmla="*/ 9636 h 10000"/>
                    <a:gd name="connsiteX61" fmla="*/ 3051 w 10000"/>
                    <a:gd name="connsiteY61" fmla="*/ 8970 h 10000"/>
                    <a:gd name="connsiteX62" fmla="*/ 2524 w 10000"/>
                    <a:gd name="connsiteY62" fmla="*/ 8182 h 10000"/>
                    <a:gd name="connsiteX63" fmla="*/ 1422 w 10000"/>
                    <a:gd name="connsiteY63" fmla="*/ 7782 h 10000"/>
                    <a:gd name="connsiteX64" fmla="*/ 32 w 10000"/>
                    <a:gd name="connsiteY64" fmla="*/ 7758 h 10000"/>
                    <a:gd name="connsiteX65" fmla="*/ 0 w 10000"/>
                    <a:gd name="connsiteY65" fmla="*/ 7042 h 10000"/>
                    <a:gd name="connsiteX66" fmla="*/ 447 w 10000"/>
                    <a:gd name="connsiteY66" fmla="*/ 5770 h 10000"/>
                    <a:gd name="connsiteX67" fmla="*/ 958 w 10000"/>
                    <a:gd name="connsiteY67" fmla="*/ 5152 h 10000"/>
                    <a:gd name="connsiteX68" fmla="*/ 927 w 10000"/>
                    <a:gd name="connsiteY68" fmla="*/ 4558 h 10000"/>
                    <a:gd name="connsiteX69" fmla="*/ 1230 w 10000"/>
                    <a:gd name="connsiteY69" fmla="*/ 4267 h 10000"/>
                    <a:gd name="connsiteX70" fmla="*/ 1006 w 10000"/>
                    <a:gd name="connsiteY70" fmla="*/ 3842 h 10000"/>
                    <a:gd name="connsiteX71" fmla="*/ 6568 w 10000"/>
                    <a:gd name="connsiteY71" fmla="*/ 4385 h 10000"/>
                    <a:gd name="connsiteX72" fmla="*/ 2013 w 10000"/>
                    <a:gd name="connsiteY72" fmla="*/ 2958 h 10000"/>
                    <a:gd name="connsiteX73" fmla="*/ 2173 w 10000"/>
                    <a:gd name="connsiteY73" fmla="*/ 2073 h 10000"/>
                    <a:gd name="connsiteX74" fmla="*/ 2236 w 10000"/>
                    <a:gd name="connsiteY74" fmla="*/ 1406 h 10000"/>
                    <a:gd name="connsiteX75" fmla="*/ 2716 w 10000"/>
                    <a:gd name="connsiteY75" fmla="*/ 1139 h 10000"/>
                    <a:gd name="connsiteX76" fmla="*/ 3243 w 10000"/>
                    <a:gd name="connsiteY76" fmla="*/ 1139 h 10000"/>
                    <a:gd name="connsiteX77" fmla="*/ 4058 w 10000"/>
                    <a:gd name="connsiteY77" fmla="*/ 788 h 10000"/>
                    <a:gd name="connsiteX78" fmla="*/ 4760 w 10000"/>
                    <a:gd name="connsiteY78" fmla="*/ 545 h 10000"/>
                    <a:gd name="connsiteX79" fmla="*/ 4760 w 10000"/>
                    <a:gd name="connsiteY79" fmla="*/ 48 h 10000"/>
                    <a:gd name="connsiteX80" fmla="*/ 5799 w 10000"/>
                    <a:gd name="connsiteY80" fmla="*/ 0 h 10000"/>
                    <a:gd name="connsiteX81" fmla="*/ 5863 w 10000"/>
                    <a:gd name="connsiteY81" fmla="*/ 642 h 10000"/>
                    <a:gd name="connsiteX82" fmla="*/ 6486 w 10000"/>
                    <a:gd name="connsiteY82" fmla="*/ 1333 h 10000"/>
                    <a:gd name="connsiteX83" fmla="*/ 7268 w 10000"/>
                    <a:gd name="connsiteY83" fmla="*/ 1527 h 10000"/>
                    <a:gd name="connsiteX84" fmla="*/ 7907 w 10000"/>
                    <a:gd name="connsiteY84" fmla="*/ 1006 h 10000"/>
                    <a:gd name="connsiteX85" fmla="*/ 8594 w 10000"/>
                    <a:gd name="connsiteY85" fmla="*/ 1527 h 10000"/>
                    <a:gd name="connsiteX86" fmla="*/ 9121 w 10000"/>
                    <a:gd name="connsiteY86" fmla="*/ 1479 h 10000"/>
                    <a:gd name="connsiteX87" fmla="*/ 9633 w 10000"/>
                    <a:gd name="connsiteY87" fmla="*/ 1188 h 10000"/>
                    <a:gd name="connsiteX88" fmla="*/ 10000 w 10000"/>
                    <a:gd name="connsiteY88" fmla="*/ 1479 h 10000"/>
                    <a:gd name="connsiteX0" fmla="*/ 10000 w 10000"/>
                    <a:gd name="connsiteY0" fmla="*/ 1479 h 10000"/>
                    <a:gd name="connsiteX1" fmla="*/ 9968 w 10000"/>
                    <a:gd name="connsiteY1" fmla="*/ 1503 h 10000"/>
                    <a:gd name="connsiteX2" fmla="*/ 9920 w 10000"/>
                    <a:gd name="connsiteY2" fmla="*/ 1624 h 10000"/>
                    <a:gd name="connsiteX3" fmla="*/ 9824 w 10000"/>
                    <a:gd name="connsiteY3" fmla="*/ 1770 h 10000"/>
                    <a:gd name="connsiteX4" fmla="*/ 9792 w 10000"/>
                    <a:gd name="connsiteY4" fmla="*/ 1927 h 10000"/>
                    <a:gd name="connsiteX5" fmla="*/ 9696 w 10000"/>
                    <a:gd name="connsiteY5" fmla="*/ 2097 h 10000"/>
                    <a:gd name="connsiteX6" fmla="*/ 9537 w 10000"/>
                    <a:gd name="connsiteY6" fmla="*/ 2291 h 10000"/>
                    <a:gd name="connsiteX7" fmla="*/ 9281 w 10000"/>
                    <a:gd name="connsiteY7" fmla="*/ 2485 h 10000"/>
                    <a:gd name="connsiteX8" fmla="*/ 9026 w 10000"/>
                    <a:gd name="connsiteY8" fmla="*/ 2618 h 10000"/>
                    <a:gd name="connsiteX9" fmla="*/ 8786 w 10000"/>
                    <a:gd name="connsiteY9" fmla="*/ 2764 h 10000"/>
                    <a:gd name="connsiteX10" fmla="*/ 8530 w 10000"/>
                    <a:gd name="connsiteY10" fmla="*/ 2861 h 10000"/>
                    <a:gd name="connsiteX11" fmla="*/ 8371 w 10000"/>
                    <a:gd name="connsiteY11" fmla="*/ 2933 h 10000"/>
                    <a:gd name="connsiteX12" fmla="*/ 8307 w 10000"/>
                    <a:gd name="connsiteY12" fmla="*/ 2958 h 10000"/>
                    <a:gd name="connsiteX13" fmla="*/ 8307 w 10000"/>
                    <a:gd name="connsiteY13" fmla="*/ 3006 h 10000"/>
                    <a:gd name="connsiteX14" fmla="*/ 8371 w 10000"/>
                    <a:gd name="connsiteY14" fmla="*/ 3127 h 10000"/>
                    <a:gd name="connsiteX15" fmla="*/ 8435 w 10000"/>
                    <a:gd name="connsiteY15" fmla="*/ 3297 h 10000"/>
                    <a:gd name="connsiteX16" fmla="*/ 8498 w 10000"/>
                    <a:gd name="connsiteY16" fmla="*/ 3455 h 10000"/>
                    <a:gd name="connsiteX17" fmla="*/ 8594 w 10000"/>
                    <a:gd name="connsiteY17" fmla="*/ 3624 h 10000"/>
                    <a:gd name="connsiteX18" fmla="*/ 8658 w 10000"/>
                    <a:gd name="connsiteY18" fmla="*/ 3745 h 10000"/>
                    <a:gd name="connsiteX19" fmla="*/ 8690 w 10000"/>
                    <a:gd name="connsiteY19" fmla="*/ 3891 h 10000"/>
                    <a:gd name="connsiteX20" fmla="*/ 8722 w 10000"/>
                    <a:gd name="connsiteY20" fmla="*/ 4109 h 10000"/>
                    <a:gd name="connsiteX21" fmla="*/ 8690 w 10000"/>
                    <a:gd name="connsiteY21" fmla="*/ 4291 h 10000"/>
                    <a:gd name="connsiteX22" fmla="*/ 8690 w 10000"/>
                    <a:gd name="connsiteY22" fmla="*/ 4461 h 10000"/>
                    <a:gd name="connsiteX23" fmla="*/ 8754 w 10000"/>
                    <a:gd name="connsiteY23" fmla="*/ 4606 h 10000"/>
                    <a:gd name="connsiteX24" fmla="*/ 8786 w 10000"/>
                    <a:gd name="connsiteY24" fmla="*/ 4800 h 10000"/>
                    <a:gd name="connsiteX25" fmla="*/ 8786 w 10000"/>
                    <a:gd name="connsiteY25" fmla="*/ 5006 h 10000"/>
                    <a:gd name="connsiteX26" fmla="*/ 8626 w 10000"/>
                    <a:gd name="connsiteY26" fmla="*/ 5200 h 10000"/>
                    <a:gd name="connsiteX27" fmla="*/ 8339 w 10000"/>
                    <a:gd name="connsiteY27" fmla="*/ 5418 h 10000"/>
                    <a:gd name="connsiteX28" fmla="*/ 8051 w 10000"/>
                    <a:gd name="connsiteY28" fmla="*/ 5600 h 10000"/>
                    <a:gd name="connsiteX29" fmla="*/ 7812 w 10000"/>
                    <a:gd name="connsiteY29" fmla="*/ 5818 h 10000"/>
                    <a:gd name="connsiteX30" fmla="*/ 7652 w 10000"/>
                    <a:gd name="connsiteY30" fmla="*/ 5988 h 10000"/>
                    <a:gd name="connsiteX31" fmla="*/ 7492 w 10000"/>
                    <a:gd name="connsiteY31" fmla="*/ 6327 h 10000"/>
                    <a:gd name="connsiteX32" fmla="*/ 7396 w 10000"/>
                    <a:gd name="connsiteY32" fmla="*/ 6655 h 10000"/>
                    <a:gd name="connsiteX33" fmla="*/ 7332 w 10000"/>
                    <a:gd name="connsiteY33" fmla="*/ 6848 h 10000"/>
                    <a:gd name="connsiteX34" fmla="*/ 7204 w 10000"/>
                    <a:gd name="connsiteY34" fmla="*/ 7091 h 10000"/>
                    <a:gd name="connsiteX35" fmla="*/ 7045 w 10000"/>
                    <a:gd name="connsiteY35" fmla="*/ 7297 h 10000"/>
                    <a:gd name="connsiteX36" fmla="*/ 6837 w 10000"/>
                    <a:gd name="connsiteY36" fmla="*/ 7491 h 10000"/>
                    <a:gd name="connsiteX37" fmla="*/ 6613 w 10000"/>
                    <a:gd name="connsiteY37" fmla="*/ 7564 h 10000"/>
                    <a:gd name="connsiteX38" fmla="*/ 6326 w 10000"/>
                    <a:gd name="connsiteY38" fmla="*/ 7636 h 10000"/>
                    <a:gd name="connsiteX39" fmla="*/ 6006 w 10000"/>
                    <a:gd name="connsiteY39" fmla="*/ 7661 h 10000"/>
                    <a:gd name="connsiteX40" fmla="*/ 5735 w 10000"/>
                    <a:gd name="connsiteY40" fmla="*/ 7709 h 10000"/>
                    <a:gd name="connsiteX41" fmla="*/ 5511 w 10000"/>
                    <a:gd name="connsiteY41" fmla="*/ 7782 h 10000"/>
                    <a:gd name="connsiteX42" fmla="*/ 5383 w 10000"/>
                    <a:gd name="connsiteY42" fmla="*/ 7855 h 10000"/>
                    <a:gd name="connsiteX43" fmla="*/ 5415 w 10000"/>
                    <a:gd name="connsiteY43" fmla="*/ 7988 h 10000"/>
                    <a:gd name="connsiteX44" fmla="*/ 5543 w 10000"/>
                    <a:gd name="connsiteY44" fmla="*/ 8109 h 10000"/>
                    <a:gd name="connsiteX45" fmla="*/ 5703 w 10000"/>
                    <a:gd name="connsiteY45" fmla="*/ 8255 h 10000"/>
                    <a:gd name="connsiteX46" fmla="*/ 5799 w 10000"/>
                    <a:gd name="connsiteY46" fmla="*/ 8376 h 10000"/>
                    <a:gd name="connsiteX47" fmla="*/ 5767 w 10000"/>
                    <a:gd name="connsiteY47" fmla="*/ 8497 h 10000"/>
                    <a:gd name="connsiteX48" fmla="*/ 5639 w 10000"/>
                    <a:gd name="connsiteY48" fmla="*/ 8606 h 10000"/>
                    <a:gd name="connsiteX49" fmla="*/ 5479 w 10000"/>
                    <a:gd name="connsiteY49" fmla="*/ 8800 h 10000"/>
                    <a:gd name="connsiteX50" fmla="*/ 5288 w 10000"/>
                    <a:gd name="connsiteY50" fmla="*/ 8994 h 10000"/>
                    <a:gd name="connsiteX51" fmla="*/ 5096 w 10000"/>
                    <a:gd name="connsiteY51" fmla="*/ 9164 h 10000"/>
                    <a:gd name="connsiteX52" fmla="*/ 4984 w 10000"/>
                    <a:gd name="connsiteY52" fmla="*/ 9285 h 10000"/>
                    <a:gd name="connsiteX53" fmla="*/ 4824 w 10000"/>
                    <a:gd name="connsiteY53" fmla="*/ 9345 h 10000"/>
                    <a:gd name="connsiteX54" fmla="*/ 4633 w 10000"/>
                    <a:gd name="connsiteY54" fmla="*/ 9467 h 10000"/>
                    <a:gd name="connsiteX55" fmla="*/ 4377 w 10000"/>
                    <a:gd name="connsiteY55" fmla="*/ 9612 h 10000"/>
                    <a:gd name="connsiteX56" fmla="*/ 4121 w 10000"/>
                    <a:gd name="connsiteY56" fmla="*/ 9758 h 10000"/>
                    <a:gd name="connsiteX57" fmla="*/ 3914 w 10000"/>
                    <a:gd name="connsiteY57" fmla="*/ 9879 h 10000"/>
                    <a:gd name="connsiteX58" fmla="*/ 3754 w 10000"/>
                    <a:gd name="connsiteY58" fmla="*/ 9952 h 10000"/>
                    <a:gd name="connsiteX59" fmla="*/ 3690 w 10000"/>
                    <a:gd name="connsiteY59" fmla="*/ 10000 h 10000"/>
                    <a:gd name="connsiteX60" fmla="*/ 3435 w 10000"/>
                    <a:gd name="connsiteY60" fmla="*/ 9636 h 10000"/>
                    <a:gd name="connsiteX61" fmla="*/ 3051 w 10000"/>
                    <a:gd name="connsiteY61" fmla="*/ 8970 h 10000"/>
                    <a:gd name="connsiteX62" fmla="*/ 2524 w 10000"/>
                    <a:gd name="connsiteY62" fmla="*/ 8182 h 10000"/>
                    <a:gd name="connsiteX63" fmla="*/ 1422 w 10000"/>
                    <a:gd name="connsiteY63" fmla="*/ 7782 h 10000"/>
                    <a:gd name="connsiteX64" fmla="*/ 32 w 10000"/>
                    <a:gd name="connsiteY64" fmla="*/ 7758 h 10000"/>
                    <a:gd name="connsiteX65" fmla="*/ 0 w 10000"/>
                    <a:gd name="connsiteY65" fmla="*/ 7042 h 10000"/>
                    <a:gd name="connsiteX66" fmla="*/ 6200 w 10000"/>
                    <a:gd name="connsiteY66" fmla="*/ 6002 h 10000"/>
                    <a:gd name="connsiteX67" fmla="*/ 958 w 10000"/>
                    <a:gd name="connsiteY67" fmla="*/ 5152 h 10000"/>
                    <a:gd name="connsiteX68" fmla="*/ 927 w 10000"/>
                    <a:gd name="connsiteY68" fmla="*/ 4558 h 10000"/>
                    <a:gd name="connsiteX69" fmla="*/ 1230 w 10000"/>
                    <a:gd name="connsiteY69" fmla="*/ 4267 h 10000"/>
                    <a:gd name="connsiteX70" fmla="*/ 1006 w 10000"/>
                    <a:gd name="connsiteY70" fmla="*/ 3842 h 10000"/>
                    <a:gd name="connsiteX71" fmla="*/ 6568 w 10000"/>
                    <a:gd name="connsiteY71" fmla="*/ 4385 h 10000"/>
                    <a:gd name="connsiteX72" fmla="*/ 2013 w 10000"/>
                    <a:gd name="connsiteY72" fmla="*/ 2958 h 10000"/>
                    <a:gd name="connsiteX73" fmla="*/ 2173 w 10000"/>
                    <a:gd name="connsiteY73" fmla="*/ 2073 h 10000"/>
                    <a:gd name="connsiteX74" fmla="*/ 2236 w 10000"/>
                    <a:gd name="connsiteY74" fmla="*/ 1406 h 10000"/>
                    <a:gd name="connsiteX75" fmla="*/ 2716 w 10000"/>
                    <a:gd name="connsiteY75" fmla="*/ 1139 h 10000"/>
                    <a:gd name="connsiteX76" fmla="*/ 3243 w 10000"/>
                    <a:gd name="connsiteY76" fmla="*/ 1139 h 10000"/>
                    <a:gd name="connsiteX77" fmla="*/ 4058 w 10000"/>
                    <a:gd name="connsiteY77" fmla="*/ 788 h 10000"/>
                    <a:gd name="connsiteX78" fmla="*/ 4760 w 10000"/>
                    <a:gd name="connsiteY78" fmla="*/ 545 h 10000"/>
                    <a:gd name="connsiteX79" fmla="*/ 4760 w 10000"/>
                    <a:gd name="connsiteY79" fmla="*/ 48 h 10000"/>
                    <a:gd name="connsiteX80" fmla="*/ 5799 w 10000"/>
                    <a:gd name="connsiteY80" fmla="*/ 0 h 10000"/>
                    <a:gd name="connsiteX81" fmla="*/ 5863 w 10000"/>
                    <a:gd name="connsiteY81" fmla="*/ 642 h 10000"/>
                    <a:gd name="connsiteX82" fmla="*/ 6486 w 10000"/>
                    <a:gd name="connsiteY82" fmla="*/ 1333 h 10000"/>
                    <a:gd name="connsiteX83" fmla="*/ 7268 w 10000"/>
                    <a:gd name="connsiteY83" fmla="*/ 1527 h 10000"/>
                    <a:gd name="connsiteX84" fmla="*/ 7907 w 10000"/>
                    <a:gd name="connsiteY84" fmla="*/ 1006 h 10000"/>
                    <a:gd name="connsiteX85" fmla="*/ 8594 w 10000"/>
                    <a:gd name="connsiteY85" fmla="*/ 1527 h 10000"/>
                    <a:gd name="connsiteX86" fmla="*/ 9121 w 10000"/>
                    <a:gd name="connsiteY86" fmla="*/ 1479 h 10000"/>
                    <a:gd name="connsiteX87" fmla="*/ 9633 w 10000"/>
                    <a:gd name="connsiteY87" fmla="*/ 1188 h 10000"/>
                    <a:gd name="connsiteX88" fmla="*/ 10000 w 10000"/>
                    <a:gd name="connsiteY88" fmla="*/ 1479 h 10000"/>
                    <a:gd name="connsiteX0" fmla="*/ 9969 w 9969"/>
                    <a:gd name="connsiteY0" fmla="*/ 1479 h 10000"/>
                    <a:gd name="connsiteX1" fmla="*/ 9937 w 9969"/>
                    <a:gd name="connsiteY1" fmla="*/ 1503 h 10000"/>
                    <a:gd name="connsiteX2" fmla="*/ 9889 w 9969"/>
                    <a:gd name="connsiteY2" fmla="*/ 1624 h 10000"/>
                    <a:gd name="connsiteX3" fmla="*/ 9793 w 9969"/>
                    <a:gd name="connsiteY3" fmla="*/ 1770 h 10000"/>
                    <a:gd name="connsiteX4" fmla="*/ 9761 w 9969"/>
                    <a:gd name="connsiteY4" fmla="*/ 1927 h 10000"/>
                    <a:gd name="connsiteX5" fmla="*/ 9665 w 9969"/>
                    <a:gd name="connsiteY5" fmla="*/ 2097 h 10000"/>
                    <a:gd name="connsiteX6" fmla="*/ 9506 w 9969"/>
                    <a:gd name="connsiteY6" fmla="*/ 2291 h 10000"/>
                    <a:gd name="connsiteX7" fmla="*/ 9250 w 9969"/>
                    <a:gd name="connsiteY7" fmla="*/ 2485 h 10000"/>
                    <a:gd name="connsiteX8" fmla="*/ 8995 w 9969"/>
                    <a:gd name="connsiteY8" fmla="*/ 2618 h 10000"/>
                    <a:gd name="connsiteX9" fmla="*/ 8755 w 9969"/>
                    <a:gd name="connsiteY9" fmla="*/ 2764 h 10000"/>
                    <a:gd name="connsiteX10" fmla="*/ 8499 w 9969"/>
                    <a:gd name="connsiteY10" fmla="*/ 2861 h 10000"/>
                    <a:gd name="connsiteX11" fmla="*/ 8340 w 9969"/>
                    <a:gd name="connsiteY11" fmla="*/ 2933 h 10000"/>
                    <a:gd name="connsiteX12" fmla="*/ 8276 w 9969"/>
                    <a:gd name="connsiteY12" fmla="*/ 2958 h 10000"/>
                    <a:gd name="connsiteX13" fmla="*/ 8276 w 9969"/>
                    <a:gd name="connsiteY13" fmla="*/ 3006 h 10000"/>
                    <a:gd name="connsiteX14" fmla="*/ 8340 w 9969"/>
                    <a:gd name="connsiteY14" fmla="*/ 3127 h 10000"/>
                    <a:gd name="connsiteX15" fmla="*/ 8404 w 9969"/>
                    <a:gd name="connsiteY15" fmla="*/ 3297 h 10000"/>
                    <a:gd name="connsiteX16" fmla="*/ 8467 w 9969"/>
                    <a:gd name="connsiteY16" fmla="*/ 3455 h 10000"/>
                    <a:gd name="connsiteX17" fmla="*/ 8563 w 9969"/>
                    <a:gd name="connsiteY17" fmla="*/ 3624 h 10000"/>
                    <a:gd name="connsiteX18" fmla="*/ 8627 w 9969"/>
                    <a:gd name="connsiteY18" fmla="*/ 3745 h 10000"/>
                    <a:gd name="connsiteX19" fmla="*/ 8659 w 9969"/>
                    <a:gd name="connsiteY19" fmla="*/ 3891 h 10000"/>
                    <a:gd name="connsiteX20" fmla="*/ 8691 w 9969"/>
                    <a:gd name="connsiteY20" fmla="*/ 4109 h 10000"/>
                    <a:gd name="connsiteX21" fmla="*/ 8659 w 9969"/>
                    <a:gd name="connsiteY21" fmla="*/ 4291 h 10000"/>
                    <a:gd name="connsiteX22" fmla="*/ 8659 w 9969"/>
                    <a:gd name="connsiteY22" fmla="*/ 4461 h 10000"/>
                    <a:gd name="connsiteX23" fmla="*/ 8723 w 9969"/>
                    <a:gd name="connsiteY23" fmla="*/ 4606 h 10000"/>
                    <a:gd name="connsiteX24" fmla="*/ 8755 w 9969"/>
                    <a:gd name="connsiteY24" fmla="*/ 4800 h 10000"/>
                    <a:gd name="connsiteX25" fmla="*/ 8755 w 9969"/>
                    <a:gd name="connsiteY25" fmla="*/ 5006 h 10000"/>
                    <a:gd name="connsiteX26" fmla="*/ 8595 w 9969"/>
                    <a:gd name="connsiteY26" fmla="*/ 5200 h 10000"/>
                    <a:gd name="connsiteX27" fmla="*/ 8308 w 9969"/>
                    <a:gd name="connsiteY27" fmla="*/ 5418 h 10000"/>
                    <a:gd name="connsiteX28" fmla="*/ 8020 w 9969"/>
                    <a:gd name="connsiteY28" fmla="*/ 5600 h 10000"/>
                    <a:gd name="connsiteX29" fmla="*/ 7781 w 9969"/>
                    <a:gd name="connsiteY29" fmla="*/ 5818 h 10000"/>
                    <a:gd name="connsiteX30" fmla="*/ 7621 w 9969"/>
                    <a:gd name="connsiteY30" fmla="*/ 5988 h 10000"/>
                    <a:gd name="connsiteX31" fmla="*/ 7461 w 9969"/>
                    <a:gd name="connsiteY31" fmla="*/ 6327 h 10000"/>
                    <a:gd name="connsiteX32" fmla="*/ 7365 w 9969"/>
                    <a:gd name="connsiteY32" fmla="*/ 6655 h 10000"/>
                    <a:gd name="connsiteX33" fmla="*/ 7301 w 9969"/>
                    <a:gd name="connsiteY33" fmla="*/ 6848 h 10000"/>
                    <a:gd name="connsiteX34" fmla="*/ 7173 w 9969"/>
                    <a:gd name="connsiteY34" fmla="*/ 7091 h 10000"/>
                    <a:gd name="connsiteX35" fmla="*/ 7014 w 9969"/>
                    <a:gd name="connsiteY35" fmla="*/ 7297 h 10000"/>
                    <a:gd name="connsiteX36" fmla="*/ 6806 w 9969"/>
                    <a:gd name="connsiteY36" fmla="*/ 7491 h 10000"/>
                    <a:gd name="connsiteX37" fmla="*/ 6582 w 9969"/>
                    <a:gd name="connsiteY37" fmla="*/ 7564 h 10000"/>
                    <a:gd name="connsiteX38" fmla="*/ 6295 w 9969"/>
                    <a:gd name="connsiteY38" fmla="*/ 7636 h 10000"/>
                    <a:gd name="connsiteX39" fmla="*/ 5975 w 9969"/>
                    <a:gd name="connsiteY39" fmla="*/ 7661 h 10000"/>
                    <a:gd name="connsiteX40" fmla="*/ 5704 w 9969"/>
                    <a:gd name="connsiteY40" fmla="*/ 7709 h 10000"/>
                    <a:gd name="connsiteX41" fmla="*/ 5480 w 9969"/>
                    <a:gd name="connsiteY41" fmla="*/ 7782 h 10000"/>
                    <a:gd name="connsiteX42" fmla="*/ 5352 w 9969"/>
                    <a:gd name="connsiteY42" fmla="*/ 7855 h 10000"/>
                    <a:gd name="connsiteX43" fmla="*/ 5384 w 9969"/>
                    <a:gd name="connsiteY43" fmla="*/ 7988 h 10000"/>
                    <a:gd name="connsiteX44" fmla="*/ 5512 w 9969"/>
                    <a:gd name="connsiteY44" fmla="*/ 8109 h 10000"/>
                    <a:gd name="connsiteX45" fmla="*/ 5672 w 9969"/>
                    <a:gd name="connsiteY45" fmla="*/ 8255 h 10000"/>
                    <a:gd name="connsiteX46" fmla="*/ 5768 w 9969"/>
                    <a:gd name="connsiteY46" fmla="*/ 8376 h 10000"/>
                    <a:gd name="connsiteX47" fmla="*/ 5736 w 9969"/>
                    <a:gd name="connsiteY47" fmla="*/ 8497 h 10000"/>
                    <a:gd name="connsiteX48" fmla="*/ 5608 w 9969"/>
                    <a:gd name="connsiteY48" fmla="*/ 8606 h 10000"/>
                    <a:gd name="connsiteX49" fmla="*/ 5448 w 9969"/>
                    <a:gd name="connsiteY49" fmla="*/ 8800 h 10000"/>
                    <a:gd name="connsiteX50" fmla="*/ 5257 w 9969"/>
                    <a:gd name="connsiteY50" fmla="*/ 8994 h 10000"/>
                    <a:gd name="connsiteX51" fmla="*/ 5065 w 9969"/>
                    <a:gd name="connsiteY51" fmla="*/ 9164 h 10000"/>
                    <a:gd name="connsiteX52" fmla="*/ 4953 w 9969"/>
                    <a:gd name="connsiteY52" fmla="*/ 9285 h 10000"/>
                    <a:gd name="connsiteX53" fmla="*/ 4793 w 9969"/>
                    <a:gd name="connsiteY53" fmla="*/ 9345 h 10000"/>
                    <a:gd name="connsiteX54" fmla="*/ 4602 w 9969"/>
                    <a:gd name="connsiteY54" fmla="*/ 9467 h 10000"/>
                    <a:gd name="connsiteX55" fmla="*/ 4346 w 9969"/>
                    <a:gd name="connsiteY55" fmla="*/ 9612 h 10000"/>
                    <a:gd name="connsiteX56" fmla="*/ 4090 w 9969"/>
                    <a:gd name="connsiteY56" fmla="*/ 9758 h 10000"/>
                    <a:gd name="connsiteX57" fmla="*/ 3883 w 9969"/>
                    <a:gd name="connsiteY57" fmla="*/ 9879 h 10000"/>
                    <a:gd name="connsiteX58" fmla="*/ 3723 w 9969"/>
                    <a:gd name="connsiteY58" fmla="*/ 9952 h 10000"/>
                    <a:gd name="connsiteX59" fmla="*/ 3659 w 9969"/>
                    <a:gd name="connsiteY59" fmla="*/ 10000 h 10000"/>
                    <a:gd name="connsiteX60" fmla="*/ 3404 w 9969"/>
                    <a:gd name="connsiteY60" fmla="*/ 9636 h 10000"/>
                    <a:gd name="connsiteX61" fmla="*/ 3020 w 9969"/>
                    <a:gd name="connsiteY61" fmla="*/ 8970 h 10000"/>
                    <a:gd name="connsiteX62" fmla="*/ 2493 w 9969"/>
                    <a:gd name="connsiteY62" fmla="*/ 8182 h 10000"/>
                    <a:gd name="connsiteX63" fmla="*/ 1391 w 9969"/>
                    <a:gd name="connsiteY63" fmla="*/ 7782 h 10000"/>
                    <a:gd name="connsiteX64" fmla="*/ 1 w 9969"/>
                    <a:gd name="connsiteY64" fmla="*/ 7758 h 10000"/>
                    <a:gd name="connsiteX65" fmla="*/ 5435 w 9969"/>
                    <a:gd name="connsiteY65" fmla="*/ 7042 h 10000"/>
                    <a:gd name="connsiteX66" fmla="*/ 6169 w 9969"/>
                    <a:gd name="connsiteY66" fmla="*/ 6002 h 10000"/>
                    <a:gd name="connsiteX67" fmla="*/ 927 w 9969"/>
                    <a:gd name="connsiteY67" fmla="*/ 5152 h 10000"/>
                    <a:gd name="connsiteX68" fmla="*/ 896 w 9969"/>
                    <a:gd name="connsiteY68" fmla="*/ 4558 h 10000"/>
                    <a:gd name="connsiteX69" fmla="*/ 1199 w 9969"/>
                    <a:gd name="connsiteY69" fmla="*/ 4267 h 10000"/>
                    <a:gd name="connsiteX70" fmla="*/ 975 w 9969"/>
                    <a:gd name="connsiteY70" fmla="*/ 3842 h 10000"/>
                    <a:gd name="connsiteX71" fmla="*/ 6537 w 9969"/>
                    <a:gd name="connsiteY71" fmla="*/ 4385 h 10000"/>
                    <a:gd name="connsiteX72" fmla="*/ 1982 w 9969"/>
                    <a:gd name="connsiteY72" fmla="*/ 2958 h 10000"/>
                    <a:gd name="connsiteX73" fmla="*/ 2142 w 9969"/>
                    <a:gd name="connsiteY73" fmla="*/ 2073 h 10000"/>
                    <a:gd name="connsiteX74" fmla="*/ 2205 w 9969"/>
                    <a:gd name="connsiteY74" fmla="*/ 1406 h 10000"/>
                    <a:gd name="connsiteX75" fmla="*/ 2685 w 9969"/>
                    <a:gd name="connsiteY75" fmla="*/ 1139 h 10000"/>
                    <a:gd name="connsiteX76" fmla="*/ 3212 w 9969"/>
                    <a:gd name="connsiteY76" fmla="*/ 1139 h 10000"/>
                    <a:gd name="connsiteX77" fmla="*/ 4027 w 9969"/>
                    <a:gd name="connsiteY77" fmla="*/ 788 h 10000"/>
                    <a:gd name="connsiteX78" fmla="*/ 4729 w 9969"/>
                    <a:gd name="connsiteY78" fmla="*/ 545 h 10000"/>
                    <a:gd name="connsiteX79" fmla="*/ 4729 w 9969"/>
                    <a:gd name="connsiteY79" fmla="*/ 48 h 10000"/>
                    <a:gd name="connsiteX80" fmla="*/ 5768 w 9969"/>
                    <a:gd name="connsiteY80" fmla="*/ 0 h 10000"/>
                    <a:gd name="connsiteX81" fmla="*/ 5832 w 9969"/>
                    <a:gd name="connsiteY81" fmla="*/ 642 h 10000"/>
                    <a:gd name="connsiteX82" fmla="*/ 6455 w 9969"/>
                    <a:gd name="connsiteY82" fmla="*/ 1333 h 10000"/>
                    <a:gd name="connsiteX83" fmla="*/ 7237 w 9969"/>
                    <a:gd name="connsiteY83" fmla="*/ 1527 h 10000"/>
                    <a:gd name="connsiteX84" fmla="*/ 7876 w 9969"/>
                    <a:gd name="connsiteY84" fmla="*/ 1006 h 10000"/>
                    <a:gd name="connsiteX85" fmla="*/ 8563 w 9969"/>
                    <a:gd name="connsiteY85" fmla="*/ 1527 h 10000"/>
                    <a:gd name="connsiteX86" fmla="*/ 9090 w 9969"/>
                    <a:gd name="connsiteY86" fmla="*/ 1479 h 10000"/>
                    <a:gd name="connsiteX87" fmla="*/ 9602 w 9969"/>
                    <a:gd name="connsiteY87" fmla="*/ 1188 h 10000"/>
                    <a:gd name="connsiteX88" fmla="*/ 9969 w 9969"/>
                    <a:gd name="connsiteY88" fmla="*/ 1479 h 10000"/>
                    <a:gd name="connsiteX0" fmla="*/ 9101 w 9101"/>
                    <a:gd name="connsiteY0" fmla="*/ 1479 h 10000"/>
                    <a:gd name="connsiteX1" fmla="*/ 9069 w 9101"/>
                    <a:gd name="connsiteY1" fmla="*/ 1503 h 10000"/>
                    <a:gd name="connsiteX2" fmla="*/ 9021 w 9101"/>
                    <a:gd name="connsiteY2" fmla="*/ 1624 h 10000"/>
                    <a:gd name="connsiteX3" fmla="*/ 8924 w 9101"/>
                    <a:gd name="connsiteY3" fmla="*/ 1770 h 10000"/>
                    <a:gd name="connsiteX4" fmla="*/ 8892 w 9101"/>
                    <a:gd name="connsiteY4" fmla="*/ 1927 h 10000"/>
                    <a:gd name="connsiteX5" fmla="*/ 8796 w 9101"/>
                    <a:gd name="connsiteY5" fmla="*/ 2097 h 10000"/>
                    <a:gd name="connsiteX6" fmla="*/ 8637 w 9101"/>
                    <a:gd name="connsiteY6" fmla="*/ 2291 h 10000"/>
                    <a:gd name="connsiteX7" fmla="*/ 8380 w 9101"/>
                    <a:gd name="connsiteY7" fmla="*/ 2485 h 10000"/>
                    <a:gd name="connsiteX8" fmla="*/ 8124 w 9101"/>
                    <a:gd name="connsiteY8" fmla="*/ 2618 h 10000"/>
                    <a:gd name="connsiteX9" fmla="*/ 7883 w 9101"/>
                    <a:gd name="connsiteY9" fmla="*/ 2764 h 10000"/>
                    <a:gd name="connsiteX10" fmla="*/ 7626 w 9101"/>
                    <a:gd name="connsiteY10" fmla="*/ 2861 h 10000"/>
                    <a:gd name="connsiteX11" fmla="*/ 7467 w 9101"/>
                    <a:gd name="connsiteY11" fmla="*/ 2933 h 10000"/>
                    <a:gd name="connsiteX12" fmla="*/ 7403 w 9101"/>
                    <a:gd name="connsiteY12" fmla="*/ 2958 h 10000"/>
                    <a:gd name="connsiteX13" fmla="*/ 7403 w 9101"/>
                    <a:gd name="connsiteY13" fmla="*/ 3006 h 10000"/>
                    <a:gd name="connsiteX14" fmla="*/ 7467 w 9101"/>
                    <a:gd name="connsiteY14" fmla="*/ 3127 h 10000"/>
                    <a:gd name="connsiteX15" fmla="*/ 7531 w 9101"/>
                    <a:gd name="connsiteY15" fmla="*/ 3297 h 10000"/>
                    <a:gd name="connsiteX16" fmla="*/ 7594 w 9101"/>
                    <a:gd name="connsiteY16" fmla="*/ 3455 h 10000"/>
                    <a:gd name="connsiteX17" fmla="*/ 7691 w 9101"/>
                    <a:gd name="connsiteY17" fmla="*/ 3624 h 10000"/>
                    <a:gd name="connsiteX18" fmla="*/ 7755 w 9101"/>
                    <a:gd name="connsiteY18" fmla="*/ 3745 h 10000"/>
                    <a:gd name="connsiteX19" fmla="*/ 7787 w 9101"/>
                    <a:gd name="connsiteY19" fmla="*/ 3891 h 10000"/>
                    <a:gd name="connsiteX20" fmla="*/ 7819 w 9101"/>
                    <a:gd name="connsiteY20" fmla="*/ 4109 h 10000"/>
                    <a:gd name="connsiteX21" fmla="*/ 7787 w 9101"/>
                    <a:gd name="connsiteY21" fmla="*/ 4291 h 10000"/>
                    <a:gd name="connsiteX22" fmla="*/ 7787 w 9101"/>
                    <a:gd name="connsiteY22" fmla="*/ 4461 h 10000"/>
                    <a:gd name="connsiteX23" fmla="*/ 7851 w 9101"/>
                    <a:gd name="connsiteY23" fmla="*/ 4606 h 10000"/>
                    <a:gd name="connsiteX24" fmla="*/ 7883 w 9101"/>
                    <a:gd name="connsiteY24" fmla="*/ 4800 h 10000"/>
                    <a:gd name="connsiteX25" fmla="*/ 7883 w 9101"/>
                    <a:gd name="connsiteY25" fmla="*/ 5006 h 10000"/>
                    <a:gd name="connsiteX26" fmla="*/ 7723 w 9101"/>
                    <a:gd name="connsiteY26" fmla="*/ 5200 h 10000"/>
                    <a:gd name="connsiteX27" fmla="*/ 7435 w 9101"/>
                    <a:gd name="connsiteY27" fmla="*/ 5418 h 10000"/>
                    <a:gd name="connsiteX28" fmla="*/ 7146 w 9101"/>
                    <a:gd name="connsiteY28" fmla="*/ 5600 h 10000"/>
                    <a:gd name="connsiteX29" fmla="*/ 6906 w 9101"/>
                    <a:gd name="connsiteY29" fmla="*/ 5818 h 10000"/>
                    <a:gd name="connsiteX30" fmla="*/ 6746 w 9101"/>
                    <a:gd name="connsiteY30" fmla="*/ 5988 h 10000"/>
                    <a:gd name="connsiteX31" fmla="*/ 6585 w 9101"/>
                    <a:gd name="connsiteY31" fmla="*/ 6327 h 10000"/>
                    <a:gd name="connsiteX32" fmla="*/ 6489 w 9101"/>
                    <a:gd name="connsiteY32" fmla="*/ 6655 h 10000"/>
                    <a:gd name="connsiteX33" fmla="*/ 6425 w 9101"/>
                    <a:gd name="connsiteY33" fmla="*/ 6848 h 10000"/>
                    <a:gd name="connsiteX34" fmla="*/ 6296 w 9101"/>
                    <a:gd name="connsiteY34" fmla="*/ 7091 h 10000"/>
                    <a:gd name="connsiteX35" fmla="*/ 6137 w 9101"/>
                    <a:gd name="connsiteY35" fmla="*/ 7297 h 10000"/>
                    <a:gd name="connsiteX36" fmla="*/ 5928 w 9101"/>
                    <a:gd name="connsiteY36" fmla="*/ 7491 h 10000"/>
                    <a:gd name="connsiteX37" fmla="*/ 5703 w 9101"/>
                    <a:gd name="connsiteY37" fmla="*/ 7564 h 10000"/>
                    <a:gd name="connsiteX38" fmla="*/ 5416 w 9101"/>
                    <a:gd name="connsiteY38" fmla="*/ 7636 h 10000"/>
                    <a:gd name="connsiteX39" fmla="*/ 5095 w 9101"/>
                    <a:gd name="connsiteY39" fmla="*/ 7661 h 10000"/>
                    <a:gd name="connsiteX40" fmla="*/ 4823 w 9101"/>
                    <a:gd name="connsiteY40" fmla="*/ 7709 h 10000"/>
                    <a:gd name="connsiteX41" fmla="*/ 4598 w 9101"/>
                    <a:gd name="connsiteY41" fmla="*/ 7782 h 10000"/>
                    <a:gd name="connsiteX42" fmla="*/ 4470 w 9101"/>
                    <a:gd name="connsiteY42" fmla="*/ 7855 h 10000"/>
                    <a:gd name="connsiteX43" fmla="*/ 4502 w 9101"/>
                    <a:gd name="connsiteY43" fmla="*/ 7988 h 10000"/>
                    <a:gd name="connsiteX44" fmla="*/ 4630 w 9101"/>
                    <a:gd name="connsiteY44" fmla="*/ 8109 h 10000"/>
                    <a:gd name="connsiteX45" fmla="*/ 4791 w 9101"/>
                    <a:gd name="connsiteY45" fmla="*/ 8255 h 10000"/>
                    <a:gd name="connsiteX46" fmla="*/ 4887 w 9101"/>
                    <a:gd name="connsiteY46" fmla="*/ 8376 h 10000"/>
                    <a:gd name="connsiteX47" fmla="*/ 4855 w 9101"/>
                    <a:gd name="connsiteY47" fmla="*/ 8497 h 10000"/>
                    <a:gd name="connsiteX48" fmla="*/ 4726 w 9101"/>
                    <a:gd name="connsiteY48" fmla="*/ 8606 h 10000"/>
                    <a:gd name="connsiteX49" fmla="*/ 4566 w 9101"/>
                    <a:gd name="connsiteY49" fmla="*/ 8800 h 10000"/>
                    <a:gd name="connsiteX50" fmla="*/ 4374 w 9101"/>
                    <a:gd name="connsiteY50" fmla="*/ 8994 h 10000"/>
                    <a:gd name="connsiteX51" fmla="*/ 4182 w 9101"/>
                    <a:gd name="connsiteY51" fmla="*/ 9164 h 10000"/>
                    <a:gd name="connsiteX52" fmla="*/ 4069 w 9101"/>
                    <a:gd name="connsiteY52" fmla="*/ 9285 h 10000"/>
                    <a:gd name="connsiteX53" fmla="*/ 3909 w 9101"/>
                    <a:gd name="connsiteY53" fmla="*/ 9345 h 10000"/>
                    <a:gd name="connsiteX54" fmla="*/ 3717 w 9101"/>
                    <a:gd name="connsiteY54" fmla="*/ 9467 h 10000"/>
                    <a:gd name="connsiteX55" fmla="*/ 3461 w 9101"/>
                    <a:gd name="connsiteY55" fmla="*/ 9612 h 10000"/>
                    <a:gd name="connsiteX56" fmla="*/ 3204 w 9101"/>
                    <a:gd name="connsiteY56" fmla="*/ 9758 h 10000"/>
                    <a:gd name="connsiteX57" fmla="*/ 2996 w 9101"/>
                    <a:gd name="connsiteY57" fmla="*/ 9879 h 10000"/>
                    <a:gd name="connsiteX58" fmla="*/ 2836 w 9101"/>
                    <a:gd name="connsiteY58" fmla="*/ 9952 h 10000"/>
                    <a:gd name="connsiteX59" fmla="*/ 2771 w 9101"/>
                    <a:gd name="connsiteY59" fmla="*/ 10000 h 10000"/>
                    <a:gd name="connsiteX60" fmla="*/ 2516 w 9101"/>
                    <a:gd name="connsiteY60" fmla="*/ 9636 h 10000"/>
                    <a:gd name="connsiteX61" fmla="*/ 2130 w 9101"/>
                    <a:gd name="connsiteY61" fmla="*/ 8970 h 10000"/>
                    <a:gd name="connsiteX62" fmla="*/ 1602 w 9101"/>
                    <a:gd name="connsiteY62" fmla="*/ 8182 h 10000"/>
                    <a:gd name="connsiteX63" fmla="*/ 496 w 9101"/>
                    <a:gd name="connsiteY63" fmla="*/ 7782 h 10000"/>
                    <a:gd name="connsiteX64" fmla="*/ 5451 w 9101"/>
                    <a:gd name="connsiteY64" fmla="*/ 7061 h 10000"/>
                    <a:gd name="connsiteX65" fmla="*/ 4553 w 9101"/>
                    <a:gd name="connsiteY65" fmla="*/ 7042 h 10000"/>
                    <a:gd name="connsiteX66" fmla="*/ 5289 w 9101"/>
                    <a:gd name="connsiteY66" fmla="*/ 6002 h 10000"/>
                    <a:gd name="connsiteX67" fmla="*/ 31 w 9101"/>
                    <a:gd name="connsiteY67" fmla="*/ 5152 h 10000"/>
                    <a:gd name="connsiteX68" fmla="*/ 0 w 9101"/>
                    <a:gd name="connsiteY68" fmla="*/ 4558 h 10000"/>
                    <a:gd name="connsiteX69" fmla="*/ 304 w 9101"/>
                    <a:gd name="connsiteY69" fmla="*/ 4267 h 10000"/>
                    <a:gd name="connsiteX70" fmla="*/ 79 w 9101"/>
                    <a:gd name="connsiteY70" fmla="*/ 3842 h 10000"/>
                    <a:gd name="connsiteX71" fmla="*/ 5658 w 9101"/>
                    <a:gd name="connsiteY71" fmla="*/ 4385 h 10000"/>
                    <a:gd name="connsiteX72" fmla="*/ 1089 w 9101"/>
                    <a:gd name="connsiteY72" fmla="*/ 2958 h 10000"/>
                    <a:gd name="connsiteX73" fmla="*/ 1250 w 9101"/>
                    <a:gd name="connsiteY73" fmla="*/ 2073 h 10000"/>
                    <a:gd name="connsiteX74" fmla="*/ 1313 w 9101"/>
                    <a:gd name="connsiteY74" fmla="*/ 1406 h 10000"/>
                    <a:gd name="connsiteX75" fmla="*/ 1794 w 9101"/>
                    <a:gd name="connsiteY75" fmla="*/ 1139 h 10000"/>
                    <a:gd name="connsiteX76" fmla="*/ 2323 w 9101"/>
                    <a:gd name="connsiteY76" fmla="*/ 1139 h 10000"/>
                    <a:gd name="connsiteX77" fmla="*/ 3141 w 9101"/>
                    <a:gd name="connsiteY77" fmla="*/ 788 h 10000"/>
                    <a:gd name="connsiteX78" fmla="*/ 3845 w 9101"/>
                    <a:gd name="connsiteY78" fmla="*/ 545 h 10000"/>
                    <a:gd name="connsiteX79" fmla="*/ 3845 w 9101"/>
                    <a:gd name="connsiteY79" fmla="*/ 48 h 10000"/>
                    <a:gd name="connsiteX80" fmla="*/ 4887 w 9101"/>
                    <a:gd name="connsiteY80" fmla="*/ 0 h 10000"/>
                    <a:gd name="connsiteX81" fmla="*/ 4951 w 9101"/>
                    <a:gd name="connsiteY81" fmla="*/ 642 h 10000"/>
                    <a:gd name="connsiteX82" fmla="*/ 5576 w 9101"/>
                    <a:gd name="connsiteY82" fmla="*/ 1333 h 10000"/>
                    <a:gd name="connsiteX83" fmla="*/ 6361 w 9101"/>
                    <a:gd name="connsiteY83" fmla="*/ 1527 h 10000"/>
                    <a:gd name="connsiteX84" fmla="*/ 7001 w 9101"/>
                    <a:gd name="connsiteY84" fmla="*/ 1006 h 10000"/>
                    <a:gd name="connsiteX85" fmla="*/ 7691 w 9101"/>
                    <a:gd name="connsiteY85" fmla="*/ 1527 h 10000"/>
                    <a:gd name="connsiteX86" fmla="*/ 8219 w 9101"/>
                    <a:gd name="connsiteY86" fmla="*/ 1479 h 10000"/>
                    <a:gd name="connsiteX87" fmla="*/ 8733 w 9101"/>
                    <a:gd name="connsiteY87" fmla="*/ 1188 h 10000"/>
                    <a:gd name="connsiteX88" fmla="*/ 9101 w 9101"/>
                    <a:gd name="connsiteY88" fmla="*/ 1479 h 10000"/>
                    <a:gd name="connsiteX0" fmla="*/ 10000 w 10000"/>
                    <a:gd name="connsiteY0" fmla="*/ 1479 h 10000"/>
                    <a:gd name="connsiteX1" fmla="*/ 9965 w 10000"/>
                    <a:gd name="connsiteY1" fmla="*/ 1503 h 10000"/>
                    <a:gd name="connsiteX2" fmla="*/ 9912 w 10000"/>
                    <a:gd name="connsiteY2" fmla="*/ 1624 h 10000"/>
                    <a:gd name="connsiteX3" fmla="*/ 9806 w 10000"/>
                    <a:gd name="connsiteY3" fmla="*/ 1770 h 10000"/>
                    <a:gd name="connsiteX4" fmla="*/ 9770 w 10000"/>
                    <a:gd name="connsiteY4" fmla="*/ 1927 h 10000"/>
                    <a:gd name="connsiteX5" fmla="*/ 9665 w 10000"/>
                    <a:gd name="connsiteY5" fmla="*/ 2097 h 10000"/>
                    <a:gd name="connsiteX6" fmla="*/ 9490 w 10000"/>
                    <a:gd name="connsiteY6" fmla="*/ 2291 h 10000"/>
                    <a:gd name="connsiteX7" fmla="*/ 9208 w 10000"/>
                    <a:gd name="connsiteY7" fmla="*/ 2485 h 10000"/>
                    <a:gd name="connsiteX8" fmla="*/ 8926 w 10000"/>
                    <a:gd name="connsiteY8" fmla="*/ 2618 h 10000"/>
                    <a:gd name="connsiteX9" fmla="*/ 8662 w 10000"/>
                    <a:gd name="connsiteY9" fmla="*/ 2764 h 10000"/>
                    <a:gd name="connsiteX10" fmla="*/ 8379 w 10000"/>
                    <a:gd name="connsiteY10" fmla="*/ 2861 h 10000"/>
                    <a:gd name="connsiteX11" fmla="*/ 8205 w 10000"/>
                    <a:gd name="connsiteY11" fmla="*/ 2933 h 10000"/>
                    <a:gd name="connsiteX12" fmla="*/ 8134 w 10000"/>
                    <a:gd name="connsiteY12" fmla="*/ 2958 h 10000"/>
                    <a:gd name="connsiteX13" fmla="*/ 8134 w 10000"/>
                    <a:gd name="connsiteY13" fmla="*/ 3006 h 10000"/>
                    <a:gd name="connsiteX14" fmla="*/ 8205 w 10000"/>
                    <a:gd name="connsiteY14" fmla="*/ 3127 h 10000"/>
                    <a:gd name="connsiteX15" fmla="*/ 8275 w 10000"/>
                    <a:gd name="connsiteY15" fmla="*/ 3297 h 10000"/>
                    <a:gd name="connsiteX16" fmla="*/ 8344 w 10000"/>
                    <a:gd name="connsiteY16" fmla="*/ 3455 h 10000"/>
                    <a:gd name="connsiteX17" fmla="*/ 8451 w 10000"/>
                    <a:gd name="connsiteY17" fmla="*/ 3624 h 10000"/>
                    <a:gd name="connsiteX18" fmla="*/ 8521 w 10000"/>
                    <a:gd name="connsiteY18" fmla="*/ 3745 h 10000"/>
                    <a:gd name="connsiteX19" fmla="*/ 8556 w 10000"/>
                    <a:gd name="connsiteY19" fmla="*/ 3891 h 10000"/>
                    <a:gd name="connsiteX20" fmla="*/ 8591 w 10000"/>
                    <a:gd name="connsiteY20" fmla="*/ 4109 h 10000"/>
                    <a:gd name="connsiteX21" fmla="*/ 8556 w 10000"/>
                    <a:gd name="connsiteY21" fmla="*/ 4291 h 10000"/>
                    <a:gd name="connsiteX22" fmla="*/ 8556 w 10000"/>
                    <a:gd name="connsiteY22" fmla="*/ 4461 h 10000"/>
                    <a:gd name="connsiteX23" fmla="*/ 8627 w 10000"/>
                    <a:gd name="connsiteY23" fmla="*/ 4606 h 10000"/>
                    <a:gd name="connsiteX24" fmla="*/ 8662 w 10000"/>
                    <a:gd name="connsiteY24" fmla="*/ 4800 h 10000"/>
                    <a:gd name="connsiteX25" fmla="*/ 8662 w 10000"/>
                    <a:gd name="connsiteY25" fmla="*/ 5006 h 10000"/>
                    <a:gd name="connsiteX26" fmla="*/ 8486 w 10000"/>
                    <a:gd name="connsiteY26" fmla="*/ 5200 h 10000"/>
                    <a:gd name="connsiteX27" fmla="*/ 8169 w 10000"/>
                    <a:gd name="connsiteY27" fmla="*/ 5418 h 10000"/>
                    <a:gd name="connsiteX28" fmla="*/ 7852 w 10000"/>
                    <a:gd name="connsiteY28" fmla="*/ 5600 h 10000"/>
                    <a:gd name="connsiteX29" fmla="*/ 7588 w 10000"/>
                    <a:gd name="connsiteY29" fmla="*/ 5818 h 10000"/>
                    <a:gd name="connsiteX30" fmla="*/ 7412 w 10000"/>
                    <a:gd name="connsiteY30" fmla="*/ 5988 h 10000"/>
                    <a:gd name="connsiteX31" fmla="*/ 7235 w 10000"/>
                    <a:gd name="connsiteY31" fmla="*/ 6327 h 10000"/>
                    <a:gd name="connsiteX32" fmla="*/ 7130 w 10000"/>
                    <a:gd name="connsiteY32" fmla="*/ 6655 h 10000"/>
                    <a:gd name="connsiteX33" fmla="*/ 7060 w 10000"/>
                    <a:gd name="connsiteY33" fmla="*/ 6848 h 10000"/>
                    <a:gd name="connsiteX34" fmla="*/ 6918 w 10000"/>
                    <a:gd name="connsiteY34" fmla="*/ 7091 h 10000"/>
                    <a:gd name="connsiteX35" fmla="*/ 6743 w 10000"/>
                    <a:gd name="connsiteY35" fmla="*/ 7297 h 10000"/>
                    <a:gd name="connsiteX36" fmla="*/ 6514 w 10000"/>
                    <a:gd name="connsiteY36" fmla="*/ 7491 h 10000"/>
                    <a:gd name="connsiteX37" fmla="*/ 6266 w 10000"/>
                    <a:gd name="connsiteY37" fmla="*/ 7564 h 10000"/>
                    <a:gd name="connsiteX38" fmla="*/ 5951 w 10000"/>
                    <a:gd name="connsiteY38" fmla="*/ 7636 h 10000"/>
                    <a:gd name="connsiteX39" fmla="*/ 5598 w 10000"/>
                    <a:gd name="connsiteY39" fmla="*/ 7661 h 10000"/>
                    <a:gd name="connsiteX40" fmla="*/ 5299 w 10000"/>
                    <a:gd name="connsiteY40" fmla="*/ 7709 h 10000"/>
                    <a:gd name="connsiteX41" fmla="*/ 5052 w 10000"/>
                    <a:gd name="connsiteY41" fmla="*/ 7782 h 10000"/>
                    <a:gd name="connsiteX42" fmla="*/ 4912 w 10000"/>
                    <a:gd name="connsiteY42" fmla="*/ 7855 h 10000"/>
                    <a:gd name="connsiteX43" fmla="*/ 4947 w 10000"/>
                    <a:gd name="connsiteY43" fmla="*/ 7988 h 10000"/>
                    <a:gd name="connsiteX44" fmla="*/ 5087 w 10000"/>
                    <a:gd name="connsiteY44" fmla="*/ 8109 h 10000"/>
                    <a:gd name="connsiteX45" fmla="*/ 5264 w 10000"/>
                    <a:gd name="connsiteY45" fmla="*/ 8255 h 10000"/>
                    <a:gd name="connsiteX46" fmla="*/ 5370 w 10000"/>
                    <a:gd name="connsiteY46" fmla="*/ 8376 h 10000"/>
                    <a:gd name="connsiteX47" fmla="*/ 5335 w 10000"/>
                    <a:gd name="connsiteY47" fmla="*/ 8497 h 10000"/>
                    <a:gd name="connsiteX48" fmla="*/ 5193 w 10000"/>
                    <a:gd name="connsiteY48" fmla="*/ 8606 h 10000"/>
                    <a:gd name="connsiteX49" fmla="*/ 5017 w 10000"/>
                    <a:gd name="connsiteY49" fmla="*/ 8800 h 10000"/>
                    <a:gd name="connsiteX50" fmla="*/ 4806 w 10000"/>
                    <a:gd name="connsiteY50" fmla="*/ 8994 h 10000"/>
                    <a:gd name="connsiteX51" fmla="*/ 4595 w 10000"/>
                    <a:gd name="connsiteY51" fmla="*/ 9164 h 10000"/>
                    <a:gd name="connsiteX52" fmla="*/ 4471 w 10000"/>
                    <a:gd name="connsiteY52" fmla="*/ 9285 h 10000"/>
                    <a:gd name="connsiteX53" fmla="*/ 4295 w 10000"/>
                    <a:gd name="connsiteY53" fmla="*/ 9345 h 10000"/>
                    <a:gd name="connsiteX54" fmla="*/ 4084 w 10000"/>
                    <a:gd name="connsiteY54" fmla="*/ 9467 h 10000"/>
                    <a:gd name="connsiteX55" fmla="*/ 3803 w 10000"/>
                    <a:gd name="connsiteY55" fmla="*/ 9612 h 10000"/>
                    <a:gd name="connsiteX56" fmla="*/ 3520 w 10000"/>
                    <a:gd name="connsiteY56" fmla="*/ 9758 h 10000"/>
                    <a:gd name="connsiteX57" fmla="*/ 3292 w 10000"/>
                    <a:gd name="connsiteY57" fmla="*/ 9879 h 10000"/>
                    <a:gd name="connsiteX58" fmla="*/ 3116 w 10000"/>
                    <a:gd name="connsiteY58" fmla="*/ 9952 h 10000"/>
                    <a:gd name="connsiteX59" fmla="*/ 3045 w 10000"/>
                    <a:gd name="connsiteY59" fmla="*/ 10000 h 10000"/>
                    <a:gd name="connsiteX60" fmla="*/ 2765 w 10000"/>
                    <a:gd name="connsiteY60" fmla="*/ 9636 h 10000"/>
                    <a:gd name="connsiteX61" fmla="*/ 2340 w 10000"/>
                    <a:gd name="connsiteY61" fmla="*/ 8970 h 10000"/>
                    <a:gd name="connsiteX62" fmla="*/ 1760 w 10000"/>
                    <a:gd name="connsiteY62" fmla="*/ 8182 h 10000"/>
                    <a:gd name="connsiteX63" fmla="*/ 545 w 10000"/>
                    <a:gd name="connsiteY63" fmla="*/ 7782 h 10000"/>
                    <a:gd name="connsiteX64" fmla="*/ 5989 w 10000"/>
                    <a:gd name="connsiteY64" fmla="*/ 7061 h 10000"/>
                    <a:gd name="connsiteX65" fmla="*/ 5003 w 10000"/>
                    <a:gd name="connsiteY65" fmla="*/ 7042 h 10000"/>
                    <a:gd name="connsiteX66" fmla="*/ 5811 w 10000"/>
                    <a:gd name="connsiteY66" fmla="*/ 6002 h 10000"/>
                    <a:gd name="connsiteX67" fmla="*/ 34 w 10000"/>
                    <a:gd name="connsiteY67" fmla="*/ 5152 h 10000"/>
                    <a:gd name="connsiteX68" fmla="*/ 0 w 10000"/>
                    <a:gd name="connsiteY68" fmla="*/ 4558 h 10000"/>
                    <a:gd name="connsiteX69" fmla="*/ 334 w 10000"/>
                    <a:gd name="connsiteY69" fmla="*/ 4267 h 10000"/>
                    <a:gd name="connsiteX70" fmla="*/ 87 w 10000"/>
                    <a:gd name="connsiteY70" fmla="*/ 3842 h 10000"/>
                    <a:gd name="connsiteX71" fmla="*/ 6217 w 10000"/>
                    <a:gd name="connsiteY71" fmla="*/ 4385 h 10000"/>
                    <a:gd name="connsiteX72" fmla="*/ 5636 w 10000"/>
                    <a:gd name="connsiteY72" fmla="*/ 3655 h 10000"/>
                    <a:gd name="connsiteX73" fmla="*/ 1373 w 10000"/>
                    <a:gd name="connsiteY73" fmla="*/ 2073 h 10000"/>
                    <a:gd name="connsiteX74" fmla="*/ 1443 w 10000"/>
                    <a:gd name="connsiteY74" fmla="*/ 1406 h 10000"/>
                    <a:gd name="connsiteX75" fmla="*/ 1971 w 10000"/>
                    <a:gd name="connsiteY75" fmla="*/ 1139 h 10000"/>
                    <a:gd name="connsiteX76" fmla="*/ 2552 w 10000"/>
                    <a:gd name="connsiteY76" fmla="*/ 1139 h 10000"/>
                    <a:gd name="connsiteX77" fmla="*/ 3451 w 10000"/>
                    <a:gd name="connsiteY77" fmla="*/ 788 h 10000"/>
                    <a:gd name="connsiteX78" fmla="*/ 4225 w 10000"/>
                    <a:gd name="connsiteY78" fmla="*/ 545 h 10000"/>
                    <a:gd name="connsiteX79" fmla="*/ 4225 w 10000"/>
                    <a:gd name="connsiteY79" fmla="*/ 48 h 10000"/>
                    <a:gd name="connsiteX80" fmla="*/ 5370 w 10000"/>
                    <a:gd name="connsiteY80" fmla="*/ 0 h 10000"/>
                    <a:gd name="connsiteX81" fmla="*/ 5440 w 10000"/>
                    <a:gd name="connsiteY81" fmla="*/ 642 h 10000"/>
                    <a:gd name="connsiteX82" fmla="*/ 6127 w 10000"/>
                    <a:gd name="connsiteY82" fmla="*/ 1333 h 10000"/>
                    <a:gd name="connsiteX83" fmla="*/ 6989 w 10000"/>
                    <a:gd name="connsiteY83" fmla="*/ 1527 h 10000"/>
                    <a:gd name="connsiteX84" fmla="*/ 7693 w 10000"/>
                    <a:gd name="connsiteY84" fmla="*/ 1006 h 10000"/>
                    <a:gd name="connsiteX85" fmla="*/ 8451 w 10000"/>
                    <a:gd name="connsiteY85" fmla="*/ 1527 h 10000"/>
                    <a:gd name="connsiteX86" fmla="*/ 9031 w 10000"/>
                    <a:gd name="connsiteY86" fmla="*/ 1479 h 10000"/>
                    <a:gd name="connsiteX87" fmla="*/ 9596 w 10000"/>
                    <a:gd name="connsiteY87" fmla="*/ 1188 h 10000"/>
                    <a:gd name="connsiteX88" fmla="*/ 10000 w 10000"/>
                    <a:gd name="connsiteY88" fmla="*/ 1479 h 10000"/>
                    <a:gd name="connsiteX0" fmla="*/ 10000 w 10000"/>
                    <a:gd name="connsiteY0" fmla="*/ 1479 h 10000"/>
                    <a:gd name="connsiteX1" fmla="*/ 9965 w 10000"/>
                    <a:gd name="connsiteY1" fmla="*/ 1503 h 10000"/>
                    <a:gd name="connsiteX2" fmla="*/ 9912 w 10000"/>
                    <a:gd name="connsiteY2" fmla="*/ 1624 h 10000"/>
                    <a:gd name="connsiteX3" fmla="*/ 9806 w 10000"/>
                    <a:gd name="connsiteY3" fmla="*/ 1770 h 10000"/>
                    <a:gd name="connsiteX4" fmla="*/ 9770 w 10000"/>
                    <a:gd name="connsiteY4" fmla="*/ 1927 h 10000"/>
                    <a:gd name="connsiteX5" fmla="*/ 9665 w 10000"/>
                    <a:gd name="connsiteY5" fmla="*/ 2097 h 10000"/>
                    <a:gd name="connsiteX6" fmla="*/ 9490 w 10000"/>
                    <a:gd name="connsiteY6" fmla="*/ 2291 h 10000"/>
                    <a:gd name="connsiteX7" fmla="*/ 9208 w 10000"/>
                    <a:gd name="connsiteY7" fmla="*/ 2485 h 10000"/>
                    <a:gd name="connsiteX8" fmla="*/ 8926 w 10000"/>
                    <a:gd name="connsiteY8" fmla="*/ 2618 h 10000"/>
                    <a:gd name="connsiteX9" fmla="*/ 8662 w 10000"/>
                    <a:gd name="connsiteY9" fmla="*/ 2764 h 10000"/>
                    <a:gd name="connsiteX10" fmla="*/ 8379 w 10000"/>
                    <a:gd name="connsiteY10" fmla="*/ 2861 h 10000"/>
                    <a:gd name="connsiteX11" fmla="*/ 8205 w 10000"/>
                    <a:gd name="connsiteY11" fmla="*/ 2933 h 10000"/>
                    <a:gd name="connsiteX12" fmla="*/ 8134 w 10000"/>
                    <a:gd name="connsiteY12" fmla="*/ 2958 h 10000"/>
                    <a:gd name="connsiteX13" fmla="*/ 8134 w 10000"/>
                    <a:gd name="connsiteY13" fmla="*/ 3006 h 10000"/>
                    <a:gd name="connsiteX14" fmla="*/ 8205 w 10000"/>
                    <a:gd name="connsiteY14" fmla="*/ 3127 h 10000"/>
                    <a:gd name="connsiteX15" fmla="*/ 8275 w 10000"/>
                    <a:gd name="connsiteY15" fmla="*/ 3297 h 10000"/>
                    <a:gd name="connsiteX16" fmla="*/ 8344 w 10000"/>
                    <a:gd name="connsiteY16" fmla="*/ 3455 h 10000"/>
                    <a:gd name="connsiteX17" fmla="*/ 8451 w 10000"/>
                    <a:gd name="connsiteY17" fmla="*/ 3624 h 10000"/>
                    <a:gd name="connsiteX18" fmla="*/ 8521 w 10000"/>
                    <a:gd name="connsiteY18" fmla="*/ 3745 h 10000"/>
                    <a:gd name="connsiteX19" fmla="*/ 8556 w 10000"/>
                    <a:gd name="connsiteY19" fmla="*/ 3891 h 10000"/>
                    <a:gd name="connsiteX20" fmla="*/ 8591 w 10000"/>
                    <a:gd name="connsiteY20" fmla="*/ 4109 h 10000"/>
                    <a:gd name="connsiteX21" fmla="*/ 8556 w 10000"/>
                    <a:gd name="connsiteY21" fmla="*/ 4291 h 10000"/>
                    <a:gd name="connsiteX22" fmla="*/ 8556 w 10000"/>
                    <a:gd name="connsiteY22" fmla="*/ 4461 h 10000"/>
                    <a:gd name="connsiteX23" fmla="*/ 8627 w 10000"/>
                    <a:gd name="connsiteY23" fmla="*/ 4606 h 10000"/>
                    <a:gd name="connsiteX24" fmla="*/ 8662 w 10000"/>
                    <a:gd name="connsiteY24" fmla="*/ 4800 h 10000"/>
                    <a:gd name="connsiteX25" fmla="*/ 8662 w 10000"/>
                    <a:gd name="connsiteY25" fmla="*/ 5006 h 10000"/>
                    <a:gd name="connsiteX26" fmla="*/ 8486 w 10000"/>
                    <a:gd name="connsiteY26" fmla="*/ 5200 h 10000"/>
                    <a:gd name="connsiteX27" fmla="*/ 8169 w 10000"/>
                    <a:gd name="connsiteY27" fmla="*/ 5418 h 10000"/>
                    <a:gd name="connsiteX28" fmla="*/ 7852 w 10000"/>
                    <a:gd name="connsiteY28" fmla="*/ 5600 h 10000"/>
                    <a:gd name="connsiteX29" fmla="*/ 7588 w 10000"/>
                    <a:gd name="connsiteY29" fmla="*/ 5818 h 10000"/>
                    <a:gd name="connsiteX30" fmla="*/ 7412 w 10000"/>
                    <a:gd name="connsiteY30" fmla="*/ 5988 h 10000"/>
                    <a:gd name="connsiteX31" fmla="*/ 7235 w 10000"/>
                    <a:gd name="connsiteY31" fmla="*/ 6327 h 10000"/>
                    <a:gd name="connsiteX32" fmla="*/ 7130 w 10000"/>
                    <a:gd name="connsiteY32" fmla="*/ 6655 h 10000"/>
                    <a:gd name="connsiteX33" fmla="*/ 7060 w 10000"/>
                    <a:gd name="connsiteY33" fmla="*/ 6848 h 10000"/>
                    <a:gd name="connsiteX34" fmla="*/ 6918 w 10000"/>
                    <a:gd name="connsiteY34" fmla="*/ 7091 h 10000"/>
                    <a:gd name="connsiteX35" fmla="*/ 6743 w 10000"/>
                    <a:gd name="connsiteY35" fmla="*/ 7297 h 10000"/>
                    <a:gd name="connsiteX36" fmla="*/ 6514 w 10000"/>
                    <a:gd name="connsiteY36" fmla="*/ 7491 h 10000"/>
                    <a:gd name="connsiteX37" fmla="*/ 6266 w 10000"/>
                    <a:gd name="connsiteY37" fmla="*/ 7564 h 10000"/>
                    <a:gd name="connsiteX38" fmla="*/ 5951 w 10000"/>
                    <a:gd name="connsiteY38" fmla="*/ 7636 h 10000"/>
                    <a:gd name="connsiteX39" fmla="*/ 5598 w 10000"/>
                    <a:gd name="connsiteY39" fmla="*/ 7661 h 10000"/>
                    <a:gd name="connsiteX40" fmla="*/ 5299 w 10000"/>
                    <a:gd name="connsiteY40" fmla="*/ 7709 h 10000"/>
                    <a:gd name="connsiteX41" fmla="*/ 5052 w 10000"/>
                    <a:gd name="connsiteY41" fmla="*/ 7782 h 10000"/>
                    <a:gd name="connsiteX42" fmla="*/ 4912 w 10000"/>
                    <a:gd name="connsiteY42" fmla="*/ 7855 h 10000"/>
                    <a:gd name="connsiteX43" fmla="*/ 4947 w 10000"/>
                    <a:gd name="connsiteY43" fmla="*/ 7988 h 10000"/>
                    <a:gd name="connsiteX44" fmla="*/ 5087 w 10000"/>
                    <a:gd name="connsiteY44" fmla="*/ 8109 h 10000"/>
                    <a:gd name="connsiteX45" fmla="*/ 5264 w 10000"/>
                    <a:gd name="connsiteY45" fmla="*/ 8255 h 10000"/>
                    <a:gd name="connsiteX46" fmla="*/ 5370 w 10000"/>
                    <a:gd name="connsiteY46" fmla="*/ 8376 h 10000"/>
                    <a:gd name="connsiteX47" fmla="*/ 5335 w 10000"/>
                    <a:gd name="connsiteY47" fmla="*/ 8497 h 10000"/>
                    <a:gd name="connsiteX48" fmla="*/ 5193 w 10000"/>
                    <a:gd name="connsiteY48" fmla="*/ 8606 h 10000"/>
                    <a:gd name="connsiteX49" fmla="*/ 5017 w 10000"/>
                    <a:gd name="connsiteY49" fmla="*/ 8800 h 10000"/>
                    <a:gd name="connsiteX50" fmla="*/ 4806 w 10000"/>
                    <a:gd name="connsiteY50" fmla="*/ 8994 h 10000"/>
                    <a:gd name="connsiteX51" fmla="*/ 4595 w 10000"/>
                    <a:gd name="connsiteY51" fmla="*/ 9164 h 10000"/>
                    <a:gd name="connsiteX52" fmla="*/ 4471 w 10000"/>
                    <a:gd name="connsiteY52" fmla="*/ 9285 h 10000"/>
                    <a:gd name="connsiteX53" fmla="*/ 4295 w 10000"/>
                    <a:gd name="connsiteY53" fmla="*/ 9345 h 10000"/>
                    <a:gd name="connsiteX54" fmla="*/ 4084 w 10000"/>
                    <a:gd name="connsiteY54" fmla="*/ 9467 h 10000"/>
                    <a:gd name="connsiteX55" fmla="*/ 3803 w 10000"/>
                    <a:gd name="connsiteY55" fmla="*/ 9612 h 10000"/>
                    <a:gd name="connsiteX56" fmla="*/ 3520 w 10000"/>
                    <a:gd name="connsiteY56" fmla="*/ 9758 h 10000"/>
                    <a:gd name="connsiteX57" fmla="*/ 3292 w 10000"/>
                    <a:gd name="connsiteY57" fmla="*/ 9879 h 10000"/>
                    <a:gd name="connsiteX58" fmla="*/ 3116 w 10000"/>
                    <a:gd name="connsiteY58" fmla="*/ 9952 h 10000"/>
                    <a:gd name="connsiteX59" fmla="*/ 3045 w 10000"/>
                    <a:gd name="connsiteY59" fmla="*/ 10000 h 10000"/>
                    <a:gd name="connsiteX60" fmla="*/ 2765 w 10000"/>
                    <a:gd name="connsiteY60" fmla="*/ 9636 h 10000"/>
                    <a:gd name="connsiteX61" fmla="*/ 2340 w 10000"/>
                    <a:gd name="connsiteY61" fmla="*/ 8970 h 10000"/>
                    <a:gd name="connsiteX62" fmla="*/ 1760 w 10000"/>
                    <a:gd name="connsiteY62" fmla="*/ 8182 h 10000"/>
                    <a:gd name="connsiteX63" fmla="*/ 545 w 10000"/>
                    <a:gd name="connsiteY63" fmla="*/ 7782 h 10000"/>
                    <a:gd name="connsiteX64" fmla="*/ 5989 w 10000"/>
                    <a:gd name="connsiteY64" fmla="*/ 7061 h 10000"/>
                    <a:gd name="connsiteX65" fmla="*/ 5003 w 10000"/>
                    <a:gd name="connsiteY65" fmla="*/ 7042 h 10000"/>
                    <a:gd name="connsiteX66" fmla="*/ 5811 w 10000"/>
                    <a:gd name="connsiteY66" fmla="*/ 6002 h 10000"/>
                    <a:gd name="connsiteX67" fmla="*/ 34 w 10000"/>
                    <a:gd name="connsiteY67" fmla="*/ 5152 h 10000"/>
                    <a:gd name="connsiteX68" fmla="*/ 0 w 10000"/>
                    <a:gd name="connsiteY68" fmla="*/ 4558 h 10000"/>
                    <a:gd name="connsiteX69" fmla="*/ 334 w 10000"/>
                    <a:gd name="connsiteY69" fmla="*/ 4267 h 10000"/>
                    <a:gd name="connsiteX70" fmla="*/ 4843 w 10000"/>
                    <a:gd name="connsiteY70" fmla="*/ 4306 h 10000"/>
                    <a:gd name="connsiteX71" fmla="*/ 6217 w 10000"/>
                    <a:gd name="connsiteY71" fmla="*/ 4385 h 10000"/>
                    <a:gd name="connsiteX72" fmla="*/ 5636 w 10000"/>
                    <a:gd name="connsiteY72" fmla="*/ 3655 h 10000"/>
                    <a:gd name="connsiteX73" fmla="*/ 1373 w 10000"/>
                    <a:gd name="connsiteY73" fmla="*/ 2073 h 10000"/>
                    <a:gd name="connsiteX74" fmla="*/ 1443 w 10000"/>
                    <a:gd name="connsiteY74" fmla="*/ 1406 h 10000"/>
                    <a:gd name="connsiteX75" fmla="*/ 1971 w 10000"/>
                    <a:gd name="connsiteY75" fmla="*/ 1139 h 10000"/>
                    <a:gd name="connsiteX76" fmla="*/ 2552 w 10000"/>
                    <a:gd name="connsiteY76" fmla="*/ 1139 h 10000"/>
                    <a:gd name="connsiteX77" fmla="*/ 3451 w 10000"/>
                    <a:gd name="connsiteY77" fmla="*/ 788 h 10000"/>
                    <a:gd name="connsiteX78" fmla="*/ 4225 w 10000"/>
                    <a:gd name="connsiteY78" fmla="*/ 545 h 10000"/>
                    <a:gd name="connsiteX79" fmla="*/ 4225 w 10000"/>
                    <a:gd name="connsiteY79" fmla="*/ 48 h 10000"/>
                    <a:gd name="connsiteX80" fmla="*/ 5370 w 10000"/>
                    <a:gd name="connsiteY80" fmla="*/ 0 h 10000"/>
                    <a:gd name="connsiteX81" fmla="*/ 5440 w 10000"/>
                    <a:gd name="connsiteY81" fmla="*/ 642 h 10000"/>
                    <a:gd name="connsiteX82" fmla="*/ 6127 w 10000"/>
                    <a:gd name="connsiteY82" fmla="*/ 1333 h 10000"/>
                    <a:gd name="connsiteX83" fmla="*/ 6989 w 10000"/>
                    <a:gd name="connsiteY83" fmla="*/ 1527 h 10000"/>
                    <a:gd name="connsiteX84" fmla="*/ 7693 w 10000"/>
                    <a:gd name="connsiteY84" fmla="*/ 1006 h 10000"/>
                    <a:gd name="connsiteX85" fmla="*/ 8451 w 10000"/>
                    <a:gd name="connsiteY85" fmla="*/ 1527 h 10000"/>
                    <a:gd name="connsiteX86" fmla="*/ 9031 w 10000"/>
                    <a:gd name="connsiteY86" fmla="*/ 1479 h 10000"/>
                    <a:gd name="connsiteX87" fmla="*/ 9596 w 10000"/>
                    <a:gd name="connsiteY87" fmla="*/ 1188 h 10000"/>
                    <a:gd name="connsiteX88" fmla="*/ 10000 w 10000"/>
                    <a:gd name="connsiteY88" fmla="*/ 1479 h 10000"/>
                    <a:gd name="connsiteX0" fmla="*/ 10000 w 10000"/>
                    <a:gd name="connsiteY0" fmla="*/ 1479 h 10000"/>
                    <a:gd name="connsiteX1" fmla="*/ 9965 w 10000"/>
                    <a:gd name="connsiteY1" fmla="*/ 1503 h 10000"/>
                    <a:gd name="connsiteX2" fmla="*/ 9912 w 10000"/>
                    <a:gd name="connsiteY2" fmla="*/ 1624 h 10000"/>
                    <a:gd name="connsiteX3" fmla="*/ 9806 w 10000"/>
                    <a:gd name="connsiteY3" fmla="*/ 1770 h 10000"/>
                    <a:gd name="connsiteX4" fmla="*/ 9770 w 10000"/>
                    <a:gd name="connsiteY4" fmla="*/ 1927 h 10000"/>
                    <a:gd name="connsiteX5" fmla="*/ 9665 w 10000"/>
                    <a:gd name="connsiteY5" fmla="*/ 2097 h 10000"/>
                    <a:gd name="connsiteX6" fmla="*/ 9490 w 10000"/>
                    <a:gd name="connsiteY6" fmla="*/ 2291 h 10000"/>
                    <a:gd name="connsiteX7" fmla="*/ 9208 w 10000"/>
                    <a:gd name="connsiteY7" fmla="*/ 2485 h 10000"/>
                    <a:gd name="connsiteX8" fmla="*/ 8926 w 10000"/>
                    <a:gd name="connsiteY8" fmla="*/ 2618 h 10000"/>
                    <a:gd name="connsiteX9" fmla="*/ 8662 w 10000"/>
                    <a:gd name="connsiteY9" fmla="*/ 2764 h 10000"/>
                    <a:gd name="connsiteX10" fmla="*/ 8379 w 10000"/>
                    <a:gd name="connsiteY10" fmla="*/ 2861 h 10000"/>
                    <a:gd name="connsiteX11" fmla="*/ 8205 w 10000"/>
                    <a:gd name="connsiteY11" fmla="*/ 2933 h 10000"/>
                    <a:gd name="connsiteX12" fmla="*/ 8134 w 10000"/>
                    <a:gd name="connsiteY12" fmla="*/ 2958 h 10000"/>
                    <a:gd name="connsiteX13" fmla="*/ 8134 w 10000"/>
                    <a:gd name="connsiteY13" fmla="*/ 3006 h 10000"/>
                    <a:gd name="connsiteX14" fmla="*/ 8205 w 10000"/>
                    <a:gd name="connsiteY14" fmla="*/ 3127 h 10000"/>
                    <a:gd name="connsiteX15" fmla="*/ 8275 w 10000"/>
                    <a:gd name="connsiteY15" fmla="*/ 3297 h 10000"/>
                    <a:gd name="connsiteX16" fmla="*/ 8344 w 10000"/>
                    <a:gd name="connsiteY16" fmla="*/ 3455 h 10000"/>
                    <a:gd name="connsiteX17" fmla="*/ 8451 w 10000"/>
                    <a:gd name="connsiteY17" fmla="*/ 3624 h 10000"/>
                    <a:gd name="connsiteX18" fmla="*/ 8521 w 10000"/>
                    <a:gd name="connsiteY18" fmla="*/ 3745 h 10000"/>
                    <a:gd name="connsiteX19" fmla="*/ 8556 w 10000"/>
                    <a:gd name="connsiteY19" fmla="*/ 3891 h 10000"/>
                    <a:gd name="connsiteX20" fmla="*/ 8591 w 10000"/>
                    <a:gd name="connsiteY20" fmla="*/ 4109 h 10000"/>
                    <a:gd name="connsiteX21" fmla="*/ 8556 w 10000"/>
                    <a:gd name="connsiteY21" fmla="*/ 4291 h 10000"/>
                    <a:gd name="connsiteX22" fmla="*/ 8556 w 10000"/>
                    <a:gd name="connsiteY22" fmla="*/ 4461 h 10000"/>
                    <a:gd name="connsiteX23" fmla="*/ 8627 w 10000"/>
                    <a:gd name="connsiteY23" fmla="*/ 4606 h 10000"/>
                    <a:gd name="connsiteX24" fmla="*/ 8662 w 10000"/>
                    <a:gd name="connsiteY24" fmla="*/ 4800 h 10000"/>
                    <a:gd name="connsiteX25" fmla="*/ 8662 w 10000"/>
                    <a:gd name="connsiteY25" fmla="*/ 5006 h 10000"/>
                    <a:gd name="connsiteX26" fmla="*/ 8486 w 10000"/>
                    <a:gd name="connsiteY26" fmla="*/ 5200 h 10000"/>
                    <a:gd name="connsiteX27" fmla="*/ 8169 w 10000"/>
                    <a:gd name="connsiteY27" fmla="*/ 5418 h 10000"/>
                    <a:gd name="connsiteX28" fmla="*/ 7852 w 10000"/>
                    <a:gd name="connsiteY28" fmla="*/ 5600 h 10000"/>
                    <a:gd name="connsiteX29" fmla="*/ 7588 w 10000"/>
                    <a:gd name="connsiteY29" fmla="*/ 5818 h 10000"/>
                    <a:gd name="connsiteX30" fmla="*/ 7412 w 10000"/>
                    <a:gd name="connsiteY30" fmla="*/ 5988 h 10000"/>
                    <a:gd name="connsiteX31" fmla="*/ 7235 w 10000"/>
                    <a:gd name="connsiteY31" fmla="*/ 6327 h 10000"/>
                    <a:gd name="connsiteX32" fmla="*/ 7130 w 10000"/>
                    <a:gd name="connsiteY32" fmla="*/ 6655 h 10000"/>
                    <a:gd name="connsiteX33" fmla="*/ 7060 w 10000"/>
                    <a:gd name="connsiteY33" fmla="*/ 6848 h 10000"/>
                    <a:gd name="connsiteX34" fmla="*/ 6918 w 10000"/>
                    <a:gd name="connsiteY34" fmla="*/ 7091 h 10000"/>
                    <a:gd name="connsiteX35" fmla="*/ 6743 w 10000"/>
                    <a:gd name="connsiteY35" fmla="*/ 7297 h 10000"/>
                    <a:gd name="connsiteX36" fmla="*/ 6514 w 10000"/>
                    <a:gd name="connsiteY36" fmla="*/ 7491 h 10000"/>
                    <a:gd name="connsiteX37" fmla="*/ 6266 w 10000"/>
                    <a:gd name="connsiteY37" fmla="*/ 7564 h 10000"/>
                    <a:gd name="connsiteX38" fmla="*/ 5951 w 10000"/>
                    <a:gd name="connsiteY38" fmla="*/ 7636 h 10000"/>
                    <a:gd name="connsiteX39" fmla="*/ 5598 w 10000"/>
                    <a:gd name="connsiteY39" fmla="*/ 7661 h 10000"/>
                    <a:gd name="connsiteX40" fmla="*/ 5299 w 10000"/>
                    <a:gd name="connsiteY40" fmla="*/ 7709 h 10000"/>
                    <a:gd name="connsiteX41" fmla="*/ 5052 w 10000"/>
                    <a:gd name="connsiteY41" fmla="*/ 7782 h 10000"/>
                    <a:gd name="connsiteX42" fmla="*/ 4912 w 10000"/>
                    <a:gd name="connsiteY42" fmla="*/ 7855 h 10000"/>
                    <a:gd name="connsiteX43" fmla="*/ 4947 w 10000"/>
                    <a:gd name="connsiteY43" fmla="*/ 7988 h 10000"/>
                    <a:gd name="connsiteX44" fmla="*/ 5087 w 10000"/>
                    <a:gd name="connsiteY44" fmla="*/ 8109 h 10000"/>
                    <a:gd name="connsiteX45" fmla="*/ 5264 w 10000"/>
                    <a:gd name="connsiteY45" fmla="*/ 8255 h 10000"/>
                    <a:gd name="connsiteX46" fmla="*/ 5370 w 10000"/>
                    <a:gd name="connsiteY46" fmla="*/ 8376 h 10000"/>
                    <a:gd name="connsiteX47" fmla="*/ 5335 w 10000"/>
                    <a:gd name="connsiteY47" fmla="*/ 8497 h 10000"/>
                    <a:gd name="connsiteX48" fmla="*/ 5193 w 10000"/>
                    <a:gd name="connsiteY48" fmla="*/ 8606 h 10000"/>
                    <a:gd name="connsiteX49" fmla="*/ 5017 w 10000"/>
                    <a:gd name="connsiteY49" fmla="*/ 8800 h 10000"/>
                    <a:gd name="connsiteX50" fmla="*/ 4806 w 10000"/>
                    <a:gd name="connsiteY50" fmla="*/ 8994 h 10000"/>
                    <a:gd name="connsiteX51" fmla="*/ 4595 w 10000"/>
                    <a:gd name="connsiteY51" fmla="*/ 9164 h 10000"/>
                    <a:gd name="connsiteX52" fmla="*/ 4471 w 10000"/>
                    <a:gd name="connsiteY52" fmla="*/ 9285 h 10000"/>
                    <a:gd name="connsiteX53" fmla="*/ 4295 w 10000"/>
                    <a:gd name="connsiteY53" fmla="*/ 9345 h 10000"/>
                    <a:gd name="connsiteX54" fmla="*/ 4084 w 10000"/>
                    <a:gd name="connsiteY54" fmla="*/ 9467 h 10000"/>
                    <a:gd name="connsiteX55" fmla="*/ 3803 w 10000"/>
                    <a:gd name="connsiteY55" fmla="*/ 9612 h 10000"/>
                    <a:gd name="connsiteX56" fmla="*/ 3520 w 10000"/>
                    <a:gd name="connsiteY56" fmla="*/ 9758 h 10000"/>
                    <a:gd name="connsiteX57" fmla="*/ 3292 w 10000"/>
                    <a:gd name="connsiteY57" fmla="*/ 9879 h 10000"/>
                    <a:gd name="connsiteX58" fmla="*/ 3116 w 10000"/>
                    <a:gd name="connsiteY58" fmla="*/ 9952 h 10000"/>
                    <a:gd name="connsiteX59" fmla="*/ 3045 w 10000"/>
                    <a:gd name="connsiteY59" fmla="*/ 10000 h 10000"/>
                    <a:gd name="connsiteX60" fmla="*/ 2765 w 10000"/>
                    <a:gd name="connsiteY60" fmla="*/ 9636 h 10000"/>
                    <a:gd name="connsiteX61" fmla="*/ 2340 w 10000"/>
                    <a:gd name="connsiteY61" fmla="*/ 8970 h 10000"/>
                    <a:gd name="connsiteX62" fmla="*/ 1760 w 10000"/>
                    <a:gd name="connsiteY62" fmla="*/ 8182 h 10000"/>
                    <a:gd name="connsiteX63" fmla="*/ 545 w 10000"/>
                    <a:gd name="connsiteY63" fmla="*/ 7782 h 10000"/>
                    <a:gd name="connsiteX64" fmla="*/ 5989 w 10000"/>
                    <a:gd name="connsiteY64" fmla="*/ 7061 h 10000"/>
                    <a:gd name="connsiteX65" fmla="*/ 5003 w 10000"/>
                    <a:gd name="connsiteY65" fmla="*/ 7042 h 10000"/>
                    <a:gd name="connsiteX66" fmla="*/ 5811 w 10000"/>
                    <a:gd name="connsiteY66" fmla="*/ 6002 h 10000"/>
                    <a:gd name="connsiteX67" fmla="*/ 34 w 10000"/>
                    <a:gd name="connsiteY67" fmla="*/ 5152 h 10000"/>
                    <a:gd name="connsiteX68" fmla="*/ 0 w 10000"/>
                    <a:gd name="connsiteY68" fmla="*/ 4558 h 10000"/>
                    <a:gd name="connsiteX69" fmla="*/ 5407 w 10000"/>
                    <a:gd name="connsiteY69" fmla="*/ 4731 h 10000"/>
                    <a:gd name="connsiteX70" fmla="*/ 4843 w 10000"/>
                    <a:gd name="connsiteY70" fmla="*/ 4306 h 10000"/>
                    <a:gd name="connsiteX71" fmla="*/ 6217 w 10000"/>
                    <a:gd name="connsiteY71" fmla="*/ 4385 h 10000"/>
                    <a:gd name="connsiteX72" fmla="*/ 5636 w 10000"/>
                    <a:gd name="connsiteY72" fmla="*/ 3655 h 10000"/>
                    <a:gd name="connsiteX73" fmla="*/ 1373 w 10000"/>
                    <a:gd name="connsiteY73" fmla="*/ 2073 h 10000"/>
                    <a:gd name="connsiteX74" fmla="*/ 1443 w 10000"/>
                    <a:gd name="connsiteY74" fmla="*/ 1406 h 10000"/>
                    <a:gd name="connsiteX75" fmla="*/ 1971 w 10000"/>
                    <a:gd name="connsiteY75" fmla="*/ 1139 h 10000"/>
                    <a:gd name="connsiteX76" fmla="*/ 2552 w 10000"/>
                    <a:gd name="connsiteY76" fmla="*/ 1139 h 10000"/>
                    <a:gd name="connsiteX77" fmla="*/ 3451 w 10000"/>
                    <a:gd name="connsiteY77" fmla="*/ 788 h 10000"/>
                    <a:gd name="connsiteX78" fmla="*/ 4225 w 10000"/>
                    <a:gd name="connsiteY78" fmla="*/ 545 h 10000"/>
                    <a:gd name="connsiteX79" fmla="*/ 4225 w 10000"/>
                    <a:gd name="connsiteY79" fmla="*/ 48 h 10000"/>
                    <a:gd name="connsiteX80" fmla="*/ 5370 w 10000"/>
                    <a:gd name="connsiteY80" fmla="*/ 0 h 10000"/>
                    <a:gd name="connsiteX81" fmla="*/ 5440 w 10000"/>
                    <a:gd name="connsiteY81" fmla="*/ 642 h 10000"/>
                    <a:gd name="connsiteX82" fmla="*/ 6127 w 10000"/>
                    <a:gd name="connsiteY82" fmla="*/ 1333 h 10000"/>
                    <a:gd name="connsiteX83" fmla="*/ 6989 w 10000"/>
                    <a:gd name="connsiteY83" fmla="*/ 1527 h 10000"/>
                    <a:gd name="connsiteX84" fmla="*/ 7693 w 10000"/>
                    <a:gd name="connsiteY84" fmla="*/ 1006 h 10000"/>
                    <a:gd name="connsiteX85" fmla="*/ 8451 w 10000"/>
                    <a:gd name="connsiteY85" fmla="*/ 1527 h 10000"/>
                    <a:gd name="connsiteX86" fmla="*/ 9031 w 10000"/>
                    <a:gd name="connsiteY86" fmla="*/ 1479 h 10000"/>
                    <a:gd name="connsiteX87" fmla="*/ 9596 w 10000"/>
                    <a:gd name="connsiteY87" fmla="*/ 1188 h 10000"/>
                    <a:gd name="connsiteX88" fmla="*/ 10000 w 10000"/>
                    <a:gd name="connsiteY88" fmla="*/ 1479 h 10000"/>
                    <a:gd name="connsiteX0" fmla="*/ 10000 w 10000"/>
                    <a:gd name="connsiteY0" fmla="*/ 1479 h 10000"/>
                    <a:gd name="connsiteX1" fmla="*/ 9965 w 10000"/>
                    <a:gd name="connsiteY1" fmla="*/ 1503 h 10000"/>
                    <a:gd name="connsiteX2" fmla="*/ 9912 w 10000"/>
                    <a:gd name="connsiteY2" fmla="*/ 1624 h 10000"/>
                    <a:gd name="connsiteX3" fmla="*/ 9806 w 10000"/>
                    <a:gd name="connsiteY3" fmla="*/ 1770 h 10000"/>
                    <a:gd name="connsiteX4" fmla="*/ 9770 w 10000"/>
                    <a:gd name="connsiteY4" fmla="*/ 1927 h 10000"/>
                    <a:gd name="connsiteX5" fmla="*/ 9665 w 10000"/>
                    <a:gd name="connsiteY5" fmla="*/ 2097 h 10000"/>
                    <a:gd name="connsiteX6" fmla="*/ 9490 w 10000"/>
                    <a:gd name="connsiteY6" fmla="*/ 2291 h 10000"/>
                    <a:gd name="connsiteX7" fmla="*/ 9208 w 10000"/>
                    <a:gd name="connsiteY7" fmla="*/ 2485 h 10000"/>
                    <a:gd name="connsiteX8" fmla="*/ 8926 w 10000"/>
                    <a:gd name="connsiteY8" fmla="*/ 2618 h 10000"/>
                    <a:gd name="connsiteX9" fmla="*/ 8662 w 10000"/>
                    <a:gd name="connsiteY9" fmla="*/ 2764 h 10000"/>
                    <a:gd name="connsiteX10" fmla="*/ 8379 w 10000"/>
                    <a:gd name="connsiteY10" fmla="*/ 2861 h 10000"/>
                    <a:gd name="connsiteX11" fmla="*/ 8205 w 10000"/>
                    <a:gd name="connsiteY11" fmla="*/ 2933 h 10000"/>
                    <a:gd name="connsiteX12" fmla="*/ 8134 w 10000"/>
                    <a:gd name="connsiteY12" fmla="*/ 2958 h 10000"/>
                    <a:gd name="connsiteX13" fmla="*/ 8134 w 10000"/>
                    <a:gd name="connsiteY13" fmla="*/ 3006 h 10000"/>
                    <a:gd name="connsiteX14" fmla="*/ 8205 w 10000"/>
                    <a:gd name="connsiteY14" fmla="*/ 3127 h 10000"/>
                    <a:gd name="connsiteX15" fmla="*/ 8275 w 10000"/>
                    <a:gd name="connsiteY15" fmla="*/ 3297 h 10000"/>
                    <a:gd name="connsiteX16" fmla="*/ 8344 w 10000"/>
                    <a:gd name="connsiteY16" fmla="*/ 3455 h 10000"/>
                    <a:gd name="connsiteX17" fmla="*/ 8451 w 10000"/>
                    <a:gd name="connsiteY17" fmla="*/ 3624 h 10000"/>
                    <a:gd name="connsiteX18" fmla="*/ 8521 w 10000"/>
                    <a:gd name="connsiteY18" fmla="*/ 3745 h 10000"/>
                    <a:gd name="connsiteX19" fmla="*/ 8556 w 10000"/>
                    <a:gd name="connsiteY19" fmla="*/ 3891 h 10000"/>
                    <a:gd name="connsiteX20" fmla="*/ 8591 w 10000"/>
                    <a:gd name="connsiteY20" fmla="*/ 4109 h 10000"/>
                    <a:gd name="connsiteX21" fmla="*/ 8556 w 10000"/>
                    <a:gd name="connsiteY21" fmla="*/ 4291 h 10000"/>
                    <a:gd name="connsiteX22" fmla="*/ 8556 w 10000"/>
                    <a:gd name="connsiteY22" fmla="*/ 4461 h 10000"/>
                    <a:gd name="connsiteX23" fmla="*/ 8627 w 10000"/>
                    <a:gd name="connsiteY23" fmla="*/ 4606 h 10000"/>
                    <a:gd name="connsiteX24" fmla="*/ 8662 w 10000"/>
                    <a:gd name="connsiteY24" fmla="*/ 4800 h 10000"/>
                    <a:gd name="connsiteX25" fmla="*/ 8662 w 10000"/>
                    <a:gd name="connsiteY25" fmla="*/ 5006 h 10000"/>
                    <a:gd name="connsiteX26" fmla="*/ 8486 w 10000"/>
                    <a:gd name="connsiteY26" fmla="*/ 5200 h 10000"/>
                    <a:gd name="connsiteX27" fmla="*/ 8169 w 10000"/>
                    <a:gd name="connsiteY27" fmla="*/ 5418 h 10000"/>
                    <a:gd name="connsiteX28" fmla="*/ 7852 w 10000"/>
                    <a:gd name="connsiteY28" fmla="*/ 5600 h 10000"/>
                    <a:gd name="connsiteX29" fmla="*/ 7588 w 10000"/>
                    <a:gd name="connsiteY29" fmla="*/ 5818 h 10000"/>
                    <a:gd name="connsiteX30" fmla="*/ 7412 w 10000"/>
                    <a:gd name="connsiteY30" fmla="*/ 5988 h 10000"/>
                    <a:gd name="connsiteX31" fmla="*/ 7235 w 10000"/>
                    <a:gd name="connsiteY31" fmla="*/ 6327 h 10000"/>
                    <a:gd name="connsiteX32" fmla="*/ 7130 w 10000"/>
                    <a:gd name="connsiteY32" fmla="*/ 6655 h 10000"/>
                    <a:gd name="connsiteX33" fmla="*/ 7060 w 10000"/>
                    <a:gd name="connsiteY33" fmla="*/ 6848 h 10000"/>
                    <a:gd name="connsiteX34" fmla="*/ 6918 w 10000"/>
                    <a:gd name="connsiteY34" fmla="*/ 7091 h 10000"/>
                    <a:gd name="connsiteX35" fmla="*/ 6743 w 10000"/>
                    <a:gd name="connsiteY35" fmla="*/ 7297 h 10000"/>
                    <a:gd name="connsiteX36" fmla="*/ 6514 w 10000"/>
                    <a:gd name="connsiteY36" fmla="*/ 7491 h 10000"/>
                    <a:gd name="connsiteX37" fmla="*/ 6266 w 10000"/>
                    <a:gd name="connsiteY37" fmla="*/ 7564 h 10000"/>
                    <a:gd name="connsiteX38" fmla="*/ 5951 w 10000"/>
                    <a:gd name="connsiteY38" fmla="*/ 7636 h 10000"/>
                    <a:gd name="connsiteX39" fmla="*/ 5598 w 10000"/>
                    <a:gd name="connsiteY39" fmla="*/ 7661 h 10000"/>
                    <a:gd name="connsiteX40" fmla="*/ 5299 w 10000"/>
                    <a:gd name="connsiteY40" fmla="*/ 7709 h 10000"/>
                    <a:gd name="connsiteX41" fmla="*/ 5052 w 10000"/>
                    <a:gd name="connsiteY41" fmla="*/ 7782 h 10000"/>
                    <a:gd name="connsiteX42" fmla="*/ 4912 w 10000"/>
                    <a:gd name="connsiteY42" fmla="*/ 7855 h 10000"/>
                    <a:gd name="connsiteX43" fmla="*/ 4947 w 10000"/>
                    <a:gd name="connsiteY43" fmla="*/ 7988 h 10000"/>
                    <a:gd name="connsiteX44" fmla="*/ 5087 w 10000"/>
                    <a:gd name="connsiteY44" fmla="*/ 8109 h 10000"/>
                    <a:gd name="connsiteX45" fmla="*/ 5264 w 10000"/>
                    <a:gd name="connsiteY45" fmla="*/ 8255 h 10000"/>
                    <a:gd name="connsiteX46" fmla="*/ 5370 w 10000"/>
                    <a:gd name="connsiteY46" fmla="*/ 8376 h 10000"/>
                    <a:gd name="connsiteX47" fmla="*/ 5335 w 10000"/>
                    <a:gd name="connsiteY47" fmla="*/ 8497 h 10000"/>
                    <a:gd name="connsiteX48" fmla="*/ 5193 w 10000"/>
                    <a:gd name="connsiteY48" fmla="*/ 8606 h 10000"/>
                    <a:gd name="connsiteX49" fmla="*/ 5017 w 10000"/>
                    <a:gd name="connsiteY49" fmla="*/ 8800 h 10000"/>
                    <a:gd name="connsiteX50" fmla="*/ 4806 w 10000"/>
                    <a:gd name="connsiteY50" fmla="*/ 8994 h 10000"/>
                    <a:gd name="connsiteX51" fmla="*/ 4595 w 10000"/>
                    <a:gd name="connsiteY51" fmla="*/ 9164 h 10000"/>
                    <a:gd name="connsiteX52" fmla="*/ 4471 w 10000"/>
                    <a:gd name="connsiteY52" fmla="*/ 9285 h 10000"/>
                    <a:gd name="connsiteX53" fmla="*/ 4295 w 10000"/>
                    <a:gd name="connsiteY53" fmla="*/ 9345 h 10000"/>
                    <a:gd name="connsiteX54" fmla="*/ 4084 w 10000"/>
                    <a:gd name="connsiteY54" fmla="*/ 9467 h 10000"/>
                    <a:gd name="connsiteX55" fmla="*/ 3803 w 10000"/>
                    <a:gd name="connsiteY55" fmla="*/ 9612 h 10000"/>
                    <a:gd name="connsiteX56" fmla="*/ 3520 w 10000"/>
                    <a:gd name="connsiteY56" fmla="*/ 9758 h 10000"/>
                    <a:gd name="connsiteX57" fmla="*/ 3292 w 10000"/>
                    <a:gd name="connsiteY57" fmla="*/ 9879 h 10000"/>
                    <a:gd name="connsiteX58" fmla="*/ 3116 w 10000"/>
                    <a:gd name="connsiteY58" fmla="*/ 9952 h 10000"/>
                    <a:gd name="connsiteX59" fmla="*/ 3045 w 10000"/>
                    <a:gd name="connsiteY59" fmla="*/ 10000 h 10000"/>
                    <a:gd name="connsiteX60" fmla="*/ 2765 w 10000"/>
                    <a:gd name="connsiteY60" fmla="*/ 9636 h 10000"/>
                    <a:gd name="connsiteX61" fmla="*/ 2340 w 10000"/>
                    <a:gd name="connsiteY61" fmla="*/ 8970 h 10000"/>
                    <a:gd name="connsiteX62" fmla="*/ 1760 w 10000"/>
                    <a:gd name="connsiteY62" fmla="*/ 8182 h 10000"/>
                    <a:gd name="connsiteX63" fmla="*/ 545 w 10000"/>
                    <a:gd name="connsiteY63" fmla="*/ 7782 h 10000"/>
                    <a:gd name="connsiteX64" fmla="*/ 5989 w 10000"/>
                    <a:gd name="connsiteY64" fmla="*/ 7061 h 10000"/>
                    <a:gd name="connsiteX65" fmla="*/ 5003 w 10000"/>
                    <a:gd name="connsiteY65" fmla="*/ 7042 h 10000"/>
                    <a:gd name="connsiteX66" fmla="*/ 5811 w 10000"/>
                    <a:gd name="connsiteY66" fmla="*/ 6002 h 10000"/>
                    <a:gd name="connsiteX67" fmla="*/ 34 w 10000"/>
                    <a:gd name="connsiteY67" fmla="*/ 5152 h 10000"/>
                    <a:gd name="connsiteX68" fmla="*/ 0 w 10000"/>
                    <a:gd name="connsiteY68" fmla="*/ 4558 h 10000"/>
                    <a:gd name="connsiteX69" fmla="*/ 5407 w 10000"/>
                    <a:gd name="connsiteY69" fmla="*/ 4731 h 10000"/>
                    <a:gd name="connsiteX70" fmla="*/ 4843 w 10000"/>
                    <a:gd name="connsiteY70" fmla="*/ 4306 h 10000"/>
                    <a:gd name="connsiteX71" fmla="*/ 6217 w 10000"/>
                    <a:gd name="connsiteY71" fmla="*/ 4385 h 10000"/>
                    <a:gd name="connsiteX72" fmla="*/ 5636 w 10000"/>
                    <a:gd name="connsiteY72" fmla="*/ 3655 h 10000"/>
                    <a:gd name="connsiteX73" fmla="*/ 1373 w 10000"/>
                    <a:gd name="connsiteY73" fmla="*/ 2073 h 10000"/>
                    <a:gd name="connsiteX74" fmla="*/ 1443 w 10000"/>
                    <a:gd name="connsiteY74" fmla="*/ 1406 h 10000"/>
                    <a:gd name="connsiteX75" fmla="*/ 1971 w 10000"/>
                    <a:gd name="connsiteY75" fmla="*/ 1139 h 10000"/>
                    <a:gd name="connsiteX76" fmla="*/ 6674 w 10000"/>
                    <a:gd name="connsiteY76" fmla="*/ 2532 h 10000"/>
                    <a:gd name="connsiteX77" fmla="*/ 3451 w 10000"/>
                    <a:gd name="connsiteY77" fmla="*/ 788 h 10000"/>
                    <a:gd name="connsiteX78" fmla="*/ 4225 w 10000"/>
                    <a:gd name="connsiteY78" fmla="*/ 545 h 10000"/>
                    <a:gd name="connsiteX79" fmla="*/ 4225 w 10000"/>
                    <a:gd name="connsiteY79" fmla="*/ 48 h 10000"/>
                    <a:gd name="connsiteX80" fmla="*/ 5370 w 10000"/>
                    <a:gd name="connsiteY80" fmla="*/ 0 h 10000"/>
                    <a:gd name="connsiteX81" fmla="*/ 5440 w 10000"/>
                    <a:gd name="connsiteY81" fmla="*/ 642 h 10000"/>
                    <a:gd name="connsiteX82" fmla="*/ 6127 w 10000"/>
                    <a:gd name="connsiteY82" fmla="*/ 1333 h 10000"/>
                    <a:gd name="connsiteX83" fmla="*/ 6989 w 10000"/>
                    <a:gd name="connsiteY83" fmla="*/ 1527 h 10000"/>
                    <a:gd name="connsiteX84" fmla="*/ 7693 w 10000"/>
                    <a:gd name="connsiteY84" fmla="*/ 1006 h 10000"/>
                    <a:gd name="connsiteX85" fmla="*/ 8451 w 10000"/>
                    <a:gd name="connsiteY85" fmla="*/ 1527 h 10000"/>
                    <a:gd name="connsiteX86" fmla="*/ 9031 w 10000"/>
                    <a:gd name="connsiteY86" fmla="*/ 1479 h 10000"/>
                    <a:gd name="connsiteX87" fmla="*/ 9596 w 10000"/>
                    <a:gd name="connsiteY87" fmla="*/ 1188 h 10000"/>
                    <a:gd name="connsiteX88" fmla="*/ 10000 w 10000"/>
                    <a:gd name="connsiteY88" fmla="*/ 1479 h 10000"/>
                    <a:gd name="connsiteX0" fmla="*/ 10000 w 10000"/>
                    <a:gd name="connsiteY0" fmla="*/ 1479 h 10000"/>
                    <a:gd name="connsiteX1" fmla="*/ 9965 w 10000"/>
                    <a:gd name="connsiteY1" fmla="*/ 1503 h 10000"/>
                    <a:gd name="connsiteX2" fmla="*/ 9912 w 10000"/>
                    <a:gd name="connsiteY2" fmla="*/ 1624 h 10000"/>
                    <a:gd name="connsiteX3" fmla="*/ 9806 w 10000"/>
                    <a:gd name="connsiteY3" fmla="*/ 1770 h 10000"/>
                    <a:gd name="connsiteX4" fmla="*/ 9770 w 10000"/>
                    <a:gd name="connsiteY4" fmla="*/ 1927 h 10000"/>
                    <a:gd name="connsiteX5" fmla="*/ 9665 w 10000"/>
                    <a:gd name="connsiteY5" fmla="*/ 2097 h 10000"/>
                    <a:gd name="connsiteX6" fmla="*/ 9490 w 10000"/>
                    <a:gd name="connsiteY6" fmla="*/ 2291 h 10000"/>
                    <a:gd name="connsiteX7" fmla="*/ 9208 w 10000"/>
                    <a:gd name="connsiteY7" fmla="*/ 2485 h 10000"/>
                    <a:gd name="connsiteX8" fmla="*/ 8926 w 10000"/>
                    <a:gd name="connsiteY8" fmla="*/ 2618 h 10000"/>
                    <a:gd name="connsiteX9" fmla="*/ 8662 w 10000"/>
                    <a:gd name="connsiteY9" fmla="*/ 2764 h 10000"/>
                    <a:gd name="connsiteX10" fmla="*/ 8379 w 10000"/>
                    <a:gd name="connsiteY10" fmla="*/ 2861 h 10000"/>
                    <a:gd name="connsiteX11" fmla="*/ 8205 w 10000"/>
                    <a:gd name="connsiteY11" fmla="*/ 2933 h 10000"/>
                    <a:gd name="connsiteX12" fmla="*/ 8134 w 10000"/>
                    <a:gd name="connsiteY12" fmla="*/ 2958 h 10000"/>
                    <a:gd name="connsiteX13" fmla="*/ 8134 w 10000"/>
                    <a:gd name="connsiteY13" fmla="*/ 3006 h 10000"/>
                    <a:gd name="connsiteX14" fmla="*/ 8205 w 10000"/>
                    <a:gd name="connsiteY14" fmla="*/ 3127 h 10000"/>
                    <a:gd name="connsiteX15" fmla="*/ 8275 w 10000"/>
                    <a:gd name="connsiteY15" fmla="*/ 3297 h 10000"/>
                    <a:gd name="connsiteX16" fmla="*/ 8344 w 10000"/>
                    <a:gd name="connsiteY16" fmla="*/ 3455 h 10000"/>
                    <a:gd name="connsiteX17" fmla="*/ 8451 w 10000"/>
                    <a:gd name="connsiteY17" fmla="*/ 3624 h 10000"/>
                    <a:gd name="connsiteX18" fmla="*/ 8521 w 10000"/>
                    <a:gd name="connsiteY18" fmla="*/ 3745 h 10000"/>
                    <a:gd name="connsiteX19" fmla="*/ 8556 w 10000"/>
                    <a:gd name="connsiteY19" fmla="*/ 3891 h 10000"/>
                    <a:gd name="connsiteX20" fmla="*/ 8591 w 10000"/>
                    <a:gd name="connsiteY20" fmla="*/ 4109 h 10000"/>
                    <a:gd name="connsiteX21" fmla="*/ 8556 w 10000"/>
                    <a:gd name="connsiteY21" fmla="*/ 4291 h 10000"/>
                    <a:gd name="connsiteX22" fmla="*/ 8556 w 10000"/>
                    <a:gd name="connsiteY22" fmla="*/ 4461 h 10000"/>
                    <a:gd name="connsiteX23" fmla="*/ 8627 w 10000"/>
                    <a:gd name="connsiteY23" fmla="*/ 4606 h 10000"/>
                    <a:gd name="connsiteX24" fmla="*/ 8662 w 10000"/>
                    <a:gd name="connsiteY24" fmla="*/ 4800 h 10000"/>
                    <a:gd name="connsiteX25" fmla="*/ 8662 w 10000"/>
                    <a:gd name="connsiteY25" fmla="*/ 5006 h 10000"/>
                    <a:gd name="connsiteX26" fmla="*/ 8486 w 10000"/>
                    <a:gd name="connsiteY26" fmla="*/ 5200 h 10000"/>
                    <a:gd name="connsiteX27" fmla="*/ 8169 w 10000"/>
                    <a:gd name="connsiteY27" fmla="*/ 5418 h 10000"/>
                    <a:gd name="connsiteX28" fmla="*/ 7852 w 10000"/>
                    <a:gd name="connsiteY28" fmla="*/ 5600 h 10000"/>
                    <a:gd name="connsiteX29" fmla="*/ 7588 w 10000"/>
                    <a:gd name="connsiteY29" fmla="*/ 5818 h 10000"/>
                    <a:gd name="connsiteX30" fmla="*/ 7412 w 10000"/>
                    <a:gd name="connsiteY30" fmla="*/ 5988 h 10000"/>
                    <a:gd name="connsiteX31" fmla="*/ 7235 w 10000"/>
                    <a:gd name="connsiteY31" fmla="*/ 6327 h 10000"/>
                    <a:gd name="connsiteX32" fmla="*/ 7130 w 10000"/>
                    <a:gd name="connsiteY32" fmla="*/ 6655 h 10000"/>
                    <a:gd name="connsiteX33" fmla="*/ 7060 w 10000"/>
                    <a:gd name="connsiteY33" fmla="*/ 6848 h 10000"/>
                    <a:gd name="connsiteX34" fmla="*/ 6918 w 10000"/>
                    <a:gd name="connsiteY34" fmla="*/ 7091 h 10000"/>
                    <a:gd name="connsiteX35" fmla="*/ 6743 w 10000"/>
                    <a:gd name="connsiteY35" fmla="*/ 7297 h 10000"/>
                    <a:gd name="connsiteX36" fmla="*/ 6514 w 10000"/>
                    <a:gd name="connsiteY36" fmla="*/ 7491 h 10000"/>
                    <a:gd name="connsiteX37" fmla="*/ 6266 w 10000"/>
                    <a:gd name="connsiteY37" fmla="*/ 7564 h 10000"/>
                    <a:gd name="connsiteX38" fmla="*/ 5951 w 10000"/>
                    <a:gd name="connsiteY38" fmla="*/ 7636 h 10000"/>
                    <a:gd name="connsiteX39" fmla="*/ 5598 w 10000"/>
                    <a:gd name="connsiteY39" fmla="*/ 7661 h 10000"/>
                    <a:gd name="connsiteX40" fmla="*/ 5299 w 10000"/>
                    <a:gd name="connsiteY40" fmla="*/ 7709 h 10000"/>
                    <a:gd name="connsiteX41" fmla="*/ 5052 w 10000"/>
                    <a:gd name="connsiteY41" fmla="*/ 7782 h 10000"/>
                    <a:gd name="connsiteX42" fmla="*/ 4912 w 10000"/>
                    <a:gd name="connsiteY42" fmla="*/ 7855 h 10000"/>
                    <a:gd name="connsiteX43" fmla="*/ 4947 w 10000"/>
                    <a:gd name="connsiteY43" fmla="*/ 7988 h 10000"/>
                    <a:gd name="connsiteX44" fmla="*/ 5087 w 10000"/>
                    <a:gd name="connsiteY44" fmla="*/ 8109 h 10000"/>
                    <a:gd name="connsiteX45" fmla="*/ 5264 w 10000"/>
                    <a:gd name="connsiteY45" fmla="*/ 8255 h 10000"/>
                    <a:gd name="connsiteX46" fmla="*/ 5370 w 10000"/>
                    <a:gd name="connsiteY46" fmla="*/ 8376 h 10000"/>
                    <a:gd name="connsiteX47" fmla="*/ 5335 w 10000"/>
                    <a:gd name="connsiteY47" fmla="*/ 8497 h 10000"/>
                    <a:gd name="connsiteX48" fmla="*/ 5193 w 10000"/>
                    <a:gd name="connsiteY48" fmla="*/ 8606 h 10000"/>
                    <a:gd name="connsiteX49" fmla="*/ 5017 w 10000"/>
                    <a:gd name="connsiteY49" fmla="*/ 8800 h 10000"/>
                    <a:gd name="connsiteX50" fmla="*/ 4806 w 10000"/>
                    <a:gd name="connsiteY50" fmla="*/ 8994 h 10000"/>
                    <a:gd name="connsiteX51" fmla="*/ 4595 w 10000"/>
                    <a:gd name="connsiteY51" fmla="*/ 9164 h 10000"/>
                    <a:gd name="connsiteX52" fmla="*/ 4471 w 10000"/>
                    <a:gd name="connsiteY52" fmla="*/ 9285 h 10000"/>
                    <a:gd name="connsiteX53" fmla="*/ 4295 w 10000"/>
                    <a:gd name="connsiteY53" fmla="*/ 9345 h 10000"/>
                    <a:gd name="connsiteX54" fmla="*/ 4084 w 10000"/>
                    <a:gd name="connsiteY54" fmla="*/ 9467 h 10000"/>
                    <a:gd name="connsiteX55" fmla="*/ 3803 w 10000"/>
                    <a:gd name="connsiteY55" fmla="*/ 9612 h 10000"/>
                    <a:gd name="connsiteX56" fmla="*/ 3520 w 10000"/>
                    <a:gd name="connsiteY56" fmla="*/ 9758 h 10000"/>
                    <a:gd name="connsiteX57" fmla="*/ 3292 w 10000"/>
                    <a:gd name="connsiteY57" fmla="*/ 9879 h 10000"/>
                    <a:gd name="connsiteX58" fmla="*/ 3116 w 10000"/>
                    <a:gd name="connsiteY58" fmla="*/ 9952 h 10000"/>
                    <a:gd name="connsiteX59" fmla="*/ 3045 w 10000"/>
                    <a:gd name="connsiteY59" fmla="*/ 10000 h 10000"/>
                    <a:gd name="connsiteX60" fmla="*/ 2765 w 10000"/>
                    <a:gd name="connsiteY60" fmla="*/ 9636 h 10000"/>
                    <a:gd name="connsiteX61" fmla="*/ 2340 w 10000"/>
                    <a:gd name="connsiteY61" fmla="*/ 8970 h 10000"/>
                    <a:gd name="connsiteX62" fmla="*/ 1760 w 10000"/>
                    <a:gd name="connsiteY62" fmla="*/ 8182 h 10000"/>
                    <a:gd name="connsiteX63" fmla="*/ 545 w 10000"/>
                    <a:gd name="connsiteY63" fmla="*/ 7782 h 10000"/>
                    <a:gd name="connsiteX64" fmla="*/ 5989 w 10000"/>
                    <a:gd name="connsiteY64" fmla="*/ 7061 h 10000"/>
                    <a:gd name="connsiteX65" fmla="*/ 5003 w 10000"/>
                    <a:gd name="connsiteY65" fmla="*/ 7042 h 10000"/>
                    <a:gd name="connsiteX66" fmla="*/ 5811 w 10000"/>
                    <a:gd name="connsiteY66" fmla="*/ 6002 h 10000"/>
                    <a:gd name="connsiteX67" fmla="*/ 34 w 10000"/>
                    <a:gd name="connsiteY67" fmla="*/ 5152 h 10000"/>
                    <a:gd name="connsiteX68" fmla="*/ 0 w 10000"/>
                    <a:gd name="connsiteY68" fmla="*/ 4558 h 10000"/>
                    <a:gd name="connsiteX69" fmla="*/ 5407 w 10000"/>
                    <a:gd name="connsiteY69" fmla="*/ 4731 h 10000"/>
                    <a:gd name="connsiteX70" fmla="*/ 4843 w 10000"/>
                    <a:gd name="connsiteY70" fmla="*/ 4306 h 10000"/>
                    <a:gd name="connsiteX71" fmla="*/ 6217 w 10000"/>
                    <a:gd name="connsiteY71" fmla="*/ 4385 h 10000"/>
                    <a:gd name="connsiteX72" fmla="*/ 5636 w 10000"/>
                    <a:gd name="connsiteY72" fmla="*/ 3655 h 10000"/>
                    <a:gd name="connsiteX73" fmla="*/ 8348 w 10000"/>
                    <a:gd name="connsiteY73" fmla="*/ 2047 h 10000"/>
                    <a:gd name="connsiteX74" fmla="*/ 1373 w 10000"/>
                    <a:gd name="connsiteY74" fmla="*/ 2073 h 10000"/>
                    <a:gd name="connsiteX75" fmla="*/ 1443 w 10000"/>
                    <a:gd name="connsiteY75" fmla="*/ 1406 h 10000"/>
                    <a:gd name="connsiteX76" fmla="*/ 1971 w 10000"/>
                    <a:gd name="connsiteY76" fmla="*/ 1139 h 10000"/>
                    <a:gd name="connsiteX77" fmla="*/ 6674 w 10000"/>
                    <a:gd name="connsiteY77" fmla="*/ 2532 h 10000"/>
                    <a:gd name="connsiteX78" fmla="*/ 3451 w 10000"/>
                    <a:gd name="connsiteY78" fmla="*/ 788 h 10000"/>
                    <a:gd name="connsiteX79" fmla="*/ 4225 w 10000"/>
                    <a:gd name="connsiteY79" fmla="*/ 545 h 10000"/>
                    <a:gd name="connsiteX80" fmla="*/ 4225 w 10000"/>
                    <a:gd name="connsiteY80" fmla="*/ 48 h 10000"/>
                    <a:gd name="connsiteX81" fmla="*/ 5370 w 10000"/>
                    <a:gd name="connsiteY81" fmla="*/ 0 h 10000"/>
                    <a:gd name="connsiteX82" fmla="*/ 5440 w 10000"/>
                    <a:gd name="connsiteY82" fmla="*/ 642 h 10000"/>
                    <a:gd name="connsiteX83" fmla="*/ 6127 w 10000"/>
                    <a:gd name="connsiteY83" fmla="*/ 1333 h 10000"/>
                    <a:gd name="connsiteX84" fmla="*/ 6989 w 10000"/>
                    <a:gd name="connsiteY84" fmla="*/ 1527 h 10000"/>
                    <a:gd name="connsiteX85" fmla="*/ 7693 w 10000"/>
                    <a:gd name="connsiteY85" fmla="*/ 1006 h 10000"/>
                    <a:gd name="connsiteX86" fmla="*/ 8451 w 10000"/>
                    <a:gd name="connsiteY86" fmla="*/ 1527 h 10000"/>
                    <a:gd name="connsiteX87" fmla="*/ 9031 w 10000"/>
                    <a:gd name="connsiteY87" fmla="*/ 1479 h 10000"/>
                    <a:gd name="connsiteX88" fmla="*/ 9596 w 10000"/>
                    <a:gd name="connsiteY88" fmla="*/ 1188 h 10000"/>
                    <a:gd name="connsiteX89" fmla="*/ 10000 w 10000"/>
                    <a:gd name="connsiteY89" fmla="*/ 1479 h 10000"/>
                    <a:gd name="connsiteX0" fmla="*/ 10000 w 10000"/>
                    <a:gd name="connsiteY0" fmla="*/ 1479 h 10000"/>
                    <a:gd name="connsiteX1" fmla="*/ 9965 w 10000"/>
                    <a:gd name="connsiteY1" fmla="*/ 1503 h 10000"/>
                    <a:gd name="connsiteX2" fmla="*/ 9912 w 10000"/>
                    <a:gd name="connsiteY2" fmla="*/ 1624 h 10000"/>
                    <a:gd name="connsiteX3" fmla="*/ 9806 w 10000"/>
                    <a:gd name="connsiteY3" fmla="*/ 1770 h 10000"/>
                    <a:gd name="connsiteX4" fmla="*/ 9770 w 10000"/>
                    <a:gd name="connsiteY4" fmla="*/ 1927 h 10000"/>
                    <a:gd name="connsiteX5" fmla="*/ 9665 w 10000"/>
                    <a:gd name="connsiteY5" fmla="*/ 2097 h 10000"/>
                    <a:gd name="connsiteX6" fmla="*/ 9490 w 10000"/>
                    <a:gd name="connsiteY6" fmla="*/ 2291 h 10000"/>
                    <a:gd name="connsiteX7" fmla="*/ 9208 w 10000"/>
                    <a:gd name="connsiteY7" fmla="*/ 2485 h 10000"/>
                    <a:gd name="connsiteX8" fmla="*/ 8926 w 10000"/>
                    <a:gd name="connsiteY8" fmla="*/ 2618 h 10000"/>
                    <a:gd name="connsiteX9" fmla="*/ 8662 w 10000"/>
                    <a:gd name="connsiteY9" fmla="*/ 2764 h 10000"/>
                    <a:gd name="connsiteX10" fmla="*/ 8379 w 10000"/>
                    <a:gd name="connsiteY10" fmla="*/ 2861 h 10000"/>
                    <a:gd name="connsiteX11" fmla="*/ 8205 w 10000"/>
                    <a:gd name="connsiteY11" fmla="*/ 2933 h 10000"/>
                    <a:gd name="connsiteX12" fmla="*/ 8134 w 10000"/>
                    <a:gd name="connsiteY12" fmla="*/ 2958 h 10000"/>
                    <a:gd name="connsiteX13" fmla="*/ 8134 w 10000"/>
                    <a:gd name="connsiteY13" fmla="*/ 3006 h 10000"/>
                    <a:gd name="connsiteX14" fmla="*/ 8205 w 10000"/>
                    <a:gd name="connsiteY14" fmla="*/ 3127 h 10000"/>
                    <a:gd name="connsiteX15" fmla="*/ 8275 w 10000"/>
                    <a:gd name="connsiteY15" fmla="*/ 3297 h 10000"/>
                    <a:gd name="connsiteX16" fmla="*/ 8344 w 10000"/>
                    <a:gd name="connsiteY16" fmla="*/ 3455 h 10000"/>
                    <a:gd name="connsiteX17" fmla="*/ 8451 w 10000"/>
                    <a:gd name="connsiteY17" fmla="*/ 3624 h 10000"/>
                    <a:gd name="connsiteX18" fmla="*/ 8521 w 10000"/>
                    <a:gd name="connsiteY18" fmla="*/ 3745 h 10000"/>
                    <a:gd name="connsiteX19" fmla="*/ 8556 w 10000"/>
                    <a:gd name="connsiteY19" fmla="*/ 3891 h 10000"/>
                    <a:gd name="connsiteX20" fmla="*/ 8591 w 10000"/>
                    <a:gd name="connsiteY20" fmla="*/ 4109 h 10000"/>
                    <a:gd name="connsiteX21" fmla="*/ 8556 w 10000"/>
                    <a:gd name="connsiteY21" fmla="*/ 4291 h 10000"/>
                    <a:gd name="connsiteX22" fmla="*/ 8556 w 10000"/>
                    <a:gd name="connsiteY22" fmla="*/ 4461 h 10000"/>
                    <a:gd name="connsiteX23" fmla="*/ 8627 w 10000"/>
                    <a:gd name="connsiteY23" fmla="*/ 4606 h 10000"/>
                    <a:gd name="connsiteX24" fmla="*/ 8662 w 10000"/>
                    <a:gd name="connsiteY24" fmla="*/ 4800 h 10000"/>
                    <a:gd name="connsiteX25" fmla="*/ 8662 w 10000"/>
                    <a:gd name="connsiteY25" fmla="*/ 5006 h 10000"/>
                    <a:gd name="connsiteX26" fmla="*/ 8486 w 10000"/>
                    <a:gd name="connsiteY26" fmla="*/ 5200 h 10000"/>
                    <a:gd name="connsiteX27" fmla="*/ 8169 w 10000"/>
                    <a:gd name="connsiteY27" fmla="*/ 5418 h 10000"/>
                    <a:gd name="connsiteX28" fmla="*/ 7852 w 10000"/>
                    <a:gd name="connsiteY28" fmla="*/ 5600 h 10000"/>
                    <a:gd name="connsiteX29" fmla="*/ 7588 w 10000"/>
                    <a:gd name="connsiteY29" fmla="*/ 5818 h 10000"/>
                    <a:gd name="connsiteX30" fmla="*/ 7412 w 10000"/>
                    <a:gd name="connsiteY30" fmla="*/ 5988 h 10000"/>
                    <a:gd name="connsiteX31" fmla="*/ 7235 w 10000"/>
                    <a:gd name="connsiteY31" fmla="*/ 6327 h 10000"/>
                    <a:gd name="connsiteX32" fmla="*/ 7130 w 10000"/>
                    <a:gd name="connsiteY32" fmla="*/ 6655 h 10000"/>
                    <a:gd name="connsiteX33" fmla="*/ 7060 w 10000"/>
                    <a:gd name="connsiteY33" fmla="*/ 6848 h 10000"/>
                    <a:gd name="connsiteX34" fmla="*/ 6918 w 10000"/>
                    <a:gd name="connsiteY34" fmla="*/ 7091 h 10000"/>
                    <a:gd name="connsiteX35" fmla="*/ 6743 w 10000"/>
                    <a:gd name="connsiteY35" fmla="*/ 7297 h 10000"/>
                    <a:gd name="connsiteX36" fmla="*/ 6514 w 10000"/>
                    <a:gd name="connsiteY36" fmla="*/ 7491 h 10000"/>
                    <a:gd name="connsiteX37" fmla="*/ 6266 w 10000"/>
                    <a:gd name="connsiteY37" fmla="*/ 7564 h 10000"/>
                    <a:gd name="connsiteX38" fmla="*/ 5951 w 10000"/>
                    <a:gd name="connsiteY38" fmla="*/ 7636 h 10000"/>
                    <a:gd name="connsiteX39" fmla="*/ 5598 w 10000"/>
                    <a:gd name="connsiteY39" fmla="*/ 7661 h 10000"/>
                    <a:gd name="connsiteX40" fmla="*/ 5299 w 10000"/>
                    <a:gd name="connsiteY40" fmla="*/ 7709 h 10000"/>
                    <a:gd name="connsiteX41" fmla="*/ 5052 w 10000"/>
                    <a:gd name="connsiteY41" fmla="*/ 7782 h 10000"/>
                    <a:gd name="connsiteX42" fmla="*/ 4912 w 10000"/>
                    <a:gd name="connsiteY42" fmla="*/ 7855 h 10000"/>
                    <a:gd name="connsiteX43" fmla="*/ 4947 w 10000"/>
                    <a:gd name="connsiteY43" fmla="*/ 7988 h 10000"/>
                    <a:gd name="connsiteX44" fmla="*/ 5087 w 10000"/>
                    <a:gd name="connsiteY44" fmla="*/ 8109 h 10000"/>
                    <a:gd name="connsiteX45" fmla="*/ 5264 w 10000"/>
                    <a:gd name="connsiteY45" fmla="*/ 8255 h 10000"/>
                    <a:gd name="connsiteX46" fmla="*/ 5370 w 10000"/>
                    <a:gd name="connsiteY46" fmla="*/ 8376 h 10000"/>
                    <a:gd name="connsiteX47" fmla="*/ 5335 w 10000"/>
                    <a:gd name="connsiteY47" fmla="*/ 8497 h 10000"/>
                    <a:gd name="connsiteX48" fmla="*/ 5193 w 10000"/>
                    <a:gd name="connsiteY48" fmla="*/ 8606 h 10000"/>
                    <a:gd name="connsiteX49" fmla="*/ 5017 w 10000"/>
                    <a:gd name="connsiteY49" fmla="*/ 8800 h 10000"/>
                    <a:gd name="connsiteX50" fmla="*/ 4806 w 10000"/>
                    <a:gd name="connsiteY50" fmla="*/ 8994 h 10000"/>
                    <a:gd name="connsiteX51" fmla="*/ 4595 w 10000"/>
                    <a:gd name="connsiteY51" fmla="*/ 9164 h 10000"/>
                    <a:gd name="connsiteX52" fmla="*/ 4471 w 10000"/>
                    <a:gd name="connsiteY52" fmla="*/ 9285 h 10000"/>
                    <a:gd name="connsiteX53" fmla="*/ 4295 w 10000"/>
                    <a:gd name="connsiteY53" fmla="*/ 9345 h 10000"/>
                    <a:gd name="connsiteX54" fmla="*/ 4084 w 10000"/>
                    <a:gd name="connsiteY54" fmla="*/ 9467 h 10000"/>
                    <a:gd name="connsiteX55" fmla="*/ 3803 w 10000"/>
                    <a:gd name="connsiteY55" fmla="*/ 9612 h 10000"/>
                    <a:gd name="connsiteX56" fmla="*/ 3520 w 10000"/>
                    <a:gd name="connsiteY56" fmla="*/ 9758 h 10000"/>
                    <a:gd name="connsiteX57" fmla="*/ 3292 w 10000"/>
                    <a:gd name="connsiteY57" fmla="*/ 9879 h 10000"/>
                    <a:gd name="connsiteX58" fmla="*/ 3116 w 10000"/>
                    <a:gd name="connsiteY58" fmla="*/ 9952 h 10000"/>
                    <a:gd name="connsiteX59" fmla="*/ 3045 w 10000"/>
                    <a:gd name="connsiteY59" fmla="*/ 10000 h 10000"/>
                    <a:gd name="connsiteX60" fmla="*/ 2765 w 10000"/>
                    <a:gd name="connsiteY60" fmla="*/ 9636 h 10000"/>
                    <a:gd name="connsiteX61" fmla="*/ 2340 w 10000"/>
                    <a:gd name="connsiteY61" fmla="*/ 8970 h 10000"/>
                    <a:gd name="connsiteX62" fmla="*/ 1760 w 10000"/>
                    <a:gd name="connsiteY62" fmla="*/ 8182 h 10000"/>
                    <a:gd name="connsiteX63" fmla="*/ 545 w 10000"/>
                    <a:gd name="connsiteY63" fmla="*/ 7782 h 10000"/>
                    <a:gd name="connsiteX64" fmla="*/ 5989 w 10000"/>
                    <a:gd name="connsiteY64" fmla="*/ 7061 h 10000"/>
                    <a:gd name="connsiteX65" fmla="*/ 5003 w 10000"/>
                    <a:gd name="connsiteY65" fmla="*/ 7042 h 10000"/>
                    <a:gd name="connsiteX66" fmla="*/ 5811 w 10000"/>
                    <a:gd name="connsiteY66" fmla="*/ 6002 h 10000"/>
                    <a:gd name="connsiteX67" fmla="*/ 34 w 10000"/>
                    <a:gd name="connsiteY67" fmla="*/ 5152 h 10000"/>
                    <a:gd name="connsiteX68" fmla="*/ 0 w 10000"/>
                    <a:gd name="connsiteY68" fmla="*/ 4558 h 10000"/>
                    <a:gd name="connsiteX69" fmla="*/ 5407 w 10000"/>
                    <a:gd name="connsiteY69" fmla="*/ 4731 h 10000"/>
                    <a:gd name="connsiteX70" fmla="*/ 4843 w 10000"/>
                    <a:gd name="connsiteY70" fmla="*/ 4306 h 10000"/>
                    <a:gd name="connsiteX71" fmla="*/ 6217 w 10000"/>
                    <a:gd name="connsiteY71" fmla="*/ 4385 h 10000"/>
                    <a:gd name="connsiteX72" fmla="*/ 5636 w 10000"/>
                    <a:gd name="connsiteY72" fmla="*/ 3655 h 10000"/>
                    <a:gd name="connsiteX73" fmla="*/ 8348 w 10000"/>
                    <a:gd name="connsiteY73" fmla="*/ 2047 h 10000"/>
                    <a:gd name="connsiteX74" fmla="*/ 1373 w 10000"/>
                    <a:gd name="connsiteY74" fmla="*/ 2073 h 10000"/>
                    <a:gd name="connsiteX75" fmla="*/ 1443 w 10000"/>
                    <a:gd name="connsiteY75" fmla="*/ 1406 h 10000"/>
                    <a:gd name="connsiteX76" fmla="*/ 1971 w 10000"/>
                    <a:gd name="connsiteY76" fmla="*/ 1139 h 10000"/>
                    <a:gd name="connsiteX77" fmla="*/ 6674 w 10000"/>
                    <a:gd name="connsiteY77" fmla="*/ 2532 h 10000"/>
                    <a:gd name="connsiteX78" fmla="*/ 3451 w 10000"/>
                    <a:gd name="connsiteY78" fmla="*/ 788 h 10000"/>
                    <a:gd name="connsiteX79" fmla="*/ 4225 w 10000"/>
                    <a:gd name="connsiteY79" fmla="*/ 545 h 10000"/>
                    <a:gd name="connsiteX80" fmla="*/ 9932 w 10000"/>
                    <a:gd name="connsiteY80" fmla="*/ 1674 h 10000"/>
                    <a:gd name="connsiteX81" fmla="*/ 5370 w 10000"/>
                    <a:gd name="connsiteY81" fmla="*/ 0 h 10000"/>
                    <a:gd name="connsiteX82" fmla="*/ 5440 w 10000"/>
                    <a:gd name="connsiteY82" fmla="*/ 642 h 10000"/>
                    <a:gd name="connsiteX83" fmla="*/ 6127 w 10000"/>
                    <a:gd name="connsiteY83" fmla="*/ 1333 h 10000"/>
                    <a:gd name="connsiteX84" fmla="*/ 6989 w 10000"/>
                    <a:gd name="connsiteY84" fmla="*/ 1527 h 10000"/>
                    <a:gd name="connsiteX85" fmla="*/ 7693 w 10000"/>
                    <a:gd name="connsiteY85" fmla="*/ 1006 h 10000"/>
                    <a:gd name="connsiteX86" fmla="*/ 8451 w 10000"/>
                    <a:gd name="connsiteY86" fmla="*/ 1527 h 10000"/>
                    <a:gd name="connsiteX87" fmla="*/ 9031 w 10000"/>
                    <a:gd name="connsiteY87" fmla="*/ 1479 h 10000"/>
                    <a:gd name="connsiteX88" fmla="*/ 9596 w 10000"/>
                    <a:gd name="connsiteY88" fmla="*/ 1188 h 10000"/>
                    <a:gd name="connsiteX89" fmla="*/ 10000 w 10000"/>
                    <a:gd name="connsiteY89" fmla="*/ 1479 h 10000"/>
                    <a:gd name="connsiteX0" fmla="*/ 10000 w 10000"/>
                    <a:gd name="connsiteY0" fmla="*/ 1479 h 10000"/>
                    <a:gd name="connsiteX1" fmla="*/ 9965 w 10000"/>
                    <a:gd name="connsiteY1" fmla="*/ 1503 h 10000"/>
                    <a:gd name="connsiteX2" fmla="*/ 9912 w 10000"/>
                    <a:gd name="connsiteY2" fmla="*/ 1624 h 10000"/>
                    <a:gd name="connsiteX3" fmla="*/ 9806 w 10000"/>
                    <a:gd name="connsiteY3" fmla="*/ 1770 h 10000"/>
                    <a:gd name="connsiteX4" fmla="*/ 9770 w 10000"/>
                    <a:gd name="connsiteY4" fmla="*/ 1927 h 10000"/>
                    <a:gd name="connsiteX5" fmla="*/ 9665 w 10000"/>
                    <a:gd name="connsiteY5" fmla="*/ 2097 h 10000"/>
                    <a:gd name="connsiteX6" fmla="*/ 9490 w 10000"/>
                    <a:gd name="connsiteY6" fmla="*/ 2291 h 10000"/>
                    <a:gd name="connsiteX7" fmla="*/ 9208 w 10000"/>
                    <a:gd name="connsiteY7" fmla="*/ 2485 h 10000"/>
                    <a:gd name="connsiteX8" fmla="*/ 8926 w 10000"/>
                    <a:gd name="connsiteY8" fmla="*/ 2618 h 10000"/>
                    <a:gd name="connsiteX9" fmla="*/ 8662 w 10000"/>
                    <a:gd name="connsiteY9" fmla="*/ 2764 h 10000"/>
                    <a:gd name="connsiteX10" fmla="*/ 8379 w 10000"/>
                    <a:gd name="connsiteY10" fmla="*/ 2861 h 10000"/>
                    <a:gd name="connsiteX11" fmla="*/ 8205 w 10000"/>
                    <a:gd name="connsiteY11" fmla="*/ 2933 h 10000"/>
                    <a:gd name="connsiteX12" fmla="*/ 8134 w 10000"/>
                    <a:gd name="connsiteY12" fmla="*/ 2958 h 10000"/>
                    <a:gd name="connsiteX13" fmla="*/ 8134 w 10000"/>
                    <a:gd name="connsiteY13" fmla="*/ 3006 h 10000"/>
                    <a:gd name="connsiteX14" fmla="*/ 8205 w 10000"/>
                    <a:gd name="connsiteY14" fmla="*/ 3127 h 10000"/>
                    <a:gd name="connsiteX15" fmla="*/ 8275 w 10000"/>
                    <a:gd name="connsiteY15" fmla="*/ 3297 h 10000"/>
                    <a:gd name="connsiteX16" fmla="*/ 8344 w 10000"/>
                    <a:gd name="connsiteY16" fmla="*/ 3455 h 10000"/>
                    <a:gd name="connsiteX17" fmla="*/ 8451 w 10000"/>
                    <a:gd name="connsiteY17" fmla="*/ 3624 h 10000"/>
                    <a:gd name="connsiteX18" fmla="*/ 8521 w 10000"/>
                    <a:gd name="connsiteY18" fmla="*/ 3745 h 10000"/>
                    <a:gd name="connsiteX19" fmla="*/ 8556 w 10000"/>
                    <a:gd name="connsiteY19" fmla="*/ 3891 h 10000"/>
                    <a:gd name="connsiteX20" fmla="*/ 8591 w 10000"/>
                    <a:gd name="connsiteY20" fmla="*/ 4109 h 10000"/>
                    <a:gd name="connsiteX21" fmla="*/ 8556 w 10000"/>
                    <a:gd name="connsiteY21" fmla="*/ 4291 h 10000"/>
                    <a:gd name="connsiteX22" fmla="*/ 8556 w 10000"/>
                    <a:gd name="connsiteY22" fmla="*/ 4461 h 10000"/>
                    <a:gd name="connsiteX23" fmla="*/ 8627 w 10000"/>
                    <a:gd name="connsiteY23" fmla="*/ 4606 h 10000"/>
                    <a:gd name="connsiteX24" fmla="*/ 8662 w 10000"/>
                    <a:gd name="connsiteY24" fmla="*/ 4800 h 10000"/>
                    <a:gd name="connsiteX25" fmla="*/ 8662 w 10000"/>
                    <a:gd name="connsiteY25" fmla="*/ 5006 h 10000"/>
                    <a:gd name="connsiteX26" fmla="*/ 8486 w 10000"/>
                    <a:gd name="connsiteY26" fmla="*/ 5200 h 10000"/>
                    <a:gd name="connsiteX27" fmla="*/ 8169 w 10000"/>
                    <a:gd name="connsiteY27" fmla="*/ 5418 h 10000"/>
                    <a:gd name="connsiteX28" fmla="*/ 7852 w 10000"/>
                    <a:gd name="connsiteY28" fmla="*/ 5600 h 10000"/>
                    <a:gd name="connsiteX29" fmla="*/ 7588 w 10000"/>
                    <a:gd name="connsiteY29" fmla="*/ 5818 h 10000"/>
                    <a:gd name="connsiteX30" fmla="*/ 7412 w 10000"/>
                    <a:gd name="connsiteY30" fmla="*/ 5988 h 10000"/>
                    <a:gd name="connsiteX31" fmla="*/ 7235 w 10000"/>
                    <a:gd name="connsiteY31" fmla="*/ 6327 h 10000"/>
                    <a:gd name="connsiteX32" fmla="*/ 7130 w 10000"/>
                    <a:gd name="connsiteY32" fmla="*/ 6655 h 10000"/>
                    <a:gd name="connsiteX33" fmla="*/ 7060 w 10000"/>
                    <a:gd name="connsiteY33" fmla="*/ 6848 h 10000"/>
                    <a:gd name="connsiteX34" fmla="*/ 6918 w 10000"/>
                    <a:gd name="connsiteY34" fmla="*/ 7091 h 10000"/>
                    <a:gd name="connsiteX35" fmla="*/ 6743 w 10000"/>
                    <a:gd name="connsiteY35" fmla="*/ 7297 h 10000"/>
                    <a:gd name="connsiteX36" fmla="*/ 6514 w 10000"/>
                    <a:gd name="connsiteY36" fmla="*/ 7491 h 10000"/>
                    <a:gd name="connsiteX37" fmla="*/ 6266 w 10000"/>
                    <a:gd name="connsiteY37" fmla="*/ 7564 h 10000"/>
                    <a:gd name="connsiteX38" fmla="*/ 5951 w 10000"/>
                    <a:gd name="connsiteY38" fmla="*/ 7636 h 10000"/>
                    <a:gd name="connsiteX39" fmla="*/ 5598 w 10000"/>
                    <a:gd name="connsiteY39" fmla="*/ 7661 h 10000"/>
                    <a:gd name="connsiteX40" fmla="*/ 5299 w 10000"/>
                    <a:gd name="connsiteY40" fmla="*/ 7709 h 10000"/>
                    <a:gd name="connsiteX41" fmla="*/ 5052 w 10000"/>
                    <a:gd name="connsiteY41" fmla="*/ 7782 h 10000"/>
                    <a:gd name="connsiteX42" fmla="*/ 4912 w 10000"/>
                    <a:gd name="connsiteY42" fmla="*/ 7855 h 10000"/>
                    <a:gd name="connsiteX43" fmla="*/ 4947 w 10000"/>
                    <a:gd name="connsiteY43" fmla="*/ 7988 h 10000"/>
                    <a:gd name="connsiteX44" fmla="*/ 5087 w 10000"/>
                    <a:gd name="connsiteY44" fmla="*/ 8109 h 10000"/>
                    <a:gd name="connsiteX45" fmla="*/ 5264 w 10000"/>
                    <a:gd name="connsiteY45" fmla="*/ 8255 h 10000"/>
                    <a:gd name="connsiteX46" fmla="*/ 5370 w 10000"/>
                    <a:gd name="connsiteY46" fmla="*/ 8376 h 10000"/>
                    <a:gd name="connsiteX47" fmla="*/ 5335 w 10000"/>
                    <a:gd name="connsiteY47" fmla="*/ 8497 h 10000"/>
                    <a:gd name="connsiteX48" fmla="*/ 5193 w 10000"/>
                    <a:gd name="connsiteY48" fmla="*/ 8606 h 10000"/>
                    <a:gd name="connsiteX49" fmla="*/ 5017 w 10000"/>
                    <a:gd name="connsiteY49" fmla="*/ 8800 h 10000"/>
                    <a:gd name="connsiteX50" fmla="*/ 4806 w 10000"/>
                    <a:gd name="connsiteY50" fmla="*/ 8994 h 10000"/>
                    <a:gd name="connsiteX51" fmla="*/ 4595 w 10000"/>
                    <a:gd name="connsiteY51" fmla="*/ 9164 h 10000"/>
                    <a:gd name="connsiteX52" fmla="*/ 4471 w 10000"/>
                    <a:gd name="connsiteY52" fmla="*/ 9285 h 10000"/>
                    <a:gd name="connsiteX53" fmla="*/ 4295 w 10000"/>
                    <a:gd name="connsiteY53" fmla="*/ 9345 h 10000"/>
                    <a:gd name="connsiteX54" fmla="*/ 4084 w 10000"/>
                    <a:gd name="connsiteY54" fmla="*/ 9467 h 10000"/>
                    <a:gd name="connsiteX55" fmla="*/ 3803 w 10000"/>
                    <a:gd name="connsiteY55" fmla="*/ 9612 h 10000"/>
                    <a:gd name="connsiteX56" fmla="*/ 3520 w 10000"/>
                    <a:gd name="connsiteY56" fmla="*/ 9758 h 10000"/>
                    <a:gd name="connsiteX57" fmla="*/ 3292 w 10000"/>
                    <a:gd name="connsiteY57" fmla="*/ 9879 h 10000"/>
                    <a:gd name="connsiteX58" fmla="*/ 3116 w 10000"/>
                    <a:gd name="connsiteY58" fmla="*/ 9952 h 10000"/>
                    <a:gd name="connsiteX59" fmla="*/ 3045 w 10000"/>
                    <a:gd name="connsiteY59" fmla="*/ 10000 h 10000"/>
                    <a:gd name="connsiteX60" fmla="*/ 2765 w 10000"/>
                    <a:gd name="connsiteY60" fmla="*/ 9636 h 10000"/>
                    <a:gd name="connsiteX61" fmla="*/ 2340 w 10000"/>
                    <a:gd name="connsiteY61" fmla="*/ 8970 h 10000"/>
                    <a:gd name="connsiteX62" fmla="*/ 1760 w 10000"/>
                    <a:gd name="connsiteY62" fmla="*/ 8182 h 10000"/>
                    <a:gd name="connsiteX63" fmla="*/ 545 w 10000"/>
                    <a:gd name="connsiteY63" fmla="*/ 7782 h 10000"/>
                    <a:gd name="connsiteX64" fmla="*/ 5989 w 10000"/>
                    <a:gd name="connsiteY64" fmla="*/ 7061 h 10000"/>
                    <a:gd name="connsiteX65" fmla="*/ 5003 w 10000"/>
                    <a:gd name="connsiteY65" fmla="*/ 7042 h 10000"/>
                    <a:gd name="connsiteX66" fmla="*/ 5811 w 10000"/>
                    <a:gd name="connsiteY66" fmla="*/ 6002 h 10000"/>
                    <a:gd name="connsiteX67" fmla="*/ 34 w 10000"/>
                    <a:gd name="connsiteY67" fmla="*/ 5152 h 10000"/>
                    <a:gd name="connsiteX68" fmla="*/ 0 w 10000"/>
                    <a:gd name="connsiteY68" fmla="*/ 4558 h 10000"/>
                    <a:gd name="connsiteX69" fmla="*/ 5407 w 10000"/>
                    <a:gd name="connsiteY69" fmla="*/ 4731 h 10000"/>
                    <a:gd name="connsiteX70" fmla="*/ 4843 w 10000"/>
                    <a:gd name="connsiteY70" fmla="*/ 4306 h 10000"/>
                    <a:gd name="connsiteX71" fmla="*/ 6217 w 10000"/>
                    <a:gd name="connsiteY71" fmla="*/ 4385 h 10000"/>
                    <a:gd name="connsiteX72" fmla="*/ 5636 w 10000"/>
                    <a:gd name="connsiteY72" fmla="*/ 3655 h 10000"/>
                    <a:gd name="connsiteX73" fmla="*/ 8348 w 10000"/>
                    <a:gd name="connsiteY73" fmla="*/ 2047 h 10000"/>
                    <a:gd name="connsiteX74" fmla="*/ 1373 w 10000"/>
                    <a:gd name="connsiteY74" fmla="*/ 2073 h 10000"/>
                    <a:gd name="connsiteX75" fmla="*/ 1443 w 10000"/>
                    <a:gd name="connsiteY75" fmla="*/ 1406 h 10000"/>
                    <a:gd name="connsiteX76" fmla="*/ 7678 w 10000"/>
                    <a:gd name="connsiteY76" fmla="*/ 1603 h 10000"/>
                    <a:gd name="connsiteX77" fmla="*/ 6674 w 10000"/>
                    <a:gd name="connsiteY77" fmla="*/ 2532 h 10000"/>
                    <a:gd name="connsiteX78" fmla="*/ 3451 w 10000"/>
                    <a:gd name="connsiteY78" fmla="*/ 788 h 10000"/>
                    <a:gd name="connsiteX79" fmla="*/ 4225 w 10000"/>
                    <a:gd name="connsiteY79" fmla="*/ 545 h 10000"/>
                    <a:gd name="connsiteX80" fmla="*/ 9932 w 10000"/>
                    <a:gd name="connsiteY80" fmla="*/ 1674 h 10000"/>
                    <a:gd name="connsiteX81" fmla="*/ 5370 w 10000"/>
                    <a:gd name="connsiteY81" fmla="*/ 0 h 10000"/>
                    <a:gd name="connsiteX82" fmla="*/ 5440 w 10000"/>
                    <a:gd name="connsiteY82" fmla="*/ 642 h 10000"/>
                    <a:gd name="connsiteX83" fmla="*/ 6127 w 10000"/>
                    <a:gd name="connsiteY83" fmla="*/ 1333 h 10000"/>
                    <a:gd name="connsiteX84" fmla="*/ 6989 w 10000"/>
                    <a:gd name="connsiteY84" fmla="*/ 1527 h 10000"/>
                    <a:gd name="connsiteX85" fmla="*/ 7693 w 10000"/>
                    <a:gd name="connsiteY85" fmla="*/ 1006 h 10000"/>
                    <a:gd name="connsiteX86" fmla="*/ 8451 w 10000"/>
                    <a:gd name="connsiteY86" fmla="*/ 1527 h 10000"/>
                    <a:gd name="connsiteX87" fmla="*/ 9031 w 10000"/>
                    <a:gd name="connsiteY87" fmla="*/ 1479 h 10000"/>
                    <a:gd name="connsiteX88" fmla="*/ 9596 w 10000"/>
                    <a:gd name="connsiteY88" fmla="*/ 1188 h 10000"/>
                    <a:gd name="connsiteX89" fmla="*/ 10000 w 10000"/>
                    <a:gd name="connsiteY89" fmla="*/ 1479 h 10000"/>
                    <a:gd name="connsiteX0" fmla="*/ 10000 w 10003"/>
                    <a:gd name="connsiteY0" fmla="*/ 1479 h 10000"/>
                    <a:gd name="connsiteX1" fmla="*/ 9965 w 10003"/>
                    <a:gd name="connsiteY1" fmla="*/ 1503 h 10000"/>
                    <a:gd name="connsiteX2" fmla="*/ 9912 w 10003"/>
                    <a:gd name="connsiteY2" fmla="*/ 1624 h 10000"/>
                    <a:gd name="connsiteX3" fmla="*/ 9806 w 10003"/>
                    <a:gd name="connsiteY3" fmla="*/ 1770 h 10000"/>
                    <a:gd name="connsiteX4" fmla="*/ 9770 w 10003"/>
                    <a:gd name="connsiteY4" fmla="*/ 1927 h 10000"/>
                    <a:gd name="connsiteX5" fmla="*/ 9665 w 10003"/>
                    <a:gd name="connsiteY5" fmla="*/ 2097 h 10000"/>
                    <a:gd name="connsiteX6" fmla="*/ 9490 w 10003"/>
                    <a:gd name="connsiteY6" fmla="*/ 2291 h 10000"/>
                    <a:gd name="connsiteX7" fmla="*/ 9208 w 10003"/>
                    <a:gd name="connsiteY7" fmla="*/ 2485 h 10000"/>
                    <a:gd name="connsiteX8" fmla="*/ 8926 w 10003"/>
                    <a:gd name="connsiteY8" fmla="*/ 2618 h 10000"/>
                    <a:gd name="connsiteX9" fmla="*/ 8662 w 10003"/>
                    <a:gd name="connsiteY9" fmla="*/ 2764 h 10000"/>
                    <a:gd name="connsiteX10" fmla="*/ 8379 w 10003"/>
                    <a:gd name="connsiteY10" fmla="*/ 2861 h 10000"/>
                    <a:gd name="connsiteX11" fmla="*/ 8205 w 10003"/>
                    <a:gd name="connsiteY11" fmla="*/ 2933 h 10000"/>
                    <a:gd name="connsiteX12" fmla="*/ 8134 w 10003"/>
                    <a:gd name="connsiteY12" fmla="*/ 2958 h 10000"/>
                    <a:gd name="connsiteX13" fmla="*/ 8134 w 10003"/>
                    <a:gd name="connsiteY13" fmla="*/ 3006 h 10000"/>
                    <a:gd name="connsiteX14" fmla="*/ 8205 w 10003"/>
                    <a:gd name="connsiteY14" fmla="*/ 3127 h 10000"/>
                    <a:gd name="connsiteX15" fmla="*/ 8275 w 10003"/>
                    <a:gd name="connsiteY15" fmla="*/ 3297 h 10000"/>
                    <a:gd name="connsiteX16" fmla="*/ 8344 w 10003"/>
                    <a:gd name="connsiteY16" fmla="*/ 3455 h 10000"/>
                    <a:gd name="connsiteX17" fmla="*/ 8451 w 10003"/>
                    <a:gd name="connsiteY17" fmla="*/ 3624 h 10000"/>
                    <a:gd name="connsiteX18" fmla="*/ 8521 w 10003"/>
                    <a:gd name="connsiteY18" fmla="*/ 3745 h 10000"/>
                    <a:gd name="connsiteX19" fmla="*/ 8556 w 10003"/>
                    <a:gd name="connsiteY19" fmla="*/ 3891 h 10000"/>
                    <a:gd name="connsiteX20" fmla="*/ 8591 w 10003"/>
                    <a:gd name="connsiteY20" fmla="*/ 4109 h 10000"/>
                    <a:gd name="connsiteX21" fmla="*/ 8556 w 10003"/>
                    <a:gd name="connsiteY21" fmla="*/ 4291 h 10000"/>
                    <a:gd name="connsiteX22" fmla="*/ 8556 w 10003"/>
                    <a:gd name="connsiteY22" fmla="*/ 4461 h 10000"/>
                    <a:gd name="connsiteX23" fmla="*/ 8627 w 10003"/>
                    <a:gd name="connsiteY23" fmla="*/ 4606 h 10000"/>
                    <a:gd name="connsiteX24" fmla="*/ 8662 w 10003"/>
                    <a:gd name="connsiteY24" fmla="*/ 4800 h 10000"/>
                    <a:gd name="connsiteX25" fmla="*/ 8662 w 10003"/>
                    <a:gd name="connsiteY25" fmla="*/ 5006 h 10000"/>
                    <a:gd name="connsiteX26" fmla="*/ 8486 w 10003"/>
                    <a:gd name="connsiteY26" fmla="*/ 5200 h 10000"/>
                    <a:gd name="connsiteX27" fmla="*/ 8169 w 10003"/>
                    <a:gd name="connsiteY27" fmla="*/ 5418 h 10000"/>
                    <a:gd name="connsiteX28" fmla="*/ 7852 w 10003"/>
                    <a:gd name="connsiteY28" fmla="*/ 5600 h 10000"/>
                    <a:gd name="connsiteX29" fmla="*/ 7588 w 10003"/>
                    <a:gd name="connsiteY29" fmla="*/ 5818 h 10000"/>
                    <a:gd name="connsiteX30" fmla="*/ 7412 w 10003"/>
                    <a:gd name="connsiteY30" fmla="*/ 5988 h 10000"/>
                    <a:gd name="connsiteX31" fmla="*/ 7235 w 10003"/>
                    <a:gd name="connsiteY31" fmla="*/ 6327 h 10000"/>
                    <a:gd name="connsiteX32" fmla="*/ 7130 w 10003"/>
                    <a:gd name="connsiteY32" fmla="*/ 6655 h 10000"/>
                    <a:gd name="connsiteX33" fmla="*/ 7060 w 10003"/>
                    <a:gd name="connsiteY33" fmla="*/ 6848 h 10000"/>
                    <a:gd name="connsiteX34" fmla="*/ 6918 w 10003"/>
                    <a:gd name="connsiteY34" fmla="*/ 7091 h 10000"/>
                    <a:gd name="connsiteX35" fmla="*/ 6743 w 10003"/>
                    <a:gd name="connsiteY35" fmla="*/ 7297 h 10000"/>
                    <a:gd name="connsiteX36" fmla="*/ 6514 w 10003"/>
                    <a:gd name="connsiteY36" fmla="*/ 7491 h 10000"/>
                    <a:gd name="connsiteX37" fmla="*/ 6266 w 10003"/>
                    <a:gd name="connsiteY37" fmla="*/ 7564 h 10000"/>
                    <a:gd name="connsiteX38" fmla="*/ 5951 w 10003"/>
                    <a:gd name="connsiteY38" fmla="*/ 7636 h 10000"/>
                    <a:gd name="connsiteX39" fmla="*/ 5598 w 10003"/>
                    <a:gd name="connsiteY39" fmla="*/ 7661 h 10000"/>
                    <a:gd name="connsiteX40" fmla="*/ 5299 w 10003"/>
                    <a:gd name="connsiteY40" fmla="*/ 7709 h 10000"/>
                    <a:gd name="connsiteX41" fmla="*/ 5052 w 10003"/>
                    <a:gd name="connsiteY41" fmla="*/ 7782 h 10000"/>
                    <a:gd name="connsiteX42" fmla="*/ 4912 w 10003"/>
                    <a:gd name="connsiteY42" fmla="*/ 7855 h 10000"/>
                    <a:gd name="connsiteX43" fmla="*/ 4947 w 10003"/>
                    <a:gd name="connsiteY43" fmla="*/ 7988 h 10000"/>
                    <a:gd name="connsiteX44" fmla="*/ 5087 w 10003"/>
                    <a:gd name="connsiteY44" fmla="*/ 8109 h 10000"/>
                    <a:gd name="connsiteX45" fmla="*/ 5264 w 10003"/>
                    <a:gd name="connsiteY45" fmla="*/ 8255 h 10000"/>
                    <a:gd name="connsiteX46" fmla="*/ 5370 w 10003"/>
                    <a:gd name="connsiteY46" fmla="*/ 8376 h 10000"/>
                    <a:gd name="connsiteX47" fmla="*/ 5335 w 10003"/>
                    <a:gd name="connsiteY47" fmla="*/ 8497 h 10000"/>
                    <a:gd name="connsiteX48" fmla="*/ 5193 w 10003"/>
                    <a:gd name="connsiteY48" fmla="*/ 8606 h 10000"/>
                    <a:gd name="connsiteX49" fmla="*/ 5017 w 10003"/>
                    <a:gd name="connsiteY49" fmla="*/ 8800 h 10000"/>
                    <a:gd name="connsiteX50" fmla="*/ 4806 w 10003"/>
                    <a:gd name="connsiteY50" fmla="*/ 8994 h 10000"/>
                    <a:gd name="connsiteX51" fmla="*/ 4595 w 10003"/>
                    <a:gd name="connsiteY51" fmla="*/ 9164 h 10000"/>
                    <a:gd name="connsiteX52" fmla="*/ 4471 w 10003"/>
                    <a:gd name="connsiteY52" fmla="*/ 9285 h 10000"/>
                    <a:gd name="connsiteX53" fmla="*/ 4295 w 10003"/>
                    <a:gd name="connsiteY53" fmla="*/ 9345 h 10000"/>
                    <a:gd name="connsiteX54" fmla="*/ 4084 w 10003"/>
                    <a:gd name="connsiteY54" fmla="*/ 9467 h 10000"/>
                    <a:gd name="connsiteX55" fmla="*/ 3803 w 10003"/>
                    <a:gd name="connsiteY55" fmla="*/ 9612 h 10000"/>
                    <a:gd name="connsiteX56" fmla="*/ 3520 w 10003"/>
                    <a:gd name="connsiteY56" fmla="*/ 9758 h 10000"/>
                    <a:gd name="connsiteX57" fmla="*/ 3292 w 10003"/>
                    <a:gd name="connsiteY57" fmla="*/ 9879 h 10000"/>
                    <a:gd name="connsiteX58" fmla="*/ 3116 w 10003"/>
                    <a:gd name="connsiteY58" fmla="*/ 9952 h 10000"/>
                    <a:gd name="connsiteX59" fmla="*/ 3045 w 10003"/>
                    <a:gd name="connsiteY59" fmla="*/ 10000 h 10000"/>
                    <a:gd name="connsiteX60" fmla="*/ 2765 w 10003"/>
                    <a:gd name="connsiteY60" fmla="*/ 9636 h 10000"/>
                    <a:gd name="connsiteX61" fmla="*/ 2340 w 10003"/>
                    <a:gd name="connsiteY61" fmla="*/ 8970 h 10000"/>
                    <a:gd name="connsiteX62" fmla="*/ 1760 w 10003"/>
                    <a:gd name="connsiteY62" fmla="*/ 8182 h 10000"/>
                    <a:gd name="connsiteX63" fmla="*/ 545 w 10003"/>
                    <a:gd name="connsiteY63" fmla="*/ 7782 h 10000"/>
                    <a:gd name="connsiteX64" fmla="*/ 5989 w 10003"/>
                    <a:gd name="connsiteY64" fmla="*/ 7061 h 10000"/>
                    <a:gd name="connsiteX65" fmla="*/ 5003 w 10003"/>
                    <a:gd name="connsiteY65" fmla="*/ 7042 h 10000"/>
                    <a:gd name="connsiteX66" fmla="*/ 5811 w 10003"/>
                    <a:gd name="connsiteY66" fmla="*/ 6002 h 10000"/>
                    <a:gd name="connsiteX67" fmla="*/ 34 w 10003"/>
                    <a:gd name="connsiteY67" fmla="*/ 5152 h 10000"/>
                    <a:gd name="connsiteX68" fmla="*/ 0 w 10003"/>
                    <a:gd name="connsiteY68" fmla="*/ 4558 h 10000"/>
                    <a:gd name="connsiteX69" fmla="*/ 5407 w 10003"/>
                    <a:gd name="connsiteY69" fmla="*/ 4731 h 10000"/>
                    <a:gd name="connsiteX70" fmla="*/ 4843 w 10003"/>
                    <a:gd name="connsiteY70" fmla="*/ 4306 h 10000"/>
                    <a:gd name="connsiteX71" fmla="*/ 6217 w 10003"/>
                    <a:gd name="connsiteY71" fmla="*/ 4385 h 10000"/>
                    <a:gd name="connsiteX72" fmla="*/ 5636 w 10003"/>
                    <a:gd name="connsiteY72" fmla="*/ 3655 h 10000"/>
                    <a:gd name="connsiteX73" fmla="*/ 8348 w 10003"/>
                    <a:gd name="connsiteY73" fmla="*/ 2047 h 10000"/>
                    <a:gd name="connsiteX74" fmla="*/ 1373 w 10003"/>
                    <a:gd name="connsiteY74" fmla="*/ 2073 h 10000"/>
                    <a:gd name="connsiteX75" fmla="*/ 10003 w 10003"/>
                    <a:gd name="connsiteY75" fmla="*/ 1870 h 10000"/>
                    <a:gd name="connsiteX76" fmla="*/ 7678 w 10003"/>
                    <a:gd name="connsiteY76" fmla="*/ 1603 h 10000"/>
                    <a:gd name="connsiteX77" fmla="*/ 6674 w 10003"/>
                    <a:gd name="connsiteY77" fmla="*/ 2532 h 10000"/>
                    <a:gd name="connsiteX78" fmla="*/ 3451 w 10003"/>
                    <a:gd name="connsiteY78" fmla="*/ 788 h 10000"/>
                    <a:gd name="connsiteX79" fmla="*/ 4225 w 10003"/>
                    <a:gd name="connsiteY79" fmla="*/ 545 h 10000"/>
                    <a:gd name="connsiteX80" fmla="*/ 9932 w 10003"/>
                    <a:gd name="connsiteY80" fmla="*/ 1674 h 10000"/>
                    <a:gd name="connsiteX81" fmla="*/ 5370 w 10003"/>
                    <a:gd name="connsiteY81" fmla="*/ 0 h 10000"/>
                    <a:gd name="connsiteX82" fmla="*/ 5440 w 10003"/>
                    <a:gd name="connsiteY82" fmla="*/ 642 h 10000"/>
                    <a:gd name="connsiteX83" fmla="*/ 6127 w 10003"/>
                    <a:gd name="connsiteY83" fmla="*/ 1333 h 10000"/>
                    <a:gd name="connsiteX84" fmla="*/ 6989 w 10003"/>
                    <a:gd name="connsiteY84" fmla="*/ 1527 h 10000"/>
                    <a:gd name="connsiteX85" fmla="*/ 7693 w 10003"/>
                    <a:gd name="connsiteY85" fmla="*/ 1006 h 10000"/>
                    <a:gd name="connsiteX86" fmla="*/ 8451 w 10003"/>
                    <a:gd name="connsiteY86" fmla="*/ 1527 h 10000"/>
                    <a:gd name="connsiteX87" fmla="*/ 9031 w 10003"/>
                    <a:gd name="connsiteY87" fmla="*/ 1479 h 10000"/>
                    <a:gd name="connsiteX88" fmla="*/ 9596 w 10003"/>
                    <a:gd name="connsiteY88" fmla="*/ 1188 h 10000"/>
                    <a:gd name="connsiteX89" fmla="*/ 10000 w 10003"/>
                    <a:gd name="connsiteY89" fmla="*/ 1479 h 10000"/>
                    <a:gd name="connsiteX0" fmla="*/ 9967 w 9970"/>
                    <a:gd name="connsiteY0" fmla="*/ 1479 h 10000"/>
                    <a:gd name="connsiteX1" fmla="*/ 9932 w 9970"/>
                    <a:gd name="connsiteY1" fmla="*/ 1503 h 10000"/>
                    <a:gd name="connsiteX2" fmla="*/ 9879 w 9970"/>
                    <a:gd name="connsiteY2" fmla="*/ 1624 h 10000"/>
                    <a:gd name="connsiteX3" fmla="*/ 9773 w 9970"/>
                    <a:gd name="connsiteY3" fmla="*/ 1770 h 10000"/>
                    <a:gd name="connsiteX4" fmla="*/ 9737 w 9970"/>
                    <a:gd name="connsiteY4" fmla="*/ 1927 h 10000"/>
                    <a:gd name="connsiteX5" fmla="*/ 9632 w 9970"/>
                    <a:gd name="connsiteY5" fmla="*/ 2097 h 10000"/>
                    <a:gd name="connsiteX6" fmla="*/ 9457 w 9970"/>
                    <a:gd name="connsiteY6" fmla="*/ 2291 h 10000"/>
                    <a:gd name="connsiteX7" fmla="*/ 9175 w 9970"/>
                    <a:gd name="connsiteY7" fmla="*/ 2485 h 10000"/>
                    <a:gd name="connsiteX8" fmla="*/ 8893 w 9970"/>
                    <a:gd name="connsiteY8" fmla="*/ 2618 h 10000"/>
                    <a:gd name="connsiteX9" fmla="*/ 8629 w 9970"/>
                    <a:gd name="connsiteY9" fmla="*/ 2764 h 10000"/>
                    <a:gd name="connsiteX10" fmla="*/ 8346 w 9970"/>
                    <a:gd name="connsiteY10" fmla="*/ 2861 h 10000"/>
                    <a:gd name="connsiteX11" fmla="*/ 8172 w 9970"/>
                    <a:gd name="connsiteY11" fmla="*/ 2933 h 10000"/>
                    <a:gd name="connsiteX12" fmla="*/ 8101 w 9970"/>
                    <a:gd name="connsiteY12" fmla="*/ 2958 h 10000"/>
                    <a:gd name="connsiteX13" fmla="*/ 8101 w 9970"/>
                    <a:gd name="connsiteY13" fmla="*/ 3006 h 10000"/>
                    <a:gd name="connsiteX14" fmla="*/ 8172 w 9970"/>
                    <a:gd name="connsiteY14" fmla="*/ 3127 h 10000"/>
                    <a:gd name="connsiteX15" fmla="*/ 8242 w 9970"/>
                    <a:gd name="connsiteY15" fmla="*/ 3297 h 10000"/>
                    <a:gd name="connsiteX16" fmla="*/ 8311 w 9970"/>
                    <a:gd name="connsiteY16" fmla="*/ 3455 h 10000"/>
                    <a:gd name="connsiteX17" fmla="*/ 8418 w 9970"/>
                    <a:gd name="connsiteY17" fmla="*/ 3624 h 10000"/>
                    <a:gd name="connsiteX18" fmla="*/ 8488 w 9970"/>
                    <a:gd name="connsiteY18" fmla="*/ 3745 h 10000"/>
                    <a:gd name="connsiteX19" fmla="*/ 8523 w 9970"/>
                    <a:gd name="connsiteY19" fmla="*/ 3891 h 10000"/>
                    <a:gd name="connsiteX20" fmla="*/ 8558 w 9970"/>
                    <a:gd name="connsiteY20" fmla="*/ 4109 h 10000"/>
                    <a:gd name="connsiteX21" fmla="*/ 8523 w 9970"/>
                    <a:gd name="connsiteY21" fmla="*/ 4291 h 10000"/>
                    <a:gd name="connsiteX22" fmla="*/ 8523 w 9970"/>
                    <a:gd name="connsiteY22" fmla="*/ 4461 h 10000"/>
                    <a:gd name="connsiteX23" fmla="*/ 8594 w 9970"/>
                    <a:gd name="connsiteY23" fmla="*/ 4606 h 10000"/>
                    <a:gd name="connsiteX24" fmla="*/ 8629 w 9970"/>
                    <a:gd name="connsiteY24" fmla="*/ 4800 h 10000"/>
                    <a:gd name="connsiteX25" fmla="*/ 8629 w 9970"/>
                    <a:gd name="connsiteY25" fmla="*/ 5006 h 10000"/>
                    <a:gd name="connsiteX26" fmla="*/ 8453 w 9970"/>
                    <a:gd name="connsiteY26" fmla="*/ 5200 h 10000"/>
                    <a:gd name="connsiteX27" fmla="*/ 8136 w 9970"/>
                    <a:gd name="connsiteY27" fmla="*/ 5418 h 10000"/>
                    <a:gd name="connsiteX28" fmla="*/ 7819 w 9970"/>
                    <a:gd name="connsiteY28" fmla="*/ 5600 h 10000"/>
                    <a:gd name="connsiteX29" fmla="*/ 7555 w 9970"/>
                    <a:gd name="connsiteY29" fmla="*/ 5818 h 10000"/>
                    <a:gd name="connsiteX30" fmla="*/ 7379 w 9970"/>
                    <a:gd name="connsiteY30" fmla="*/ 5988 h 10000"/>
                    <a:gd name="connsiteX31" fmla="*/ 7202 w 9970"/>
                    <a:gd name="connsiteY31" fmla="*/ 6327 h 10000"/>
                    <a:gd name="connsiteX32" fmla="*/ 7097 w 9970"/>
                    <a:gd name="connsiteY32" fmla="*/ 6655 h 10000"/>
                    <a:gd name="connsiteX33" fmla="*/ 7027 w 9970"/>
                    <a:gd name="connsiteY33" fmla="*/ 6848 h 10000"/>
                    <a:gd name="connsiteX34" fmla="*/ 6885 w 9970"/>
                    <a:gd name="connsiteY34" fmla="*/ 7091 h 10000"/>
                    <a:gd name="connsiteX35" fmla="*/ 6710 w 9970"/>
                    <a:gd name="connsiteY35" fmla="*/ 7297 h 10000"/>
                    <a:gd name="connsiteX36" fmla="*/ 6481 w 9970"/>
                    <a:gd name="connsiteY36" fmla="*/ 7491 h 10000"/>
                    <a:gd name="connsiteX37" fmla="*/ 6233 w 9970"/>
                    <a:gd name="connsiteY37" fmla="*/ 7564 h 10000"/>
                    <a:gd name="connsiteX38" fmla="*/ 5918 w 9970"/>
                    <a:gd name="connsiteY38" fmla="*/ 7636 h 10000"/>
                    <a:gd name="connsiteX39" fmla="*/ 5565 w 9970"/>
                    <a:gd name="connsiteY39" fmla="*/ 7661 h 10000"/>
                    <a:gd name="connsiteX40" fmla="*/ 5266 w 9970"/>
                    <a:gd name="connsiteY40" fmla="*/ 7709 h 10000"/>
                    <a:gd name="connsiteX41" fmla="*/ 5019 w 9970"/>
                    <a:gd name="connsiteY41" fmla="*/ 7782 h 10000"/>
                    <a:gd name="connsiteX42" fmla="*/ 4879 w 9970"/>
                    <a:gd name="connsiteY42" fmla="*/ 7855 h 10000"/>
                    <a:gd name="connsiteX43" fmla="*/ 4914 w 9970"/>
                    <a:gd name="connsiteY43" fmla="*/ 7988 h 10000"/>
                    <a:gd name="connsiteX44" fmla="*/ 5054 w 9970"/>
                    <a:gd name="connsiteY44" fmla="*/ 8109 h 10000"/>
                    <a:gd name="connsiteX45" fmla="*/ 5231 w 9970"/>
                    <a:gd name="connsiteY45" fmla="*/ 8255 h 10000"/>
                    <a:gd name="connsiteX46" fmla="*/ 5337 w 9970"/>
                    <a:gd name="connsiteY46" fmla="*/ 8376 h 10000"/>
                    <a:gd name="connsiteX47" fmla="*/ 5302 w 9970"/>
                    <a:gd name="connsiteY47" fmla="*/ 8497 h 10000"/>
                    <a:gd name="connsiteX48" fmla="*/ 5160 w 9970"/>
                    <a:gd name="connsiteY48" fmla="*/ 8606 h 10000"/>
                    <a:gd name="connsiteX49" fmla="*/ 4984 w 9970"/>
                    <a:gd name="connsiteY49" fmla="*/ 8800 h 10000"/>
                    <a:gd name="connsiteX50" fmla="*/ 4773 w 9970"/>
                    <a:gd name="connsiteY50" fmla="*/ 8994 h 10000"/>
                    <a:gd name="connsiteX51" fmla="*/ 4562 w 9970"/>
                    <a:gd name="connsiteY51" fmla="*/ 9164 h 10000"/>
                    <a:gd name="connsiteX52" fmla="*/ 4438 w 9970"/>
                    <a:gd name="connsiteY52" fmla="*/ 9285 h 10000"/>
                    <a:gd name="connsiteX53" fmla="*/ 4262 w 9970"/>
                    <a:gd name="connsiteY53" fmla="*/ 9345 h 10000"/>
                    <a:gd name="connsiteX54" fmla="*/ 4051 w 9970"/>
                    <a:gd name="connsiteY54" fmla="*/ 9467 h 10000"/>
                    <a:gd name="connsiteX55" fmla="*/ 3770 w 9970"/>
                    <a:gd name="connsiteY55" fmla="*/ 9612 h 10000"/>
                    <a:gd name="connsiteX56" fmla="*/ 3487 w 9970"/>
                    <a:gd name="connsiteY56" fmla="*/ 9758 h 10000"/>
                    <a:gd name="connsiteX57" fmla="*/ 3259 w 9970"/>
                    <a:gd name="connsiteY57" fmla="*/ 9879 h 10000"/>
                    <a:gd name="connsiteX58" fmla="*/ 3083 w 9970"/>
                    <a:gd name="connsiteY58" fmla="*/ 9952 h 10000"/>
                    <a:gd name="connsiteX59" fmla="*/ 3012 w 9970"/>
                    <a:gd name="connsiteY59" fmla="*/ 10000 h 10000"/>
                    <a:gd name="connsiteX60" fmla="*/ 2732 w 9970"/>
                    <a:gd name="connsiteY60" fmla="*/ 9636 h 10000"/>
                    <a:gd name="connsiteX61" fmla="*/ 2307 w 9970"/>
                    <a:gd name="connsiteY61" fmla="*/ 8970 h 10000"/>
                    <a:gd name="connsiteX62" fmla="*/ 1727 w 9970"/>
                    <a:gd name="connsiteY62" fmla="*/ 8182 h 10000"/>
                    <a:gd name="connsiteX63" fmla="*/ 512 w 9970"/>
                    <a:gd name="connsiteY63" fmla="*/ 7782 h 10000"/>
                    <a:gd name="connsiteX64" fmla="*/ 5956 w 9970"/>
                    <a:gd name="connsiteY64" fmla="*/ 7061 h 10000"/>
                    <a:gd name="connsiteX65" fmla="*/ 4970 w 9970"/>
                    <a:gd name="connsiteY65" fmla="*/ 7042 h 10000"/>
                    <a:gd name="connsiteX66" fmla="*/ 5778 w 9970"/>
                    <a:gd name="connsiteY66" fmla="*/ 6002 h 10000"/>
                    <a:gd name="connsiteX67" fmla="*/ 1 w 9970"/>
                    <a:gd name="connsiteY67" fmla="*/ 5152 h 10000"/>
                    <a:gd name="connsiteX68" fmla="*/ 3773 w 9970"/>
                    <a:gd name="connsiteY68" fmla="*/ 7345 h 10000"/>
                    <a:gd name="connsiteX69" fmla="*/ 5374 w 9970"/>
                    <a:gd name="connsiteY69" fmla="*/ 4731 h 10000"/>
                    <a:gd name="connsiteX70" fmla="*/ 4810 w 9970"/>
                    <a:gd name="connsiteY70" fmla="*/ 4306 h 10000"/>
                    <a:gd name="connsiteX71" fmla="*/ 6184 w 9970"/>
                    <a:gd name="connsiteY71" fmla="*/ 4385 h 10000"/>
                    <a:gd name="connsiteX72" fmla="*/ 5603 w 9970"/>
                    <a:gd name="connsiteY72" fmla="*/ 3655 h 10000"/>
                    <a:gd name="connsiteX73" fmla="*/ 8315 w 9970"/>
                    <a:gd name="connsiteY73" fmla="*/ 2047 h 10000"/>
                    <a:gd name="connsiteX74" fmla="*/ 1340 w 9970"/>
                    <a:gd name="connsiteY74" fmla="*/ 2073 h 10000"/>
                    <a:gd name="connsiteX75" fmla="*/ 9970 w 9970"/>
                    <a:gd name="connsiteY75" fmla="*/ 1870 h 10000"/>
                    <a:gd name="connsiteX76" fmla="*/ 7645 w 9970"/>
                    <a:gd name="connsiteY76" fmla="*/ 1603 h 10000"/>
                    <a:gd name="connsiteX77" fmla="*/ 6641 w 9970"/>
                    <a:gd name="connsiteY77" fmla="*/ 2532 h 10000"/>
                    <a:gd name="connsiteX78" fmla="*/ 3418 w 9970"/>
                    <a:gd name="connsiteY78" fmla="*/ 788 h 10000"/>
                    <a:gd name="connsiteX79" fmla="*/ 4192 w 9970"/>
                    <a:gd name="connsiteY79" fmla="*/ 545 h 10000"/>
                    <a:gd name="connsiteX80" fmla="*/ 9899 w 9970"/>
                    <a:gd name="connsiteY80" fmla="*/ 1674 h 10000"/>
                    <a:gd name="connsiteX81" fmla="*/ 5337 w 9970"/>
                    <a:gd name="connsiteY81" fmla="*/ 0 h 10000"/>
                    <a:gd name="connsiteX82" fmla="*/ 5407 w 9970"/>
                    <a:gd name="connsiteY82" fmla="*/ 642 h 10000"/>
                    <a:gd name="connsiteX83" fmla="*/ 6094 w 9970"/>
                    <a:gd name="connsiteY83" fmla="*/ 1333 h 10000"/>
                    <a:gd name="connsiteX84" fmla="*/ 6956 w 9970"/>
                    <a:gd name="connsiteY84" fmla="*/ 1527 h 10000"/>
                    <a:gd name="connsiteX85" fmla="*/ 7660 w 9970"/>
                    <a:gd name="connsiteY85" fmla="*/ 1006 h 10000"/>
                    <a:gd name="connsiteX86" fmla="*/ 8418 w 9970"/>
                    <a:gd name="connsiteY86" fmla="*/ 1527 h 10000"/>
                    <a:gd name="connsiteX87" fmla="*/ 8998 w 9970"/>
                    <a:gd name="connsiteY87" fmla="*/ 1479 h 10000"/>
                    <a:gd name="connsiteX88" fmla="*/ 9563 w 9970"/>
                    <a:gd name="connsiteY88" fmla="*/ 1188 h 10000"/>
                    <a:gd name="connsiteX89" fmla="*/ 9967 w 9970"/>
                    <a:gd name="connsiteY89" fmla="*/ 1479 h 10000"/>
                    <a:gd name="connsiteX0" fmla="*/ 9483 w 9486"/>
                    <a:gd name="connsiteY0" fmla="*/ 1479 h 10000"/>
                    <a:gd name="connsiteX1" fmla="*/ 9448 w 9486"/>
                    <a:gd name="connsiteY1" fmla="*/ 1503 h 10000"/>
                    <a:gd name="connsiteX2" fmla="*/ 9395 w 9486"/>
                    <a:gd name="connsiteY2" fmla="*/ 1624 h 10000"/>
                    <a:gd name="connsiteX3" fmla="*/ 9288 w 9486"/>
                    <a:gd name="connsiteY3" fmla="*/ 1770 h 10000"/>
                    <a:gd name="connsiteX4" fmla="*/ 9252 w 9486"/>
                    <a:gd name="connsiteY4" fmla="*/ 1927 h 10000"/>
                    <a:gd name="connsiteX5" fmla="*/ 9147 w 9486"/>
                    <a:gd name="connsiteY5" fmla="*/ 2097 h 10000"/>
                    <a:gd name="connsiteX6" fmla="*/ 8971 w 9486"/>
                    <a:gd name="connsiteY6" fmla="*/ 2291 h 10000"/>
                    <a:gd name="connsiteX7" fmla="*/ 8689 w 9486"/>
                    <a:gd name="connsiteY7" fmla="*/ 2485 h 10000"/>
                    <a:gd name="connsiteX8" fmla="*/ 8406 w 9486"/>
                    <a:gd name="connsiteY8" fmla="*/ 2618 h 10000"/>
                    <a:gd name="connsiteX9" fmla="*/ 8141 w 9486"/>
                    <a:gd name="connsiteY9" fmla="*/ 2764 h 10000"/>
                    <a:gd name="connsiteX10" fmla="*/ 7857 w 9486"/>
                    <a:gd name="connsiteY10" fmla="*/ 2861 h 10000"/>
                    <a:gd name="connsiteX11" fmla="*/ 7683 w 9486"/>
                    <a:gd name="connsiteY11" fmla="*/ 2933 h 10000"/>
                    <a:gd name="connsiteX12" fmla="*/ 7611 w 9486"/>
                    <a:gd name="connsiteY12" fmla="*/ 2958 h 10000"/>
                    <a:gd name="connsiteX13" fmla="*/ 7611 w 9486"/>
                    <a:gd name="connsiteY13" fmla="*/ 3006 h 10000"/>
                    <a:gd name="connsiteX14" fmla="*/ 7683 w 9486"/>
                    <a:gd name="connsiteY14" fmla="*/ 3127 h 10000"/>
                    <a:gd name="connsiteX15" fmla="*/ 7753 w 9486"/>
                    <a:gd name="connsiteY15" fmla="*/ 3297 h 10000"/>
                    <a:gd name="connsiteX16" fmla="*/ 7822 w 9486"/>
                    <a:gd name="connsiteY16" fmla="*/ 3455 h 10000"/>
                    <a:gd name="connsiteX17" fmla="*/ 7929 w 9486"/>
                    <a:gd name="connsiteY17" fmla="*/ 3624 h 10000"/>
                    <a:gd name="connsiteX18" fmla="*/ 8000 w 9486"/>
                    <a:gd name="connsiteY18" fmla="*/ 3745 h 10000"/>
                    <a:gd name="connsiteX19" fmla="*/ 8035 w 9486"/>
                    <a:gd name="connsiteY19" fmla="*/ 3891 h 10000"/>
                    <a:gd name="connsiteX20" fmla="*/ 8070 w 9486"/>
                    <a:gd name="connsiteY20" fmla="*/ 4109 h 10000"/>
                    <a:gd name="connsiteX21" fmla="*/ 8035 w 9486"/>
                    <a:gd name="connsiteY21" fmla="*/ 4291 h 10000"/>
                    <a:gd name="connsiteX22" fmla="*/ 8035 w 9486"/>
                    <a:gd name="connsiteY22" fmla="*/ 4461 h 10000"/>
                    <a:gd name="connsiteX23" fmla="*/ 8106 w 9486"/>
                    <a:gd name="connsiteY23" fmla="*/ 4606 h 10000"/>
                    <a:gd name="connsiteX24" fmla="*/ 8141 w 9486"/>
                    <a:gd name="connsiteY24" fmla="*/ 4800 h 10000"/>
                    <a:gd name="connsiteX25" fmla="*/ 8141 w 9486"/>
                    <a:gd name="connsiteY25" fmla="*/ 5006 h 10000"/>
                    <a:gd name="connsiteX26" fmla="*/ 7964 w 9486"/>
                    <a:gd name="connsiteY26" fmla="*/ 5200 h 10000"/>
                    <a:gd name="connsiteX27" fmla="*/ 7646 w 9486"/>
                    <a:gd name="connsiteY27" fmla="*/ 5418 h 10000"/>
                    <a:gd name="connsiteX28" fmla="*/ 7329 w 9486"/>
                    <a:gd name="connsiteY28" fmla="*/ 5600 h 10000"/>
                    <a:gd name="connsiteX29" fmla="*/ 7064 w 9486"/>
                    <a:gd name="connsiteY29" fmla="*/ 5818 h 10000"/>
                    <a:gd name="connsiteX30" fmla="*/ 6887 w 9486"/>
                    <a:gd name="connsiteY30" fmla="*/ 5988 h 10000"/>
                    <a:gd name="connsiteX31" fmla="*/ 6710 w 9486"/>
                    <a:gd name="connsiteY31" fmla="*/ 6327 h 10000"/>
                    <a:gd name="connsiteX32" fmla="*/ 6604 w 9486"/>
                    <a:gd name="connsiteY32" fmla="*/ 6655 h 10000"/>
                    <a:gd name="connsiteX33" fmla="*/ 6534 w 9486"/>
                    <a:gd name="connsiteY33" fmla="*/ 6848 h 10000"/>
                    <a:gd name="connsiteX34" fmla="*/ 6392 w 9486"/>
                    <a:gd name="connsiteY34" fmla="*/ 7091 h 10000"/>
                    <a:gd name="connsiteX35" fmla="*/ 6216 w 9486"/>
                    <a:gd name="connsiteY35" fmla="*/ 7297 h 10000"/>
                    <a:gd name="connsiteX36" fmla="*/ 5987 w 9486"/>
                    <a:gd name="connsiteY36" fmla="*/ 7491 h 10000"/>
                    <a:gd name="connsiteX37" fmla="*/ 5738 w 9486"/>
                    <a:gd name="connsiteY37" fmla="*/ 7564 h 10000"/>
                    <a:gd name="connsiteX38" fmla="*/ 5422 w 9486"/>
                    <a:gd name="connsiteY38" fmla="*/ 7636 h 10000"/>
                    <a:gd name="connsiteX39" fmla="*/ 5068 w 9486"/>
                    <a:gd name="connsiteY39" fmla="*/ 7661 h 10000"/>
                    <a:gd name="connsiteX40" fmla="*/ 4768 w 9486"/>
                    <a:gd name="connsiteY40" fmla="*/ 7709 h 10000"/>
                    <a:gd name="connsiteX41" fmla="*/ 4520 w 9486"/>
                    <a:gd name="connsiteY41" fmla="*/ 7782 h 10000"/>
                    <a:gd name="connsiteX42" fmla="*/ 4380 w 9486"/>
                    <a:gd name="connsiteY42" fmla="*/ 7855 h 10000"/>
                    <a:gd name="connsiteX43" fmla="*/ 4415 w 9486"/>
                    <a:gd name="connsiteY43" fmla="*/ 7988 h 10000"/>
                    <a:gd name="connsiteX44" fmla="*/ 4555 w 9486"/>
                    <a:gd name="connsiteY44" fmla="*/ 8109 h 10000"/>
                    <a:gd name="connsiteX45" fmla="*/ 4733 w 9486"/>
                    <a:gd name="connsiteY45" fmla="*/ 8255 h 10000"/>
                    <a:gd name="connsiteX46" fmla="*/ 4839 w 9486"/>
                    <a:gd name="connsiteY46" fmla="*/ 8376 h 10000"/>
                    <a:gd name="connsiteX47" fmla="*/ 4804 w 9486"/>
                    <a:gd name="connsiteY47" fmla="*/ 8497 h 10000"/>
                    <a:gd name="connsiteX48" fmla="*/ 4662 w 9486"/>
                    <a:gd name="connsiteY48" fmla="*/ 8606 h 10000"/>
                    <a:gd name="connsiteX49" fmla="*/ 4485 w 9486"/>
                    <a:gd name="connsiteY49" fmla="*/ 8800 h 10000"/>
                    <a:gd name="connsiteX50" fmla="*/ 4273 w 9486"/>
                    <a:gd name="connsiteY50" fmla="*/ 8994 h 10000"/>
                    <a:gd name="connsiteX51" fmla="*/ 4062 w 9486"/>
                    <a:gd name="connsiteY51" fmla="*/ 9164 h 10000"/>
                    <a:gd name="connsiteX52" fmla="*/ 3937 w 9486"/>
                    <a:gd name="connsiteY52" fmla="*/ 9285 h 10000"/>
                    <a:gd name="connsiteX53" fmla="*/ 3761 w 9486"/>
                    <a:gd name="connsiteY53" fmla="*/ 9345 h 10000"/>
                    <a:gd name="connsiteX54" fmla="*/ 3549 w 9486"/>
                    <a:gd name="connsiteY54" fmla="*/ 9467 h 10000"/>
                    <a:gd name="connsiteX55" fmla="*/ 3267 w 9486"/>
                    <a:gd name="connsiteY55" fmla="*/ 9612 h 10000"/>
                    <a:gd name="connsiteX56" fmla="*/ 2983 w 9486"/>
                    <a:gd name="connsiteY56" fmla="*/ 9758 h 10000"/>
                    <a:gd name="connsiteX57" fmla="*/ 2755 w 9486"/>
                    <a:gd name="connsiteY57" fmla="*/ 9879 h 10000"/>
                    <a:gd name="connsiteX58" fmla="*/ 2578 w 9486"/>
                    <a:gd name="connsiteY58" fmla="*/ 9952 h 10000"/>
                    <a:gd name="connsiteX59" fmla="*/ 2507 w 9486"/>
                    <a:gd name="connsiteY59" fmla="*/ 10000 h 10000"/>
                    <a:gd name="connsiteX60" fmla="*/ 2226 w 9486"/>
                    <a:gd name="connsiteY60" fmla="*/ 9636 h 10000"/>
                    <a:gd name="connsiteX61" fmla="*/ 1800 w 9486"/>
                    <a:gd name="connsiteY61" fmla="*/ 8970 h 10000"/>
                    <a:gd name="connsiteX62" fmla="*/ 1218 w 9486"/>
                    <a:gd name="connsiteY62" fmla="*/ 8182 h 10000"/>
                    <a:gd name="connsiteX63" fmla="*/ 0 w 9486"/>
                    <a:gd name="connsiteY63" fmla="*/ 7782 h 10000"/>
                    <a:gd name="connsiteX64" fmla="*/ 5460 w 9486"/>
                    <a:gd name="connsiteY64" fmla="*/ 7061 h 10000"/>
                    <a:gd name="connsiteX65" fmla="*/ 4471 w 9486"/>
                    <a:gd name="connsiteY65" fmla="*/ 7042 h 10000"/>
                    <a:gd name="connsiteX66" fmla="*/ 5281 w 9486"/>
                    <a:gd name="connsiteY66" fmla="*/ 6002 h 10000"/>
                    <a:gd name="connsiteX67" fmla="*/ 6168 w 9486"/>
                    <a:gd name="connsiteY67" fmla="*/ 8403 h 10000"/>
                    <a:gd name="connsiteX68" fmla="*/ 3270 w 9486"/>
                    <a:gd name="connsiteY68" fmla="*/ 7345 h 10000"/>
                    <a:gd name="connsiteX69" fmla="*/ 4876 w 9486"/>
                    <a:gd name="connsiteY69" fmla="*/ 4731 h 10000"/>
                    <a:gd name="connsiteX70" fmla="*/ 4310 w 9486"/>
                    <a:gd name="connsiteY70" fmla="*/ 4306 h 10000"/>
                    <a:gd name="connsiteX71" fmla="*/ 5689 w 9486"/>
                    <a:gd name="connsiteY71" fmla="*/ 4385 h 10000"/>
                    <a:gd name="connsiteX72" fmla="*/ 5106 w 9486"/>
                    <a:gd name="connsiteY72" fmla="*/ 3655 h 10000"/>
                    <a:gd name="connsiteX73" fmla="*/ 7826 w 9486"/>
                    <a:gd name="connsiteY73" fmla="*/ 2047 h 10000"/>
                    <a:gd name="connsiteX74" fmla="*/ 830 w 9486"/>
                    <a:gd name="connsiteY74" fmla="*/ 2073 h 10000"/>
                    <a:gd name="connsiteX75" fmla="*/ 9486 w 9486"/>
                    <a:gd name="connsiteY75" fmla="*/ 1870 h 10000"/>
                    <a:gd name="connsiteX76" fmla="*/ 7154 w 9486"/>
                    <a:gd name="connsiteY76" fmla="*/ 1603 h 10000"/>
                    <a:gd name="connsiteX77" fmla="*/ 6147 w 9486"/>
                    <a:gd name="connsiteY77" fmla="*/ 2532 h 10000"/>
                    <a:gd name="connsiteX78" fmla="*/ 2914 w 9486"/>
                    <a:gd name="connsiteY78" fmla="*/ 788 h 10000"/>
                    <a:gd name="connsiteX79" fmla="*/ 3691 w 9486"/>
                    <a:gd name="connsiteY79" fmla="*/ 545 h 10000"/>
                    <a:gd name="connsiteX80" fmla="*/ 9415 w 9486"/>
                    <a:gd name="connsiteY80" fmla="*/ 1674 h 10000"/>
                    <a:gd name="connsiteX81" fmla="*/ 4839 w 9486"/>
                    <a:gd name="connsiteY81" fmla="*/ 0 h 10000"/>
                    <a:gd name="connsiteX82" fmla="*/ 4909 w 9486"/>
                    <a:gd name="connsiteY82" fmla="*/ 642 h 10000"/>
                    <a:gd name="connsiteX83" fmla="*/ 5598 w 9486"/>
                    <a:gd name="connsiteY83" fmla="*/ 1333 h 10000"/>
                    <a:gd name="connsiteX84" fmla="*/ 6463 w 9486"/>
                    <a:gd name="connsiteY84" fmla="*/ 1527 h 10000"/>
                    <a:gd name="connsiteX85" fmla="*/ 7169 w 9486"/>
                    <a:gd name="connsiteY85" fmla="*/ 1006 h 10000"/>
                    <a:gd name="connsiteX86" fmla="*/ 7929 w 9486"/>
                    <a:gd name="connsiteY86" fmla="*/ 1527 h 10000"/>
                    <a:gd name="connsiteX87" fmla="*/ 8511 w 9486"/>
                    <a:gd name="connsiteY87" fmla="*/ 1479 h 10000"/>
                    <a:gd name="connsiteX88" fmla="*/ 9078 w 9486"/>
                    <a:gd name="connsiteY88" fmla="*/ 1188 h 10000"/>
                    <a:gd name="connsiteX89" fmla="*/ 9483 w 9486"/>
                    <a:gd name="connsiteY89" fmla="*/ 1479 h 10000"/>
                    <a:gd name="connsiteX0" fmla="*/ 9997 w 10000"/>
                    <a:gd name="connsiteY0" fmla="*/ 1479 h 10000"/>
                    <a:gd name="connsiteX1" fmla="*/ 9960 w 10000"/>
                    <a:gd name="connsiteY1" fmla="*/ 1503 h 10000"/>
                    <a:gd name="connsiteX2" fmla="*/ 9904 w 10000"/>
                    <a:gd name="connsiteY2" fmla="*/ 1624 h 10000"/>
                    <a:gd name="connsiteX3" fmla="*/ 9791 w 10000"/>
                    <a:gd name="connsiteY3" fmla="*/ 1770 h 10000"/>
                    <a:gd name="connsiteX4" fmla="*/ 9753 w 10000"/>
                    <a:gd name="connsiteY4" fmla="*/ 1927 h 10000"/>
                    <a:gd name="connsiteX5" fmla="*/ 9643 w 10000"/>
                    <a:gd name="connsiteY5" fmla="*/ 2097 h 10000"/>
                    <a:gd name="connsiteX6" fmla="*/ 9457 w 10000"/>
                    <a:gd name="connsiteY6" fmla="*/ 2291 h 10000"/>
                    <a:gd name="connsiteX7" fmla="*/ 9160 w 10000"/>
                    <a:gd name="connsiteY7" fmla="*/ 2485 h 10000"/>
                    <a:gd name="connsiteX8" fmla="*/ 8861 w 10000"/>
                    <a:gd name="connsiteY8" fmla="*/ 2618 h 10000"/>
                    <a:gd name="connsiteX9" fmla="*/ 8582 w 10000"/>
                    <a:gd name="connsiteY9" fmla="*/ 2764 h 10000"/>
                    <a:gd name="connsiteX10" fmla="*/ 8283 w 10000"/>
                    <a:gd name="connsiteY10" fmla="*/ 2861 h 10000"/>
                    <a:gd name="connsiteX11" fmla="*/ 8099 w 10000"/>
                    <a:gd name="connsiteY11" fmla="*/ 2933 h 10000"/>
                    <a:gd name="connsiteX12" fmla="*/ 8023 w 10000"/>
                    <a:gd name="connsiteY12" fmla="*/ 2958 h 10000"/>
                    <a:gd name="connsiteX13" fmla="*/ 8023 w 10000"/>
                    <a:gd name="connsiteY13" fmla="*/ 3006 h 10000"/>
                    <a:gd name="connsiteX14" fmla="*/ 8099 w 10000"/>
                    <a:gd name="connsiteY14" fmla="*/ 3127 h 10000"/>
                    <a:gd name="connsiteX15" fmla="*/ 8173 w 10000"/>
                    <a:gd name="connsiteY15" fmla="*/ 3297 h 10000"/>
                    <a:gd name="connsiteX16" fmla="*/ 8246 w 10000"/>
                    <a:gd name="connsiteY16" fmla="*/ 3455 h 10000"/>
                    <a:gd name="connsiteX17" fmla="*/ 8359 w 10000"/>
                    <a:gd name="connsiteY17" fmla="*/ 3624 h 10000"/>
                    <a:gd name="connsiteX18" fmla="*/ 8433 w 10000"/>
                    <a:gd name="connsiteY18" fmla="*/ 3745 h 10000"/>
                    <a:gd name="connsiteX19" fmla="*/ 8470 w 10000"/>
                    <a:gd name="connsiteY19" fmla="*/ 3891 h 10000"/>
                    <a:gd name="connsiteX20" fmla="*/ 8507 w 10000"/>
                    <a:gd name="connsiteY20" fmla="*/ 4109 h 10000"/>
                    <a:gd name="connsiteX21" fmla="*/ 8470 w 10000"/>
                    <a:gd name="connsiteY21" fmla="*/ 4291 h 10000"/>
                    <a:gd name="connsiteX22" fmla="*/ 8470 w 10000"/>
                    <a:gd name="connsiteY22" fmla="*/ 4461 h 10000"/>
                    <a:gd name="connsiteX23" fmla="*/ 8545 w 10000"/>
                    <a:gd name="connsiteY23" fmla="*/ 4606 h 10000"/>
                    <a:gd name="connsiteX24" fmla="*/ 8582 w 10000"/>
                    <a:gd name="connsiteY24" fmla="*/ 4800 h 10000"/>
                    <a:gd name="connsiteX25" fmla="*/ 8582 w 10000"/>
                    <a:gd name="connsiteY25" fmla="*/ 5006 h 10000"/>
                    <a:gd name="connsiteX26" fmla="*/ 8396 w 10000"/>
                    <a:gd name="connsiteY26" fmla="*/ 5200 h 10000"/>
                    <a:gd name="connsiteX27" fmla="*/ 8060 w 10000"/>
                    <a:gd name="connsiteY27" fmla="*/ 5418 h 10000"/>
                    <a:gd name="connsiteX28" fmla="*/ 7726 w 10000"/>
                    <a:gd name="connsiteY28" fmla="*/ 5600 h 10000"/>
                    <a:gd name="connsiteX29" fmla="*/ 7447 w 10000"/>
                    <a:gd name="connsiteY29" fmla="*/ 5818 h 10000"/>
                    <a:gd name="connsiteX30" fmla="*/ 7260 w 10000"/>
                    <a:gd name="connsiteY30" fmla="*/ 5988 h 10000"/>
                    <a:gd name="connsiteX31" fmla="*/ 7074 w 10000"/>
                    <a:gd name="connsiteY31" fmla="*/ 6327 h 10000"/>
                    <a:gd name="connsiteX32" fmla="*/ 6962 w 10000"/>
                    <a:gd name="connsiteY32" fmla="*/ 6655 h 10000"/>
                    <a:gd name="connsiteX33" fmla="*/ 6888 w 10000"/>
                    <a:gd name="connsiteY33" fmla="*/ 6848 h 10000"/>
                    <a:gd name="connsiteX34" fmla="*/ 6738 w 10000"/>
                    <a:gd name="connsiteY34" fmla="*/ 7091 h 10000"/>
                    <a:gd name="connsiteX35" fmla="*/ 6553 w 10000"/>
                    <a:gd name="connsiteY35" fmla="*/ 7297 h 10000"/>
                    <a:gd name="connsiteX36" fmla="*/ 6311 w 10000"/>
                    <a:gd name="connsiteY36" fmla="*/ 7491 h 10000"/>
                    <a:gd name="connsiteX37" fmla="*/ 6049 w 10000"/>
                    <a:gd name="connsiteY37" fmla="*/ 7564 h 10000"/>
                    <a:gd name="connsiteX38" fmla="*/ 5716 w 10000"/>
                    <a:gd name="connsiteY38" fmla="*/ 7636 h 10000"/>
                    <a:gd name="connsiteX39" fmla="*/ 5343 w 10000"/>
                    <a:gd name="connsiteY39" fmla="*/ 7661 h 10000"/>
                    <a:gd name="connsiteX40" fmla="*/ 5026 w 10000"/>
                    <a:gd name="connsiteY40" fmla="*/ 7709 h 10000"/>
                    <a:gd name="connsiteX41" fmla="*/ 4765 w 10000"/>
                    <a:gd name="connsiteY41" fmla="*/ 7782 h 10000"/>
                    <a:gd name="connsiteX42" fmla="*/ 4617 w 10000"/>
                    <a:gd name="connsiteY42" fmla="*/ 7855 h 10000"/>
                    <a:gd name="connsiteX43" fmla="*/ 4654 w 10000"/>
                    <a:gd name="connsiteY43" fmla="*/ 7988 h 10000"/>
                    <a:gd name="connsiteX44" fmla="*/ 4802 w 10000"/>
                    <a:gd name="connsiteY44" fmla="*/ 8109 h 10000"/>
                    <a:gd name="connsiteX45" fmla="*/ 4989 w 10000"/>
                    <a:gd name="connsiteY45" fmla="*/ 8255 h 10000"/>
                    <a:gd name="connsiteX46" fmla="*/ 5101 w 10000"/>
                    <a:gd name="connsiteY46" fmla="*/ 8376 h 10000"/>
                    <a:gd name="connsiteX47" fmla="*/ 5064 w 10000"/>
                    <a:gd name="connsiteY47" fmla="*/ 8497 h 10000"/>
                    <a:gd name="connsiteX48" fmla="*/ 4915 w 10000"/>
                    <a:gd name="connsiteY48" fmla="*/ 8606 h 10000"/>
                    <a:gd name="connsiteX49" fmla="*/ 4728 w 10000"/>
                    <a:gd name="connsiteY49" fmla="*/ 8800 h 10000"/>
                    <a:gd name="connsiteX50" fmla="*/ 4505 w 10000"/>
                    <a:gd name="connsiteY50" fmla="*/ 8994 h 10000"/>
                    <a:gd name="connsiteX51" fmla="*/ 4282 w 10000"/>
                    <a:gd name="connsiteY51" fmla="*/ 9164 h 10000"/>
                    <a:gd name="connsiteX52" fmla="*/ 4150 w 10000"/>
                    <a:gd name="connsiteY52" fmla="*/ 9285 h 10000"/>
                    <a:gd name="connsiteX53" fmla="*/ 3965 w 10000"/>
                    <a:gd name="connsiteY53" fmla="*/ 9345 h 10000"/>
                    <a:gd name="connsiteX54" fmla="*/ 3741 w 10000"/>
                    <a:gd name="connsiteY54" fmla="*/ 9467 h 10000"/>
                    <a:gd name="connsiteX55" fmla="*/ 3444 w 10000"/>
                    <a:gd name="connsiteY55" fmla="*/ 9612 h 10000"/>
                    <a:gd name="connsiteX56" fmla="*/ 3145 w 10000"/>
                    <a:gd name="connsiteY56" fmla="*/ 9758 h 10000"/>
                    <a:gd name="connsiteX57" fmla="*/ 2904 w 10000"/>
                    <a:gd name="connsiteY57" fmla="*/ 9879 h 10000"/>
                    <a:gd name="connsiteX58" fmla="*/ 2718 w 10000"/>
                    <a:gd name="connsiteY58" fmla="*/ 9952 h 10000"/>
                    <a:gd name="connsiteX59" fmla="*/ 2643 w 10000"/>
                    <a:gd name="connsiteY59" fmla="*/ 10000 h 10000"/>
                    <a:gd name="connsiteX60" fmla="*/ 2347 w 10000"/>
                    <a:gd name="connsiteY60" fmla="*/ 9636 h 10000"/>
                    <a:gd name="connsiteX61" fmla="*/ 1898 w 10000"/>
                    <a:gd name="connsiteY61" fmla="*/ 8970 h 10000"/>
                    <a:gd name="connsiteX62" fmla="*/ 1284 w 10000"/>
                    <a:gd name="connsiteY62" fmla="*/ 8182 h 10000"/>
                    <a:gd name="connsiteX63" fmla="*/ 0 w 10000"/>
                    <a:gd name="connsiteY63" fmla="*/ 7782 h 10000"/>
                    <a:gd name="connsiteX64" fmla="*/ 5756 w 10000"/>
                    <a:gd name="connsiteY64" fmla="*/ 7061 h 10000"/>
                    <a:gd name="connsiteX65" fmla="*/ 4713 w 10000"/>
                    <a:gd name="connsiteY65" fmla="*/ 7042 h 10000"/>
                    <a:gd name="connsiteX66" fmla="*/ 5567 w 10000"/>
                    <a:gd name="connsiteY66" fmla="*/ 6002 h 10000"/>
                    <a:gd name="connsiteX67" fmla="*/ 6502 w 10000"/>
                    <a:gd name="connsiteY67" fmla="*/ 8403 h 10000"/>
                    <a:gd name="connsiteX68" fmla="*/ 3447 w 10000"/>
                    <a:gd name="connsiteY68" fmla="*/ 7345 h 10000"/>
                    <a:gd name="connsiteX69" fmla="*/ 5140 w 10000"/>
                    <a:gd name="connsiteY69" fmla="*/ 4731 h 10000"/>
                    <a:gd name="connsiteX70" fmla="*/ 4544 w 10000"/>
                    <a:gd name="connsiteY70" fmla="*/ 4306 h 10000"/>
                    <a:gd name="connsiteX71" fmla="*/ 5997 w 10000"/>
                    <a:gd name="connsiteY71" fmla="*/ 4385 h 10000"/>
                    <a:gd name="connsiteX72" fmla="*/ 5383 w 10000"/>
                    <a:gd name="connsiteY72" fmla="*/ 3655 h 10000"/>
                    <a:gd name="connsiteX73" fmla="*/ 8250 w 10000"/>
                    <a:gd name="connsiteY73" fmla="*/ 2047 h 10000"/>
                    <a:gd name="connsiteX74" fmla="*/ 5915 w 10000"/>
                    <a:gd name="connsiteY74" fmla="*/ 3002 h 10000"/>
                    <a:gd name="connsiteX75" fmla="*/ 10000 w 10000"/>
                    <a:gd name="connsiteY75" fmla="*/ 1870 h 10000"/>
                    <a:gd name="connsiteX76" fmla="*/ 7542 w 10000"/>
                    <a:gd name="connsiteY76" fmla="*/ 1603 h 10000"/>
                    <a:gd name="connsiteX77" fmla="*/ 6480 w 10000"/>
                    <a:gd name="connsiteY77" fmla="*/ 2532 h 10000"/>
                    <a:gd name="connsiteX78" fmla="*/ 3072 w 10000"/>
                    <a:gd name="connsiteY78" fmla="*/ 788 h 10000"/>
                    <a:gd name="connsiteX79" fmla="*/ 3891 w 10000"/>
                    <a:gd name="connsiteY79" fmla="*/ 545 h 10000"/>
                    <a:gd name="connsiteX80" fmla="*/ 9925 w 10000"/>
                    <a:gd name="connsiteY80" fmla="*/ 1674 h 10000"/>
                    <a:gd name="connsiteX81" fmla="*/ 5101 w 10000"/>
                    <a:gd name="connsiteY81" fmla="*/ 0 h 10000"/>
                    <a:gd name="connsiteX82" fmla="*/ 5175 w 10000"/>
                    <a:gd name="connsiteY82" fmla="*/ 642 h 10000"/>
                    <a:gd name="connsiteX83" fmla="*/ 5901 w 10000"/>
                    <a:gd name="connsiteY83" fmla="*/ 1333 h 10000"/>
                    <a:gd name="connsiteX84" fmla="*/ 6813 w 10000"/>
                    <a:gd name="connsiteY84" fmla="*/ 1527 h 10000"/>
                    <a:gd name="connsiteX85" fmla="*/ 7557 w 10000"/>
                    <a:gd name="connsiteY85" fmla="*/ 1006 h 10000"/>
                    <a:gd name="connsiteX86" fmla="*/ 8359 w 10000"/>
                    <a:gd name="connsiteY86" fmla="*/ 1527 h 10000"/>
                    <a:gd name="connsiteX87" fmla="*/ 8972 w 10000"/>
                    <a:gd name="connsiteY87" fmla="*/ 1479 h 10000"/>
                    <a:gd name="connsiteX88" fmla="*/ 9570 w 10000"/>
                    <a:gd name="connsiteY88" fmla="*/ 1188 h 10000"/>
                    <a:gd name="connsiteX89" fmla="*/ 9997 w 10000"/>
                    <a:gd name="connsiteY89" fmla="*/ 1479 h 10000"/>
                    <a:gd name="connsiteX0" fmla="*/ 9997 w 10000"/>
                    <a:gd name="connsiteY0" fmla="*/ 1479 h 10000"/>
                    <a:gd name="connsiteX1" fmla="*/ 9960 w 10000"/>
                    <a:gd name="connsiteY1" fmla="*/ 1503 h 10000"/>
                    <a:gd name="connsiteX2" fmla="*/ 9904 w 10000"/>
                    <a:gd name="connsiteY2" fmla="*/ 1624 h 10000"/>
                    <a:gd name="connsiteX3" fmla="*/ 9791 w 10000"/>
                    <a:gd name="connsiteY3" fmla="*/ 1770 h 10000"/>
                    <a:gd name="connsiteX4" fmla="*/ 9753 w 10000"/>
                    <a:gd name="connsiteY4" fmla="*/ 1927 h 10000"/>
                    <a:gd name="connsiteX5" fmla="*/ 9643 w 10000"/>
                    <a:gd name="connsiteY5" fmla="*/ 2097 h 10000"/>
                    <a:gd name="connsiteX6" fmla="*/ 9457 w 10000"/>
                    <a:gd name="connsiteY6" fmla="*/ 2291 h 10000"/>
                    <a:gd name="connsiteX7" fmla="*/ 9160 w 10000"/>
                    <a:gd name="connsiteY7" fmla="*/ 2485 h 10000"/>
                    <a:gd name="connsiteX8" fmla="*/ 8861 w 10000"/>
                    <a:gd name="connsiteY8" fmla="*/ 2618 h 10000"/>
                    <a:gd name="connsiteX9" fmla="*/ 8582 w 10000"/>
                    <a:gd name="connsiteY9" fmla="*/ 2764 h 10000"/>
                    <a:gd name="connsiteX10" fmla="*/ 8283 w 10000"/>
                    <a:gd name="connsiteY10" fmla="*/ 2861 h 10000"/>
                    <a:gd name="connsiteX11" fmla="*/ 8099 w 10000"/>
                    <a:gd name="connsiteY11" fmla="*/ 2933 h 10000"/>
                    <a:gd name="connsiteX12" fmla="*/ 8023 w 10000"/>
                    <a:gd name="connsiteY12" fmla="*/ 2958 h 10000"/>
                    <a:gd name="connsiteX13" fmla="*/ 8023 w 10000"/>
                    <a:gd name="connsiteY13" fmla="*/ 3006 h 10000"/>
                    <a:gd name="connsiteX14" fmla="*/ 8099 w 10000"/>
                    <a:gd name="connsiteY14" fmla="*/ 3127 h 10000"/>
                    <a:gd name="connsiteX15" fmla="*/ 8173 w 10000"/>
                    <a:gd name="connsiteY15" fmla="*/ 3297 h 10000"/>
                    <a:gd name="connsiteX16" fmla="*/ 8246 w 10000"/>
                    <a:gd name="connsiteY16" fmla="*/ 3455 h 10000"/>
                    <a:gd name="connsiteX17" fmla="*/ 8359 w 10000"/>
                    <a:gd name="connsiteY17" fmla="*/ 3624 h 10000"/>
                    <a:gd name="connsiteX18" fmla="*/ 8433 w 10000"/>
                    <a:gd name="connsiteY18" fmla="*/ 3745 h 10000"/>
                    <a:gd name="connsiteX19" fmla="*/ 8470 w 10000"/>
                    <a:gd name="connsiteY19" fmla="*/ 3891 h 10000"/>
                    <a:gd name="connsiteX20" fmla="*/ 8507 w 10000"/>
                    <a:gd name="connsiteY20" fmla="*/ 4109 h 10000"/>
                    <a:gd name="connsiteX21" fmla="*/ 8470 w 10000"/>
                    <a:gd name="connsiteY21" fmla="*/ 4291 h 10000"/>
                    <a:gd name="connsiteX22" fmla="*/ 8470 w 10000"/>
                    <a:gd name="connsiteY22" fmla="*/ 4461 h 10000"/>
                    <a:gd name="connsiteX23" fmla="*/ 8545 w 10000"/>
                    <a:gd name="connsiteY23" fmla="*/ 4606 h 10000"/>
                    <a:gd name="connsiteX24" fmla="*/ 8582 w 10000"/>
                    <a:gd name="connsiteY24" fmla="*/ 4800 h 10000"/>
                    <a:gd name="connsiteX25" fmla="*/ 8582 w 10000"/>
                    <a:gd name="connsiteY25" fmla="*/ 5006 h 10000"/>
                    <a:gd name="connsiteX26" fmla="*/ 8396 w 10000"/>
                    <a:gd name="connsiteY26" fmla="*/ 5200 h 10000"/>
                    <a:gd name="connsiteX27" fmla="*/ 8060 w 10000"/>
                    <a:gd name="connsiteY27" fmla="*/ 5418 h 10000"/>
                    <a:gd name="connsiteX28" fmla="*/ 7726 w 10000"/>
                    <a:gd name="connsiteY28" fmla="*/ 5600 h 10000"/>
                    <a:gd name="connsiteX29" fmla="*/ 7447 w 10000"/>
                    <a:gd name="connsiteY29" fmla="*/ 5818 h 10000"/>
                    <a:gd name="connsiteX30" fmla="*/ 7260 w 10000"/>
                    <a:gd name="connsiteY30" fmla="*/ 5988 h 10000"/>
                    <a:gd name="connsiteX31" fmla="*/ 7074 w 10000"/>
                    <a:gd name="connsiteY31" fmla="*/ 6327 h 10000"/>
                    <a:gd name="connsiteX32" fmla="*/ 6962 w 10000"/>
                    <a:gd name="connsiteY32" fmla="*/ 6655 h 10000"/>
                    <a:gd name="connsiteX33" fmla="*/ 6888 w 10000"/>
                    <a:gd name="connsiteY33" fmla="*/ 6848 h 10000"/>
                    <a:gd name="connsiteX34" fmla="*/ 6738 w 10000"/>
                    <a:gd name="connsiteY34" fmla="*/ 7091 h 10000"/>
                    <a:gd name="connsiteX35" fmla="*/ 6553 w 10000"/>
                    <a:gd name="connsiteY35" fmla="*/ 7297 h 10000"/>
                    <a:gd name="connsiteX36" fmla="*/ 6311 w 10000"/>
                    <a:gd name="connsiteY36" fmla="*/ 7491 h 10000"/>
                    <a:gd name="connsiteX37" fmla="*/ 6049 w 10000"/>
                    <a:gd name="connsiteY37" fmla="*/ 7564 h 10000"/>
                    <a:gd name="connsiteX38" fmla="*/ 5716 w 10000"/>
                    <a:gd name="connsiteY38" fmla="*/ 7636 h 10000"/>
                    <a:gd name="connsiteX39" fmla="*/ 5343 w 10000"/>
                    <a:gd name="connsiteY39" fmla="*/ 7661 h 10000"/>
                    <a:gd name="connsiteX40" fmla="*/ 5026 w 10000"/>
                    <a:gd name="connsiteY40" fmla="*/ 7709 h 10000"/>
                    <a:gd name="connsiteX41" fmla="*/ 4765 w 10000"/>
                    <a:gd name="connsiteY41" fmla="*/ 7782 h 10000"/>
                    <a:gd name="connsiteX42" fmla="*/ 4617 w 10000"/>
                    <a:gd name="connsiteY42" fmla="*/ 7855 h 10000"/>
                    <a:gd name="connsiteX43" fmla="*/ 4654 w 10000"/>
                    <a:gd name="connsiteY43" fmla="*/ 7988 h 10000"/>
                    <a:gd name="connsiteX44" fmla="*/ 4802 w 10000"/>
                    <a:gd name="connsiteY44" fmla="*/ 8109 h 10000"/>
                    <a:gd name="connsiteX45" fmla="*/ 4989 w 10000"/>
                    <a:gd name="connsiteY45" fmla="*/ 8255 h 10000"/>
                    <a:gd name="connsiteX46" fmla="*/ 5101 w 10000"/>
                    <a:gd name="connsiteY46" fmla="*/ 8376 h 10000"/>
                    <a:gd name="connsiteX47" fmla="*/ 5064 w 10000"/>
                    <a:gd name="connsiteY47" fmla="*/ 8497 h 10000"/>
                    <a:gd name="connsiteX48" fmla="*/ 4915 w 10000"/>
                    <a:gd name="connsiteY48" fmla="*/ 8606 h 10000"/>
                    <a:gd name="connsiteX49" fmla="*/ 4728 w 10000"/>
                    <a:gd name="connsiteY49" fmla="*/ 8800 h 10000"/>
                    <a:gd name="connsiteX50" fmla="*/ 4505 w 10000"/>
                    <a:gd name="connsiteY50" fmla="*/ 8994 h 10000"/>
                    <a:gd name="connsiteX51" fmla="*/ 4282 w 10000"/>
                    <a:gd name="connsiteY51" fmla="*/ 9164 h 10000"/>
                    <a:gd name="connsiteX52" fmla="*/ 4150 w 10000"/>
                    <a:gd name="connsiteY52" fmla="*/ 9285 h 10000"/>
                    <a:gd name="connsiteX53" fmla="*/ 3965 w 10000"/>
                    <a:gd name="connsiteY53" fmla="*/ 9345 h 10000"/>
                    <a:gd name="connsiteX54" fmla="*/ 3741 w 10000"/>
                    <a:gd name="connsiteY54" fmla="*/ 9467 h 10000"/>
                    <a:gd name="connsiteX55" fmla="*/ 3444 w 10000"/>
                    <a:gd name="connsiteY55" fmla="*/ 9612 h 10000"/>
                    <a:gd name="connsiteX56" fmla="*/ 3145 w 10000"/>
                    <a:gd name="connsiteY56" fmla="*/ 9758 h 10000"/>
                    <a:gd name="connsiteX57" fmla="*/ 2904 w 10000"/>
                    <a:gd name="connsiteY57" fmla="*/ 9879 h 10000"/>
                    <a:gd name="connsiteX58" fmla="*/ 2718 w 10000"/>
                    <a:gd name="connsiteY58" fmla="*/ 9952 h 10000"/>
                    <a:gd name="connsiteX59" fmla="*/ 2643 w 10000"/>
                    <a:gd name="connsiteY59" fmla="*/ 10000 h 10000"/>
                    <a:gd name="connsiteX60" fmla="*/ 2347 w 10000"/>
                    <a:gd name="connsiteY60" fmla="*/ 9636 h 10000"/>
                    <a:gd name="connsiteX61" fmla="*/ 1898 w 10000"/>
                    <a:gd name="connsiteY61" fmla="*/ 8970 h 10000"/>
                    <a:gd name="connsiteX62" fmla="*/ 1284 w 10000"/>
                    <a:gd name="connsiteY62" fmla="*/ 8182 h 10000"/>
                    <a:gd name="connsiteX63" fmla="*/ 0 w 10000"/>
                    <a:gd name="connsiteY63" fmla="*/ 7782 h 10000"/>
                    <a:gd name="connsiteX64" fmla="*/ 5756 w 10000"/>
                    <a:gd name="connsiteY64" fmla="*/ 7061 h 10000"/>
                    <a:gd name="connsiteX65" fmla="*/ 4713 w 10000"/>
                    <a:gd name="connsiteY65" fmla="*/ 7042 h 10000"/>
                    <a:gd name="connsiteX66" fmla="*/ 5567 w 10000"/>
                    <a:gd name="connsiteY66" fmla="*/ 6002 h 10000"/>
                    <a:gd name="connsiteX67" fmla="*/ 6502 w 10000"/>
                    <a:gd name="connsiteY67" fmla="*/ 8403 h 10000"/>
                    <a:gd name="connsiteX68" fmla="*/ 3447 w 10000"/>
                    <a:gd name="connsiteY68" fmla="*/ 7345 h 10000"/>
                    <a:gd name="connsiteX69" fmla="*/ 5140 w 10000"/>
                    <a:gd name="connsiteY69" fmla="*/ 4731 h 10000"/>
                    <a:gd name="connsiteX70" fmla="*/ 4544 w 10000"/>
                    <a:gd name="connsiteY70" fmla="*/ 4306 h 10000"/>
                    <a:gd name="connsiteX71" fmla="*/ 5997 w 10000"/>
                    <a:gd name="connsiteY71" fmla="*/ 4385 h 10000"/>
                    <a:gd name="connsiteX72" fmla="*/ 5383 w 10000"/>
                    <a:gd name="connsiteY72" fmla="*/ 3655 h 10000"/>
                    <a:gd name="connsiteX73" fmla="*/ 8250 w 10000"/>
                    <a:gd name="connsiteY73" fmla="*/ 2047 h 10000"/>
                    <a:gd name="connsiteX74" fmla="*/ 5915 w 10000"/>
                    <a:gd name="connsiteY74" fmla="*/ 3002 h 10000"/>
                    <a:gd name="connsiteX75" fmla="*/ 10000 w 10000"/>
                    <a:gd name="connsiteY75" fmla="*/ 1870 h 10000"/>
                    <a:gd name="connsiteX76" fmla="*/ 7542 w 10000"/>
                    <a:gd name="connsiteY76" fmla="*/ 1603 h 10000"/>
                    <a:gd name="connsiteX77" fmla="*/ 6480 w 10000"/>
                    <a:gd name="connsiteY77" fmla="*/ 2532 h 10000"/>
                    <a:gd name="connsiteX78" fmla="*/ 3072 w 10000"/>
                    <a:gd name="connsiteY78" fmla="*/ 788 h 10000"/>
                    <a:gd name="connsiteX79" fmla="*/ 3891 w 10000"/>
                    <a:gd name="connsiteY79" fmla="*/ 545 h 10000"/>
                    <a:gd name="connsiteX80" fmla="*/ 9925 w 10000"/>
                    <a:gd name="connsiteY80" fmla="*/ 1674 h 10000"/>
                    <a:gd name="connsiteX81" fmla="*/ 5101 w 10000"/>
                    <a:gd name="connsiteY81" fmla="*/ 0 h 10000"/>
                    <a:gd name="connsiteX82" fmla="*/ 5175 w 10000"/>
                    <a:gd name="connsiteY82" fmla="*/ 642 h 10000"/>
                    <a:gd name="connsiteX83" fmla="*/ 9261 w 10000"/>
                    <a:gd name="connsiteY83" fmla="*/ 2030 h 10000"/>
                    <a:gd name="connsiteX84" fmla="*/ 6813 w 10000"/>
                    <a:gd name="connsiteY84" fmla="*/ 1527 h 10000"/>
                    <a:gd name="connsiteX85" fmla="*/ 7557 w 10000"/>
                    <a:gd name="connsiteY85" fmla="*/ 1006 h 10000"/>
                    <a:gd name="connsiteX86" fmla="*/ 8359 w 10000"/>
                    <a:gd name="connsiteY86" fmla="*/ 1527 h 10000"/>
                    <a:gd name="connsiteX87" fmla="*/ 8972 w 10000"/>
                    <a:gd name="connsiteY87" fmla="*/ 1479 h 10000"/>
                    <a:gd name="connsiteX88" fmla="*/ 9570 w 10000"/>
                    <a:gd name="connsiteY88" fmla="*/ 1188 h 10000"/>
                    <a:gd name="connsiteX89" fmla="*/ 9997 w 10000"/>
                    <a:gd name="connsiteY89" fmla="*/ 1479 h 10000"/>
                    <a:gd name="connsiteX0" fmla="*/ 9997 w 10000"/>
                    <a:gd name="connsiteY0" fmla="*/ 1479 h 10000"/>
                    <a:gd name="connsiteX1" fmla="*/ 9960 w 10000"/>
                    <a:gd name="connsiteY1" fmla="*/ 1503 h 10000"/>
                    <a:gd name="connsiteX2" fmla="*/ 9904 w 10000"/>
                    <a:gd name="connsiteY2" fmla="*/ 1624 h 10000"/>
                    <a:gd name="connsiteX3" fmla="*/ 9791 w 10000"/>
                    <a:gd name="connsiteY3" fmla="*/ 1770 h 10000"/>
                    <a:gd name="connsiteX4" fmla="*/ 9753 w 10000"/>
                    <a:gd name="connsiteY4" fmla="*/ 1927 h 10000"/>
                    <a:gd name="connsiteX5" fmla="*/ 9643 w 10000"/>
                    <a:gd name="connsiteY5" fmla="*/ 2097 h 10000"/>
                    <a:gd name="connsiteX6" fmla="*/ 9457 w 10000"/>
                    <a:gd name="connsiteY6" fmla="*/ 2291 h 10000"/>
                    <a:gd name="connsiteX7" fmla="*/ 9160 w 10000"/>
                    <a:gd name="connsiteY7" fmla="*/ 2485 h 10000"/>
                    <a:gd name="connsiteX8" fmla="*/ 8861 w 10000"/>
                    <a:gd name="connsiteY8" fmla="*/ 2618 h 10000"/>
                    <a:gd name="connsiteX9" fmla="*/ 8582 w 10000"/>
                    <a:gd name="connsiteY9" fmla="*/ 2764 h 10000"/>
                    <a:gd name="connsiteX10" fmla="*/ 8283 w 10000"/>
                    <a:gd name="connsiteY10" fmla="*/ 2861 h 10000"/>
                    <a:gd name="connsiteX11" fmla="*/ 8099 w 10000"/>
                    <a:gd name="connsiteY11" fmla="*/ 2933 h 10000"/>
                    <a:gd name="connsiteX12" fmla="*/ 8023 w 10000"/>
                    <a:gd name="connsiteY12" fmla="*/ 2958 h 10000"/>
                    <a:gd name="connsiteX13" fmla="*/ 8023 w 10000"/>
                    <a:gd name="connsiteY13" fmla="*/ 3006 h 10000"/>
                    <a:gd name="connsiteX14" fmla="*/ 8099 w 10000"/>
                    <a:gd name="connsiteY14" fmla="*/ 3127 h 10000"/>
                    <a:gd name="connsiteX15" fmla="*/ 8173 w 10000"/>
                    <a:gd name="connsiteY15" fmla="*/ 3297 h 10000"/>
                    <a:gd name="connsiteX16" fmla="*/ 8246 w 10000"/>
                    <a:gd name="connsiteY16" fmla="*/ 3455 h 10000"/>
                    <a:gd name="connsiteX17" fmla="*/ 8359 w 10000"/>
                    <a:gd name="connsiteY17" fmla="*/ 3624 h 10000"/>
                    <a:gd name="connsiteX18" fmla="*/ 8433 w 10000"/>
                    <a:gd name="connsiteY18" fmla="*/ 3745 h 10000"/>
                    <a:gd name="connsiteX19" fmla="*/ 8470 w 10000"/>
                    <a:gd name="connsiteY19" fmla="*/ 3891 h 10000"/>
                    <a:gd name="connsiteX20" fmla="*/ 8507 w 10000"/>
                    <a:gd name="connsiteY20" fmla="*/ 4109 h 10000"/>
                    <a:gd name="connsiteX21" fmla="*/ 8470 w 10000"/>
                    <a:gd name="connsiteY21" fmla="*/ 4291 h 10000"/>
                    <a:gd name="connsiteX22" fmla="*/ 8470 w 10000"/>
                    <a:gd name="connsiteY22" fmla="*/ 4461 h 10000"/>
                    <a:gd name="connsiteX23" fmla="*/ 8545 w 10000"/>
                    <a:gd name="connsiteY23" fmla="*/ 4606 h 10000"/>
                    <a:gd name="connsiteX24" fmla="*/ 8582 w 10000"/>
                    <a:gd name="connsiteY24" fmla="*/ 4800 h 10000"/>
                    <a:gd name="connsiteX25" fmla="*/ 8582 w 10000"/>
                    <a:gd name="connsiteY25" fmla="*/ 5006 h 10000"/>
                    <a:gd name="connsiteX26" fmla="*/ 8396 w 10000"/>
                    <a:gd name="connsiteY26" fmla="*/ 5200 h 10000"/>
                    <a:gd name="connsiteX27" fmla="*/ 8060 w 10000"/>
                    <a:gd name="connsiteY27" fmla="*/ 5418 h 10000"/>
                    <a:gd name="connsiteX28" fmla="*/ 7726 w 10000"/>
                    <a:gd name="connsiteY28" fmla="*/ 5600 h 10000"/>
                    <a:gd name="connsiteX29" fmla="*/ 7447 w 10000"/>
                    <a:gd name="connsiteY29" fmla="*/ 5818 h 10000"/>
                    <a:gd name="connsiteX30" fmla="*/ 7260 w 10000"/>
                    <a:gd name="connsiteY30" fmla="*/ 5988 h 10000"/>
                    <a:gd name="connsiteX31" fmla="*/ 7074 w 10000"/>
                    <a:gd name="connsiteY31" fmla="*/ 6327 h 10000"/>
                    <a:gd name="connsiteX32" fmla="*/ 6962 w 10000"/>
                    <a:gd name="connsiteY32" fmla="*/ 6655 h 10000"/>
                    <a:gd name="connsiteX33" fmla="*/ 6888 w 10000"/>
                    <a:gd name="connsiteY33" fmla="*/ 6848 h 10000"/>
                    <a:gd name="connsiteX34" fmla="*/ 6738 w 10000"/>
                    <a:gd name="connsiteY34" fmla="*/ 7091 h 10000"/>
                    <a:gd name="connsiteX35" fmla="*/ 6553 w 10000"/>
                    <a:gd name="connsiteY35" fmla="*/ 7297 h 10000"/>
                    <a:gd name="connsiteX36" fmla="*/ 6311 w 10000"/>
                    <a:gd name="connsiteY36" fmla="*/ 7491 h 10000"/>
                    <a:gd name="connsiteX37" fmla="*/ 6049 w 10000"/>
                    <a:gd name="connsiteY37" fmla="*/ 7564 h 10000"/>
                    <a:gd name="connsiteX38" fmla="*/ 5716 w 10000"/>
                    <a:gd name="connsiteY38" fmla="*/ 7636 h 10000"/>
                    <a:gd name="connsiteX39" fmla="*/ 5343 w 10000"/>
                    <a:gd name="connsiteY39" fmla="*/ 7661 h 10000"/>
                    <a:gd name="connsiteX40" fmla="*/ 5026 w 10000"/>
                    <a:gd name="connsiteY40" fmla="*/ 7709 h 10000"/>
                    <a:gd name="connsiteX41" fmla="*/ 4765 w 10000"/>
                    <a:gd name="connsiteY41" fmla="*/ 7782 h 10000"/>
                    <a:gd name="connsiteX42" fmla="*/ 4617 w 10000"/>
                    <a:gd name="connsiteY42" fmla="*/ 7855 h 10000"/>
                    <a:gd name="connsiteX43" fmla="*/ 4654 w 10000"/>
                    <a:gd name="connsiteY43" fmla="*/ 7988 h 10000"/>
                    <a:gd name="connsiteX44" fmla="*/ 4802 w 10000"/>
                    <a:gd name="connsiteY44" fmla="*/ 8109 h 10000"/>
                    <a:gd name="connsiteX45" fmla="*/ 4989 w 10000"/>
                    <a:gd name="connsiteY45" fmla="*/ 8255 h 10000"/>
                    <a:gd name="connsiteX46" fmla="*/ 5101 w 10000"/>
                    <a:gd name="connsiteY46" fmla="*/ 8376 h 10000"/>
                    <a:gd name="connsiteX47" fmla="*/ 5064 w 10000"/>
                    <a:gd name="connsiteY47" fmla="*/ 8497 h 10000"/>
                    <a:gd name="connsiteX48" fmla="*/ 4915 w 10000"/>
                    <a:gd name="connsiteY48" fmla="*/ 8606 h 10000"/>
                    <a:gd name="connsiteX49" fmla="*/ 4728 w 10000"/>
                    <a:gd name="connsiteY49" fmla="*/ 8800 h 10000"/>
                    <a:gd name="connsiteX50" fmla="*/ 4505 w 10000"/>
                    <a:gd name="connsiteY50" fmla="*/ 8994 h 10000"/>
                    <a:gd name="connsiteX51" fmla="*/ 4282 w 10000"/>
                    <a:gd name="connsiteY51" fmla="*/ 9164 h 10000"/>
                    <a:gd name="connsiteX52" fmla="*/ 4150 w 10000"/>
                    <a:gd name="connsiteY52" fmla="*/ 9285 h 10000"/>
                    <a:gd name="connsiteX53" fmla="*/ 3965 w 10000"/>
                    <a:gd name="connsiteY53" fmla="*/ 9345 h 10000"/>
                    <a:gd name="connsiteX54" fmla="*/ 3741 w 10000"/>
                    <a:gd name="connsiteY54" fmla="*/ 9467 h 10000"/>
                    <a:gd name="connsiteX55" fmla="*/ 3444 w 10000"/>
                    <a:gd name="connsiteY55" fmla="*/ 9612 h 10000"/>
                    <a:gd name="connsiteX56" fmla="*/ 3145 w 10000"/>
                    <a:gd name="connsiteY56" fmla="*/ 9758 h 10000"/>
                    <a:gd name="connsiteX57" fmla="*/ 2904 w 10000"/>
                    <a:gd name="connsiteY57" fmla="*/ 9879 h 10000"/>
                    <a:gd name="connsiteX58" fmla="*/ 2718 w 10000"/>
                    <a:gd name="connsiteY58" fmla="*/ 9952 h 10000"/>
                    <a:gd name="connsiteX59" fmla="*/ 2643 w 10000"/>
                    <a:gd name="connsiteY59" fmla="*/ 10000 h 10000"/>
                    <a:gd name="connsiteX60" fmla="*/ 2347 w 10000"/>
                    <a:gd name="connsiteY60" fmla="*/ 9636 h 10000"/>
                    <a:gd name="connsiteX61" fmla="*/ 1898 w 10000"/>
                    <a:gd name="connsiteY61" fmla="*/ 8970 h 10000"/>
                    <a:gd name="connsiteX62" fmla="*/ 1284 w 10000"/>
                    <a:gd name="connsiteY62" fmla="*/ 8182 h 10000"/>
                    <a:gd name="connsiteX63" fmla="*/ 0 w 10000"/>
                    <a:gd name="connsiteY63" fmla="*/ 7782 h 10000"/>
                    <a:gd name="connsiteX64" fmla="*/ 5756 w 10000"/>
                    <a:gd name="connsiteY64" fmla="*/ 7061 h 10000"/>
                    <a:gd name="connsiteX65" fmla="*/ 4713 w 10000"/>
                    <a:gd name="connsiteY65" fmla="*/ 7042 h 10000"/>
                    <a:gd name="connsiteX66" fmla="*/ 5567 w 10000"/>
                    <a:gd name="connsiteY66" fmla="*/ 6002 h 10000"/>
                    <a:gd name="connsiteX67" fmla="*/ 6502 w 10000"/>
                    <a:gd name="connsiteY67" fmla="*/ 8403 h 10000"/>
                    <a:gd name="connsiteX68" fmla="*/ 3447 w 10000"/>
                    <a:gd name="connsiteY68" fmla="*/ 7345 h 10000"/>
                    <a:gd name="connsiteX69" fmla="*/ 5140 w 10000"/>
                    <a:gd name="connsiteY69" fmla="*/ 4731 h 10000"/>
                    <a:gd name="connsiteX70" fmla="*/ 4544 w 10000"/>
                    <a:gd name="connsiteY70" fmla="*/ 4306 h 10000"/>
                    <a:gd name="connsiteX71" fmla="*/ 5997 w 10000"/>
                    <a:gd name="connsiteY71" fmla="*/ 4385 h 10000"/>
                    <a:gd name="connsiteX72" fmla="*/ 5383 w 10000"/>
                    <a:gd name="connsiteY72" fmla="*/ 3655 h 10000"/>
                    <a:gd name="connsiteX73" fmla="*/ 8250 w 10000"/>
                    <a:gd name="connsiteY73" fmla="*/ 2047 h 10000"/>
                    <a:gd name="connsiteX74" fmla="*/ 5915 w 10000"/>
                    <a:gd name="connsiteY74" fmla="*/ 3002 h 10000"/>
                    <a:gd name="connsiteX75" fmla="*/ 10000 w 10000"/>
                    <a:gd name="connsiteY75" fmla="*/ 1870 h 10000"/>
                    <a:gd name="connsiteX76" fmla="*/ 7542 w 10000"/>
                    <a:gd name="connsiteY76" fmla="*/ 1603 h 10000"/>
                    <a:gd name="connsiteX77" fmla="*/ 6480 w 10000"/>
                    <a:gd name="connsiteY77" fmla="*/ 2532 h 10000"/>
                    <a:gd name="connsiteX78" fmla="*/ 1865 w 10000"/>
                    <a:gd name="connsiteY78" fmla="*/ 4833 h 10000"/>
                    <a:gd name="connsiteX79" fmla="*/ 3072 w 10000"/>
                    <a:gd name="connsiteY79" fmla="*/ 788 h 10000"/>
                    <a:gd name="connsiteX80" fmla="*/ 3891 w 10000"/>
                    <a:gd name="connsiteY80" fmla="*/ 545 h 10000"/>
                    <a:gd name="connsiteX81" fmla="*/ 9925 w 10000"/>
                    <a:gd name="connsiteY81" fmla="*/ 1674 h 10000"/>
                    <a:gd name="connsiteX82" fmla="*/ 5101 w 10000"/>
                    <a:gd name="connsiteY82" fmla="*/ 0 h 10000"/>
                    <a:gd name="connsiteX83" fmla="*/ 5175 w 10000"/>
                    <a:gd name="connsiteY83" fmla="*/ 642 h 10000"/>
                    <a:gd name="connsiteX84" fmla="*/ 9261 w 10000"/>
                    <a:gd name="connsiteY84" fmla="*/ 2030 h 10000"/>
                    <a:gd name="connsiteX85" fmla="*/ 6813 w 10000"/>
                    <a:gd name="connsiteY85" fmla="*/ 1527 h 10000"/>
                    <a:gd name="connsiteX86" fmla="*/ 7557 w 10000"/>
                    <a:gd name="connsiteY86" fmla="*/ 1006 h 10000"/>
                    <a:gd name="connsiteX87" fmla="*/ 8359 w 10000"/>
                    <a:gd name="connsiteY87" fmla="*/ 1527 h 10000"/>
                    <a:gd name="connsiteX88" fmla="*/ 8972 w 10000"/>
                    <a:gd name="connsiteY88" fmla="*/ 1479 h 10000"/>
                    <a:gd name="connsiteX89" fmla="*/ 9570 w 10000"/>
                    <a:gd name="connsiteY89" fmla="*/ 1188 h 10000"/>
                    <a:gd name="connsiteX90" fmla="*/ 9997 w 10000"/>
                    <a:gd name="connsiteY90" fmla="*/ 1479 h 10000"/>
                    <a:gd name="connsiteX0" fmla="*/ 9997 w 10000"/>
                    <a:gd name="connsiteY0" fmla="*/ 1479 h 10000"/>
                    <a:gd name="connsiteX1" fmla="*/ 9960 w 10000"/>
                    <a:gd name="connsiteY1" fmla="*/ 1503 h 10000"/>
                    <a:gd name="connsiteX2" fmla="*/ 9904 w 10000"/>
                    <a:gd name="connsiteY2" fmla="*/ 1624 h 10000"/>
                    <a:gd name="connsiteX3" fmla="*/ 9791 w 10000"/>
                    <a:gd name="connsiteY3" fmla="*/ 1770 h 10000"/>
                    <a:gd name="connsiteX4" fmla="*/ 9753 w 10000"/>
                    <a:gd name="connsiteY4" fmla="*/ 1927 h 10000"/>
                    <a:gd name="connsiteX5" fmla="*/ 9643 w 10000"/>
                    <a:gd name="connsiteY5" fmla="*/ 2097 h 10000"/>
                    <a:gd name="connsiteX6" fmla="*/ 9457 w 10000"/>
                    <a:gd name="connsiteY6" fmla="*/ 2291 h 10000"/>
                    <a:gd name="connsiteX7" fmla="*/ 9160 w 10000"/>
                    <a:gd name="connsiteY7" fmla="*/ 2485 h 10000"/>
                    <a:gd name="connsiteX8" fmla="*/ 8861 w 10000"/>
                    <a:gd name="connsiteY8" fmla="*/ 2618 h 10000"/>
                    <a:gd name="connsiteX9" fmla="*/ 8582 w 10000"/>
                    <a:gd name="connsiteY9" fmla="*/ 2764 h 10000"/>
                    <a:gd name="connsiteX10" fmla="*/ 8283 w 10000"/>
                    <a:gd name="connsiteY10" fmla="*/ 2861 h 10000"/>
                    <a:gd name="connsiteX11" fmla="*/ 8099 w 10000"/>
                    <a:gd name="connsiteY11" fmla="*/ 2933 h 10000"/>
                    <a:gd name="connsiteX12" fmla="*/ 8023 w 10000"/>
                    <a:gd name="connsiteY12" fmla="*/ 2958 h 10000"/>
                    <a:gd name="connsiteX13" fmla="*/ 8023 w 10000"/>
                    <a:gd name="connsiteY13" fmla="*/ 3006 h 10000"/>
                    <a:gd name="connsiteX14" fmla="*/ 8099 w 10000"/>
                    <a:gd name="connsiteY14" fmla="*/ 3127 h 10000"/>
                    <a:gd name="connsiteX15" fmla="*/ 8173 w 10000"/>
                    <a:gd name="connsiteY15" fmla="*/ 3297 h 10000"/>
                    <a:gd name="connsiteX16" fmla="*/ 8246 w 10000"/>
                    <a:gd name="connsiteY16" fmla="*/ 3455 h 10000"/>
                    <a:gd name="connsiteX17" fmla="*/ 8359 w 10000"/>
                    <a:gd name="connsiteY17" fmla="*/ 3624 h 10000"/>
                    <a:gd name="connsiteX18" fmla="*/ 8433 w 10000"/>
                    <a:gd name="connsiteY18" fmla="*/ 3745 h 10000"/>
                    <a:gd name="connsiteX19" fmla="*/ 8470 w 10000"/>
                    <a:gd name="connsiteY19" fmla="*/ 3891 h 10000"/>
                    <a:gd name="connsiteX20" fmla="*/ 8507 w 10000"/>
                    <a:gd name="connsiteY20" fmla="*/ 4109 h 10000"/>
                    <a:gd name="connsiteX21" fmla="*/ 8470 w 10000"/>
                    <a:gd name="connsiteY21" fmla="*/ 4291 h 10000"/>
                    <a:gd name="connsiteX22" fmla="*/ 8470 w 10000"/>
                    <a:gd name="connsiteY22" fmla="*/ 4461 h 10000"/>
                    <a:gd name="connsiteX23" fmla="*/ 8545 w 10000"/>
                    <a:gd name="connsiteY23" fmla="*/ 4606 h 10000"/>
                    <a:gd name="connsiteX24" fmla="*/ 8582 w 10000"/>
                    <a:gd name="connsiteY24" fmla="*/ 4800 h 10000"/>
                    <a:gd name="connsiteX25" fmla="*/ 8582 w 10000"/>
                    <a:gd name="connsiteY25" fmla="*/ 5006 h 10000"/>
                    <a:gd name="connsiteX26" fmla="*/ 8396 w 10000"/>
                    <a:gd name="connsiteY26" fmla="*/ 5200 h 10000"/>
                    <a:gd name="connsiteX27" fmla="*/ 8060 w 10000"/>
                    <a:gd name="connsiteY27" fmla="*/ 5418 h 10000"/>
                    <a:gd name="connsiteX28" fmla="*/ 7726 w 10000"/>
                    <a:gd name="connsiteY28" fmla="*/ 5600 h 10000"/>
                    <a:gd name="connsiteX29" fmla="*/ 7447 w 10000"/>
                    <a:gd name="connsiteY29" fmla="*/ 5818 h 10000"/>
                    <a:gd name="connsiteX30" fmla="*/ 7260 w 10000"/>
                    <a:gd name="connsiteY30" fmla="*/ 5988 h 10000"/>
                    <a:gd name="connsiteX31" fmla="*/ 7074 w 10000"/>
                    <a:gd name="connsiteY31" fmla="*/ 6327 h 10000"/>
                    <a:gd name="connsiteX32" fmla="*/ 6962 w 10000"/>
                    <a:gd name="connsiteY32" fmla="*/ 6655 h 10000"/>
                    <a:gd name="connsiteX33" fmla="*/ 6888 w 10000"/>
                    <a:gd name="connsiteY33" fmla="*/ 6848 h 10000"/>
                    <a:gd name="connsiteX34" fmla="*/ 6738 w 10000"/>
                    <a:gd name="connsiteY34" fmla="*/ 7091 h 10000"/>
                    <a:gd name="connsiteX35" fmla="*/ 6553 w 10000"/>
                    <a:gd name="connsiteY35" fmla="*/ 7297 h 10000"/>
                    <a:gd name="connsiteX36" fmla="*/ 6311 w 10000"/>
                    <a:gd name="connsiteY36" fmla="*/ 7491 h 10000"/>
                    <a:gd name="connsiteX37" fmla="*/ 6049 w 10000"/>
                    <a:gd name="connsiteY37" fmla="*/ 7564 h 10000"/>
                    <a:gd name="connsiteX38" fmla="*/ 5716 w 10000"/>
                    <a:gd name="connsiteY38" fmla="*/ 7636 h 10000"/>
                    <a:gd name="connsiteX39" fmla="*/ 5343 w 10000"/>
                    <a:gd name="connsiteY39" fmla="*/ 7661 h 10000"/>
                    <a:gd name="connsiteX40" fmla="*/ 5026 w 10000"/>
                    <a:gd name="connsiteY40" fmla="*/ 7709 h 10000"/>
                    <a:gd name="connsiteX41" fmla="*/ 4765 w 10000"/>
                    <a:gd name="connsiteY41" fmla="*/ 7782 h 10000"/>
                    <a:gd name="connsiteX42" fmla="*/ 4617 w 10000"/>
                    <a:gd name="connsiteY42" fmla="*/ 7855 h 10000"/>
                    <a:gd name="connsiteX43" fmla="*/ 4654 w 10000"/>
                    <a:gd name="connsiteY43" fmla="*/ 7988 h 10000"/>
                    <a:gd name="connsiteX44" fmla="*/ 4802 w 10000"/>
                    <a:gd name="connsiteY44" fmla="*/ 8109 h 10000"/>
                    <a:gd name="connsiteX45" fmla="*/ 4989 w 10000"/>
                    <a:gd name="connsiteY45" fmla="*/ 8255 h 10000"/>
                    <a:gd name="connsiteX46" fmla="*/ 5101 w 10000"/>
                    <a:gd name="connsiteY46" fmla="*/ 8376 h 10000"/>
                    <a:gd name="connsiteX47" fmla="*/ 5064 w 10000"/>
                    <a:gd name="connsiteY47" fmla="*/ 8497 h 10000"/>
                    <a:gd name="connsiteX48" fmla="*/ 4915 w 10000"/>
                    <a:gd name="connsiteY48" fmla="*/ 8606 h 10000"/>
                    <a:gd name="connsiteX49" fmla="*/ 4728 w 10000"/>
                    <a:gd name="connsiteY49" fmla="*/ 8800 h 10000"/>
                    <a:gd name="connsiteX50" fmla="*/ 4505 w 10000"/>
                    <a:gd name="connsiteY50" fmla="*/ 8994 h 10000"/>
                    <a:gd name="connsiteX51" fmla="*/ 4282 w 10000"/>
                    <a:gd name="connsiteY51" fmla="*/ 9164 h 10000"/>
                    <a:gd name="connsiteX52" fmla="*/ 4150 w 10000"/>
                    <a:gd name="connsiteY52" fmla="*/ 9285 h 10000"/>
                    <a:gd name="connsiteX53" fmla="*/ 3965 w 10000"/>
                    <a:gd name="connsiteY53" fmla="*/ 9345 h 10000"/>
                    <a:gd name="connsiteX54" fmla="*/ 3741 w 10000"/>
                    <a:gd name="connsiteY54" fmla="*/ 9467 h 10000"/>
                    <a:gd name="connsiteX55" fmla="*/ 3444 w 10000"/>
                    <a:gd name="connsiteY55" fmla="*/ 9612 h 10000"/>
                    <a:gd name="connsiteX56" fmla="*/ 3145 w 10000"/>
                    <a:gd name="connsiteY56" fmla="*/ 9758 h 10000"/>
                    <a:gd name="connsiteX57" fmla="*/ 2904 w 10000"/>
                    <a:gd name="connsiteY57" fmla="*/ 9879 h 10000"/>
                    <a:gd name="connsiteX58" fmla="*/ 2718 w 10000"/>
                    <a:gd name="connsiteY58" fmla="*/ 9952 h 10000"/>
                    <a:gd name="connsiteX59" fmla="*/ 2643 w 10000"/>
                    <a:gd name="connsiteY59" fmla="*/ 10000 h 10000"/>
                    <a:gd name="connsiteX60" fmla="*/ 2347 w 10000"/>
                    <a:gd name="connsiteY60" fmla="*/ 9636 h 10000"/>
                    <a:gd name="connsiteX61" fmla="*/ 1898 w 10000"/>
                    <a:gd name="connsiteY61" fmla="*/ 8970 h 10000"/>
                    <a:gd name="connsiteX62" fmla="*/ 1284 w 10000"/>
                    <a:gd name="connsiteY62" fmla="*/ 8182 h 10000"/>
                    <a:gd name="connsiteX63" fmla="*/ 0 w 10000"/>
                    <a:gd name="connsiteY63" fmla="*/ 7782 h 10000"/>
                    <a:gd name="connsiteX64" fmla="*/ 5756 w 10000"/>
                    <a:gd name="connsiteY64" fmla="*/ 7061 h 10000"/>
                    <a:gd name="connsiteX65" fmla="*/ 4713 w 10000"/>
                    <a:gd name="connsiteY65" fmla="*/ 7042 h 10000"/>
                    <a:gd name="connsiteX66" fmla="*/ 5567 w 10000"/>
                    <a:gd name="connsiteY66" fmla="*/ 6002 h 10000"/>
                    <a:gd name="connsiteX67" fmla="*/ 6502 w 10000"/>
                    <a:gd name="connsiteY67" fmla="*/ 8403 h 10000"/>
                    <a:gd name="connsiteX68" fmla="*/ 423 w 10000"/>
                    <a:gd name="connsiteY68" fmla="*/ 7113 h 10000"/>
                    <a:gd name="connsiteX69" fmla="*/ 5140 w 10000"/>
                    <a:gd name="connsiteY69" fmla="*/ 4731 h 10000"/>
                    <a:gd name="connsiteX70" fmla="*/ 4544 w 10000"/>
                    <a:gd name="connsiteY70" fmla="*/ 4306 h 10000"/>
                    <a:gd name="connsiteX71" fmla="*/ 5997 w 10000"/>
                    <a:gd name="connsiteY71" fmla="*/ 4385 h 10000"/>
                    <a:gd name="connsiteX72" fmla="*/ 5383 w 10000"/>
                    <a:gd name="connsiteY72" fmla="*/ 3655 h 10000"/>
                    <a:gd name="connsiteX73" fmla="*/ 8250 w 10000"/>
                    <a:gd name="connsiteY73" fmla="*/ 2047 h 10000"/>
                    <a:gd name="connsiteX74" fmla="*/ 5915 w 10000"/>
                    <a:gd name="connsiteY74" fmla="*/ 3002 h 10000"/>
                    <a:gd name="connsiteX75" fmla="*/ 10000 w 10000"/>
                    <a:gd name="connsiteY75" fmla="*/ 1870 h 10000"/>
                    <a:gd name="connsiteX76" fmla="*/ 7542 w 10000"/>
                    <a:gd name="connsiteY76" fmla="*/ 1603 h 10000"/>
                    <a:gd name="connsiteX77" fmla="*/ 6480 w 10000"/>
                    <a:gd name="connsiteY77" fmla="*/ 2532 h 10000"/>
                    <a:gd name="connsiteX78" fmla="*/ 1865 w 10000"/>
                    <a:gd name="connsiteY78" fmla="*/ 4833 h 10000"/>
                    <a:gd name="connsiteX79" fmla="*/ 3072 w 10000"/>
                    <a:gd name="connsiteY79" fmla="*/ 788 h 10000"/>
                    <a:gd name="connsiteX80" fmla="*/ 3891 w 10000"/>
                    <a:gd name="connsiteY80" fmla="*/ 545 h 10000"/>
                    <a:gd name="connsiteX81" fmla="*/ 9925 w 10000"/>
                    <a:gd name="connsiteY81" fmla="*/ 1674 h 10000"/>
                    <a:gd name="connsiteX82" fmla="*/ 5101 w 10000"/>
                    <a:gd name="connsiteY82" fmla="*/ 0 h 10000"/>
                    <a:gd name="connsiteX83" fmla="*/ 5175 w 10000"/>
                    <a:gd name="connsiteY83" fmla="*/ 642 h 10000"/>
                    <a:gd name="connsiteX84" fmla="*/ 9261 w 10000"/>
                    <a:gd name="connsiteY84" fmla="*/ 2030 h 10000"/>
                    <a:gd name="connsiteX85" fmla="*/ 6813 w 10000"/>
                    <a:gd name="connsiteY85" fmla="*/ 1527 h 10000"/>
                    <a:gd name="connsiteX86" fmla="*/ 7557 w 10000"/>
                    <a:gd name="connsiteY86" fmla="*/ 1006 h 10000"/>
                    <a:gd name="connsiteX87" fmla="*/ 8359 w 10000"/>
                    <a:gd name="connsiteY87" fmla="*/ 1527 h 10000"/>
                    <a:gd name="connsiteX88" fmla="*/ 8972 w 10000"/>
                    <a:gd name="connsiteY88" fmla="*/ 1479 h 10000"/>
                    <a:gd name="connsiteX89" fmla="*/ 9570 w 10000"/>
                    <a:gd name="connsiteY89" fmla="*/ 1188 h 10000"/>
                    <a:gd name="connsiteX90" fmla="*/ 9997 w 10000"/>
                    <a:gd name="connsiteY90" fmla="*/ 1479 h 10000"/>
                    <a:gd name="connsiteX0" fmla="*/ 9997 w 10000"/>
                    <a:gd name="connsiteY0" fmla="*/ 1479 h 10000"/>
                    <a:gd name="connsiteX1" fmla="*/ 9960 w 10000"/>
                    <a:gd name="connsiteY1" fmla="*/ 1503 h 10000"/>
                    <a:gd name="connsiteX2" fmla="*/ 9904 w 10000"/>
                    <a:gd name="connsiteY2" fmla="*/ 1624 h 10000"/>
                    <a:gd name="connsiteX3" fmla="*/ 9791 w 10000"/>
                    <a:gd name="connsiteY3" fmla="*/ 1770 h 10000"/>
                    <a:gd name="connsiteX4" fmla="*/ 9753 w 10000"/>
                    <a:gd name="connsiteY4" fmla="*/ 1927 h 10000"/>
                    <a:gd name="connsiteX5" fmla="*/ 9643 w 10000"/>
                    <a:gd name="connsiteY5" fmla="*/ 2097 h 10000"/>
                    <a:gd name="connsiteX6" fmla="*/ 9457 w 10000"/>
                    <a:gd name="connsiteY6" fmla="*/ 2291 h 10000"/>
                    <a:gd name="connsiteX7" fmla="*/ 9160 w 10000"/>
                    <a:gd name="connsiteY7" fmla="*/ 2485 h 10000"/>
                    <a:gd name="connsiteX8" fmla="*/ 8861 w 10000"/>
                    <a:gd name="connsiteY8" fmla="*/ 2618 h 10000"/>
                    <a:gd name="connsiteX9" fmla="*/ 8582 w 10000"/>
                    <a:gd name="connsiteY9" fmla="*/ 2764 h 10000"/>
                    <a:gd name="connsiteX10" fmla="*/ 8283 w 10000"/>
                    <a:gd name="connsiteY10" fmla="*/ 2861 h 10000"/>
                    <a:gd name="connsiteX11" fmla="*/ 8099 w 10000"/>
                    <a:gd name="connsiteY11" fmla="*/ 2933 h 10000"/>
                    <a:gd name="connsiteX12" fmla="*/ 8023 w 10000"/>
                    <a:gd name="connsiteY12" fmla="*/ 2958 h 10000"/>
                    <a:gd name="connsiteX13" fmla="*/ 8023 w 10000"/>
                    <a:gd name="connsiteY13" fmla="*/ 3006 h 10000"/>
                    <a:gd name="connsiteX14" fmla="*/ 8099 w 10000"/>
                    <a:gd name="connsiteY14" fmla="*/ 3127 h 10000"/>
                    <a:gd name="connsiteX15" fmla="*/ 8173 w 10000"/>
                    <a:gd name="connsiteY15" fmla="*/ 3297 h 10000"/>
                    <a:gd name="connsiteX16" fmla="*/ 8246 w 10000"/>
                    <a:gd name="connsiteY16" fmla="*/ 3455 h 10000"/>
                    <a:gd name="connsiteX17" fmla="*/ 8359 w 10000"/>
                    <a:gd name="connsiteY17" fmla="*/ 3624 h 10000"/>
                    <a:gd name="connsiteX18" fmla="*/ 8433 w 10000"/>
                    <a:gd name="connsiteY18" fmla="*/ 3745 h 10000"/>
                    <a:gd name="connsiteX19" fmla="*/ 8470 w 10000"/>
                    <a:gd name="connsiteY19" fmla="*/ 3891 h 10000"/>
                    <a:gd name="connsiteX20" fmla="*/ 8507 w 10000"/>
                    <a:gd name="connsiteY20" fmla="*/ 4109 h 10000"/>
                    <a:gd name="connsiteX21" fmla="*/ 8470 w 10000"/>
                    <a:gd name="connsiteY21" fmla="*/ 4291 h 10000"/>
                    <a:gd name="connsiteX22" fmla="*/ 8470 w 10000"/>
                    <a:gd name="connsiteY22" fmla="*/ 4461 h 10000"/>
                    <a:gd name="connsiteX23" fmla="*/ 8545 w 10000"/>
                    <a:gd name="connsiteY23" fmla="*/ 4606 h 10000"/>
                    <a:gd name="connsiteX24" fmla="*/ 8582 w 10000"/>
                    <a:gd name="connsiteY24" fmla="*/ 4800 h 10000"/>
                    <a:gd name="connsiteX25" fmla="*/ 8582 w 10000"/>
                    <a:gd name="connsiteY25" fmla="*/ 5006 h 10000"/>
                    <a:gd name="connsiteX26" fmla="*/ 8396 w 10000"/>
                    <a:gd name="connsiteY26" fmla="*/ 5200 h 10000"/>
                    <a:gd name="connsiteX27" fmla="*/ 8060 w 10000"/>
                    <a:gd name="connsiteY27" fmla="*/ 5418 h 10000"/>
                    <a:gd name="connsiteX28" fmla="*/ 7726 w 10000"/>
                    <a:gd name="connsiteY28" fmla="*/ 5600 h 10000"/>
                    <a:gd name="connsiteX29" fmla="*/ 7447 w 10000"/>
                    <a:gd name="connsiteY29" fmla="*/ 5818 h 10000"/>
                    <a:gd name="connsiteX30" fmla="*/ 7260 w 10000"/>
                    <a:gd name="connsiteY30" fmla="*/ 5988 h 10000"/>
                    <a:gd name="connsiteX31" fmla="*/ 7074 w 10000"/>
                    <a:gd name="connsiteY31" fmla="*/ 6327 h 10000"/>
                    <a:gd name="connsiteX32" fmla="*/ 6962 w 10000"/>
                    <a:gd name="connsiteY32" fmla="*/ 6655 h 10000"/>
                    <a:gd name="connsiteX33" fmla="*/ 6888 w 10000"/>
                    <a:gd name="connsiteY33" fmla="*/ 6848 h 10000"/>
                    <a:gd name="connsiteX34" fmla="*/ 6738 w 10000"/>
                    <a:gd name="connsiteY34" fmla="*/ 7091 h 10000"/>
                    <a:gd name="connsiteX35" fmla="*/ 6553 w 10000"/>
                    <a:gd name="connsiteY35" fmla="*/ 7297 h 10000"/>
                    <a:gd name="connsiteX36" fmla="*/ 6311 w 10000"/>
                    <a:gd name="connsiteY36" fmla="*/ 7491 h 10000"/>
                    <a:gd name="connsiteX37" fmla="*/ 6049 w 10000"/>
                    <a:gd name="connsiteY37" fmla="*/ 7564 h 10000"/>
                    <a:gd name="connsiteX38" fmla="*/ 5716 w 10000"/>
                    <a:gd name="connsiteY38" fmla="*/ 7636 h 10000"/>
                    <a:gd name="connsiteX39" fmla="*/ 5343 w 10000"/>
                    <a:gd name="connsiteY39" fmla="*/ 7661 h 10000"/>
                    <a:gd name="connsiteX40" fmla="*/ 5026 w 10000"/>
                    <a:gd name="connsiteY40" fmla="*/ 7709 h 10000"/>
                    <a:gd name="connsiteX41" fmla="*/ 4765 w 10000"/>
                    <a:gd name="connsiteY41" fmla="*/ 7782 h 10000"/>
                    <a:gd name="connsiteX42" fmla="*/ 4617 w 10000"/>
                    <a:gd name="connsiteY42" fmla="*/ 7855 h 10000"/>
                    <a:gd name="connsiteX43" fmla="*/ 4654 w 10000"/>
                    <a:gd name="connsiteY43" fmla="*/ 7988 h 10000"/>
                    <a:gd name="connsiteX44" fmla="*/ 4802 w 10000"/>
                    <a:gd name="connsiteY44" fmla="*/ 8109 h 10000"/>
                    <a:gd name="connsiteX45" fmla="*/ 4989 w 10000"/>
                    <a:gd name="connsiteY45" fmla="*/ 8255 h 10000"/>
                    <a:gd name="connsiteX46" fmla="*/ 5101 w 10000"/>
                    <a:gd name="connsiteY46" fmla="*/ 8376 h 10000"/>
                    <a:gd name="connsiteX47" fmla="*/ 5064 w 10000"/>
                    <a:gd name="connsiteY47" fmla="*/ 8497 h 10000"/>
                    <a:gd name="connsiteX48" fmla="*/ 4915 w 10000"/>
                    <a:gd name="connsiteY48" fmla="*/ 8606 h 10000"/>
                    <a:gd name="connsiteX49" fmla="*/ 4728 w 10000"/>
                    <a:gd name="connsiteY49" fmla="*/ 8800 h 10000"/>
                    <a:gd name="connsiteX50" fmla="*/ 809 w 10000"/>
                    <a:gd name="connsiteY50" fmla="*/ 6904 h 10000"/>
                    <a:gd name="connsiteX51" fmla="*/ 4282 w 10000"/>
                    <a:gd name="connsiteY51" fmla="*/ 9164 h 10000"/>
                    <a:gd name="connsiteX52" fmla="*/ 4150 w 10000"/>
                    <a:gd name="connsiteY52" fmla="*/ 9285 h 10000"/>
                    <a:gd name="connsiteX53" fmla="*/ 3965 w 10000"/>
                    <a:gd name="connsiteY53" fmla="*/ 9345 h 10000"/>
                    <a:gd name="connsiteX54" fmla="*/ 3741 w 10000"/>
                    <a:gd name="connsiteY54" fmla="*/ 9467 h 10000"/>
                    <a:gd name="connsiteX55" fmla="*/ 3444 w 10000"/>
                    <a:gd name="connsiteY55" fmla="*/ 9612 h 10000"/>
                    <a:gd name="connsiteX56" fmla="*/ 3145 w 10000"/>
                    <a:gd name="connsiteY56" fmla="*/ 9758 h 10000"/>
                    <a:gd name="connsiteX57" fmla="*/ 2904 w 10000"/>
                    <a:gd name="connsiteY57" fmla="*/ 9879 h 10000"/>
                    <a:gd name="connsiteX58" fmla="*/ 2718 w 10000"/>
                    <a:gd name="connsiteY58" fmla="*/ 9952 h 10000"/>
                    <a:gd name="connsiteX59" fmla="*/ 2643 w 10000"/>
                    <a:gd name="connsiteY59" fmla="*/ 10000 h 10000"/>
                    <a:gd name="connsiteX60" fmla="*/ 2347 w 10000"/>
                    <a:gd name="connsiteY60" fmla="*/ 9636 h 10000"/>
                    <a:gd name="connsiteX61" fmla="*/ 1898 w 10000"/>
                    <a:gd name="connsiteY61" fmla="*/ 8970 h 10000"/>
                    <a:gd name="connsiteX62" fmla="*/ 1284 w 10000"/>
                    <a:gd name="connsiteY62" fmla="*/ 8182 h 10000"/>
                    <a:gd name="connsiteX63" fmla="*/ 0 w 10000"/>
                    <a:gd name="connsiteY63" fmla="*/ 7782 h 10000"/>
                    <a:gd name="connsiteX64" fmla="*/ 5756 w 10000"/>
                    <a:gd name="connsiteY64" fmla="*/ 7061 h 10000"/>
                    <a:gd name="connsiteX65" fmla="*/ 4713 w 10000"/>
                    <a:gd name="connsiteY65" fmla="*/ 7042 h 10000"/>
                    <a:gd name="connsiteX66" fmla="*/ 5567 w 10000"/>
                    <a:gd name="connsiteY66" fmla="*/ 6002 h 10000"/>
                    <a:gd name="connsiteX67" fmla="*/ 6502 w 10000"/>
                    <a:gd name="connsiteY67" fmla="*/ 8403 h 10000"/>
                    <a:gd name="connsiteX68" fmla="*/ 423 w 10000"/>
                    <a:gd name="connsiteY68" fmla="*/ 7113 h 10000"/>
                    <a:gd name="connsiteX69" fmla="*/ 5140 w 10000"/>
                    <a:gd name="connsiteY69" fmla="*/ 4731 h 10000"/>
                    <a:gd name="connsiteX70" fmla="*/ 4544 w 10000"/>
                    <a:gd name="connsiteY70" fmla="*/ 4306 h 10000"/>
                    <a:gd name="connsiteX71" fmla="*/ 5997 w 10000"/>
                    <a:gd name="connsiteY71" fmla="*/ 4385 h 10000"/>
                    <a:gd name="connsiteX72" fmla="*/ 5383 w 10000"/>
                    <a:gd name="connsiteY72" fmla="*/ 3655 h 10000"/>
                    <a:gd name="connsiteX73" fmla="*/ 8250 w 10000"/>
                    <a:gd name="connsiteY73" fmla="*/ 2047 h 10000"/>
                    <a:gd name="connsiteX74" fmla="*/ 5915 w 10000"/>
                    <a:gd name="connsiteY74" fmla="*/ 3002 h 10000"/>
                    <a:gd name="connsiteX75" fmla="*/ 10000 w 10000"/>
                    <a:gd name="connsiteY75" fmla="*/ 1870 h 10000"/>
                    <a:gd name="connsiteX76" fmla="*/ 7542 w 10000"/>
                    <a:gd name="connsiteY76" fmla="*/ 1603 h 10000"/>
                    <a:gd name="connsiteX77" fmla="*/ 6480 w 10000"/>
                    <a:gd name="connsiteY77" fmla="*/ 2532 h 10000"/>
                    <a:gd name="connsiteX78" fmla="*/ 1865 w 10000"/>
                    <a:gd name="connsiteY78" fmla="*/ 4833 h 10000"/>
                    <a:gd name="connsiteX79" fmla="*/ 3072 w 10000"/>
                    <a:gd name="connsiteY79" fmla="*/ 788 h 10000"/>
                    <a:gd name="connsiteX80" fmla="*/ 3891 w 10000"/>
                    <a:gd name="connsiteY80" fmla="*/ 545 h 10000"/>
                    <a:gd name="connsiteX81" fmla="*/ 9925 w 10000"/>
                    <a:gd name="connsiteY81" fmla="*/ 1674 h 10000"/>
                    <a:gd name="connsiteX82" fmla="*/ 5101 w 10000"/>
                    <a:gd name="connsiteY82" fmla="*/ 0 h 10000"/>
                    <a:gd name="connsiteX83" fmla="*/ 5175 w 10000"/>
                    <a:gd name="connsiteY83" fmla="*/ 642 h 10000"/>
                    <a:gd name="connsiteX84" fmla="*/ 9261 w 10000"/>
                    <a:gd name="connsiteY84" fmla="*/ 2030 h 10000"/>
                    <a:gd name="connsiteX85" fmla="*/ 6813 w 10000"/>
                    <a:gd name="connsiteY85" fmla="*/ 1527 h 10000"/>
                    <a:gd name="connsiteX86" fmla="*/ 7557 w 10000"/>
                    <a:gd name="connsiteY86" fmla="*/ 1006 h 10000"/>
                    <a:gd name="connsiteX87" fmla="*/ 8359 w 10000"/>
                    <a:gd name="connsiteY87" fmla="*/ 1527 h 10000"/>
                    <a:gd name="connsiteX88" fmla="*/ 8972 w 10000"/>
                    <a:gd name="connsiteY88" fmla="*/ 1479 h 10000"/>
                    <a:gd name="connsiteX89" fmla="*/ 9570 w 10000"/>
                    <a:gd name="connsiteY89" fmla="*/ 1188 h 10000"/>
                    <a:gd name="connsiteX90" fmla="*/ 9997 w 10000"/>
                    <a:gd name="connsiteY90" fmla="*/ 1479 h 10000"/>
                    <a:gd name="connsiteX0" fmla="*/ 9997 w 10000"/>
                    <a:gd name="connsiteY0" fmla="*/ 1479 h 10000"/>
                    <a:gd name="connsiteX1" fmla="*/ 9960 w 10000"/>
                    <a:gd name="connsiteY1" fmla="*/ 1503 h 10000"/>
                    <a:gd name="connsiteX2" fmla="*/ 9904 w 10000"/>
                    <a:gd name="connsiteY2" fmla="*/ 1624 h 10000"/>
                    <a:gd name="connsiteX3" fmla="*/ 9791 w 10000"/>
                    <a:gd name="connsiteY3" fmla="*/ 1770 h 10000"/>
                    <a:gd name="connsiteX4" fmla="*/ 9753 w 10000"/>
                    <a:gd name="connsiteY4" fmla="*/ 1927 h 10000"/>
                    <a:gd name="connsiteX5" fmla="*/ 9643 w 10000"/>
                    <a:gd name="connsiteY5" fmla="*/ 2097 h 10000"/>
                    <a:gd name="connsiteX6" fmla="*/ 9457 w 10000"/>
                    <a:gd name="connsiteY6" fmla="*/ 2291 h 10000"/>
                    <a:gd name="connsiteX7" fmla="*/ 9160 w 10000"/>
                    <a:gd name="connsiteY7" fmla="*/ 2485 h 10000"/>
                    <a:gd name="connsiteX8" fmla="*/ 8861 w 10000"/>
                    <a:gd name="connsiteY8" fmla="*/ 2618 h 10000"/>
                    <a:gd name="connsiteX9" fmla="*/ 8582 w 10000"/>
                    <a:gd name="connsiteY9" fmla="*/ 2764 h 10000"/>
                    <a:gd name="connsiteX10" fmla="*/ 8283 w 10000"/>
                    <a:gd name="connsiteY10" fmla="*/ 2861 h 10000"/>
                    <a:gd name="connsiteX11" fmla="*/ 8099 w 10000"/>
                    <a:gd name="connsiteY11" fmla="*/ 2933 h 10000"/>
                    <a:gd name="connsiteX12" fmla="*/ 8023 w 10000"/>
                    <a:gd name="connsiteY12" fmla="*/ 2958 h 10000"/>
                    <a:gd name="connsiteX13" fmla="*/ 8023 w 10000"/>
                    <a:gd name="connsiteY13" fmla="*/ 3006 h 10000"/>
                    <a:gd name="connsiteX14" fmla="*/ 8099 w 10000"/>
                    <a:gd name="connsiteY14" fmla="*/ 3127 h 10000"/>
                    <a:gd name="connsiteX15" fmla="*/ 8173 w 10000"/>
                    <a:gd name="connsiteY15" fmla="*/ 3297 h 10000"/>
                    <a:gd name="connsiteX16" fmla="*/ 8246 w 10000"/>
                    <a:gd name="connsiteY16" fmla="*/ 3455 h 10000"/>
                    <a:gd name="connsiteX17" fmla="*/ 8359 w 10000"/>
                    <a:gd name="connsiteY17" fmla="*/ 3624 h 10000"/>
                    <a:gd name="connsiteX18" fmla="*/ 8433 w 10000"/>
                    <a:gd name="connsiteY18" fmla="*/ 3745 h 10000"/>
                    <a:gd name="connsiteX19" fmla="*/ 8470 w 10000"/>
                    <a:gd name="connsiteY19" fmla="*/ 3891 h 10000"/>
                    <a:gd name="connsiteX20" fmla="*/ 8507 w 10000"/>
                    <a:gd name="connsiteY20" fmla="*/ 4109 h 10000"/>
                    <a:gd name="connsiteX21" fmla="*/ 8470 w 10000"/>
                    <a:gd name="connsiteY21" fmla="*/ 4291 h 10000"/>
                    <a:gd name="connsiteX22" fmla="*/ 8470 w 10000"/>
                    <a:gd name="connsiteY22" fmla="*/ 4461 h 10000"/>
                    <a:gd name="connsiteX23" fmla="*/ 8545 w 10000"/>
                    <a:gd name="connsiteY23" fmla="*/ 4606 h 10000"/>
                    <a:gd name="connsiteX24" fmla="*/ 8582 w 10000"/>
                    <a:gd name="connsiteY24" fmla="*/ 4800 h 10000"/>
                    <a:gd name="connsiteX25" fmla="*/ 8582 w 10000"/>
                    <a:gd name="connsiteY25" fmla="*/ 5006 h 10000"/>
                    <a:gd name="connsiteX26" fmla="*/ 8396 w 10000"/>
                    <a:gd name="connsiteY26" fmla="*/ 5200 h 10000"/>
                    <a:gd name="connsiteX27" fmla="*/ 8060 w 10000"/>
                    <a:gd name="connsiteY27" fmla="*/ 5418 h 10000"/>
                    <a:gd name="connsiteX28" fmla="*/ 7726 w 10000"/>
                    <a:gd name="connsiteY28" fmla="*/ 5600 h 10000"/>
                    <a:gd name="connsiteX29" fmla="*/ 7447 w 10000"/>
                    <a:gd name="connsiteY29" fmla="*/ 5818 h 10000"/>
                    <a:gd name="connsiteX30" fmla="*/ 7260 w 10000"/>
                    <a:gd name="connsiteY30" fmla="*/ 5988 h 10000"/>
                    <a:gd name="connsiteX31" fmla="*/ 7074 w 10000"/>
                    <a:gd name="connsiteY31" fmla="*/ 6327 h 10000"/>
                    <a:gd name="connsiteX32" fmla="*/ 6962 w 10000"/>
                    <a:gd name="connsiteY32" fmla="*/ 6655 h 10000"/>
                    <a:gd name="connsiteX33" fmla="*/ 6888 w 10000"/>
                    <a:gd name="connsiteY33" fmla="*/ 6848 h 10000"/>
                    <a:gd name="connsiteX34" fmla="*/ 6738 w 10000"/>
                    <a:gd name="connsiteY34" fmla="*/ 7091 h 10000"/>
                    <a:gd name="connsiteX35" fmla="*/ 6553 w 10000"/>
                    <a:gd name="connsiteY35" fmla="*/ 7297 h 10000"/>
                    <a:gd name="connsiteX36" fmla="*/ 6311 w 10000"/>
                    <a:gd name="connsiteY36" fmla="*/ 7491 h 10000"/>
                    <a:gd name="connsiteX37" fmla="*/ 6049 w 10000"/>
                    <a:gd name="connsiteY37" fmla="*/ 7564 h 10000"/>
                    <a:gd name="connsiteX38" fmla="*/ 5716 w 10000"/>
                    <a:gd name="connsiteY38" fmla="*/ 7636 h 10000"/>
                    <a:gd name="connsiteX39" fmla="*/ 5343 w 10000"/>
                    <a:gd name="connsiteY39" fmla="*/ 7661 h 10000"/>
                    <a:gd name="connsiteX40" fmla="*/ 5026 w 10000"/>
                    <a:gd name="connsiteY40" fmla="*/ 7709 h 10000"/>
                    <a:gd name="connsiteX41" fmla="*/ 4765 w 10000"/>
                    <a:gd name="connsiteY41" fmla="*/ 7782 h 10000"/>
                    <a:gd name="connsiteX42" fmla="*/ 4617 w 10000"/>
                    <a:gd name="connsiteY42" fmla="*/ 7855 h 10000"/>
                    <a:gd name="connsiteX43" fmla="*/ 4654 w 10000"/>
                    <a:gd name="connsiteY43" fmla="*/ 7988 h 10000"/>
                    <a:gd name="connsiteX44" fmla="*/ 4802 w 10000"/>
                    <a:gd name="connsiteY44" fmla="*/ 8109 h 10000"/>
                    <a:gd name="connsiteX45" fmla="*/ 4989 w 10000"/>
                    <a:gd name="connsiteY45" fmla="*/ 8255 h 10000"/>
                    <a:gd name="connsiteX46" fmla="*/ 5101 w 10000"/>
                    <a:gd name="connsiteY46" fmla="*/ 8376 h 10000"/>
                    <a:gd name="connsiteX47" fmla="*/ 5064 w 10000"/>
                    <a:gd name="connsiteY47" fmla="*/ 8497 h 10000"/>
                    <a:gd name="connsiteX48" fmla="*/ 4915 w 10000"/>
                    <a:gd name="connsiteY48" fmla="*/ 8606 h 10000"/>
                    <a:gd name="connsiteX49" fmla="*/ 4728 w 10000"/>
                    <a:gd name="connsiteY49" fmla="*/ 8800 h 10000"/>
                    <a:gd name="connsiteX50" fmla="*/ 809 w 10000"/>
                    <a:gd name="connsiteY50" fmla="*/ 6904 h 10000"/>
                    <a:gd name="connsiteX51" fmla="*/ 4282 w 10000"/>
                    <a:gd name="connsiteY51" fmla="*/ 9164 h 10000"/>
                    <a:gd name="connsiteX52" fmla="*/ 4150 w 10000"/>
                    <a:gd name="connsiteY52" fmla="*/ 9285 h 10000"/>
                    <a:gd name="connsiteX53" fmla="*/ 3965 w 10000"/>
                    <a:gd name="connsiteY53" fmla="*/ 9345 h 10000"/>
                    <a:gd name="connsiteX54" fmla="*/ 3741 w 10000"/>
                    <a:gd name="connsiteY54" fmla="*/ 9467 h 10000"/>
                    <a:gd name="connsiteX55" fmla="*/ 3444 w 10000"/>
                    <a:gd name="connsiteY55" fmla="*/ 9612 h 10000"/>
                    <a:gd name="connsiteX56" fmla="*/ 3145 w 10000"/>
                    <a:gd name="connsiteY56" fmla="*/ 9758 h 10000"/>
                    <a:gd name="connsiteX57" fmla="*/ 2904 w 10000"/>
                    <a:gd name="connsiteY57" fmla="*/ 9879 h 10000"/>
                    <a:gd name="connsiteX58" fmla="*/ 2718 w 10000"/>
                    <a:gd name="connsiteY58" fmla="*/ 9952 h 10000"/>
                    <a:gd name="connsiteX59" fmla="*/ 2643 w 10000"/>
                    <a:gd name="connsiteY59" fmla="*/ 10000 h 10000"/>
                    <a:gd name="connsiteX60" fmla="*/ 2347 w 10000"/>
                    <a:gd name="connsiteY60" fmla="*/ 9636 h 10000"/>
                    <a:gd name="connsiteX61" fmla="*/ 1898 w 10000"/>
                    <a:gd name="connsiteY61" fmla="*/ 8970 h 10000"/>
                    <a:gd name="connsiteX62" fmla="*/ 1284 w 10000"/>
                    <a:gd name="connsiteY62" fmla="*/ 8182 h 10000"/>
                    <a:gd name="connsiteX63" fmla="*/ 0 w 10000"/>
                    <a:gd name="connsiteY63" fmla="*/ 7782 h 10000"/>
                    <a:gd name="connsiteX64" fmla="*/ 5756 w 10000"/>
                    <a:gd name="connsiteY64" fmla="*/ 7061 h 10000"/>
                    <a:gd name="connsiteX65" fmla="*/ 4713 w 10000"/>
                    <a:gd name="connsiteY65" fmla="*/ 7042 h 10000"/>
                    <a:gd name="connsiteX66" fmla="*/ 5567 w 10000"/>
                    <a:gd name="connsiteY66" fmla="*/ 6002 h 10000"/>
                    <a:gd name="connsiteX67" fmla="*/ 6502 w 10000"/>
                    <a:gd name="connsiteY67" fmla="*/ 8403 h 10000"/>
                    <a:gd name="connsiteX68" fmla="*/ 423 w 10000"/>
                    <a:gd name="connsiteY68" fmla="*/ 7113 h 10000"/>
                    <a:gd name="connsiteX69" fmla="*/ 5140 w 10000"/>
                    <a:gd name="connsiteY69" fmla="*/ 4731 h 10000"/>
                    <a:gd name="connsiteX70" fmla="*/ 4544 w 10000"/>
                    <a:gd name="connsiteY70" fmla="*/ 4306 h 10000"/>
                    <a:gd name="connsiteX71" fmla="*/ 5997 w 10000"/>
                    <a:gd name="connsiteY71" fmla="*/ 4385 h 10000"/>
                    <a:gd name="connsiteX72" fmla="*/ 5383 w 10000"/>
                    <a:gd name="connsiteY72" fmla="*/ 3655 h 10000"/>
                    <a:gd name="connsiteX73" fmla="*/ 8250 w 10000"/>
                    <a:gd name="connsiteY73" fmla="*/ 2047 h 10000"/>
                    <a:gd name="connsiteX74" fmla="*/ 5915 w 10000"/>
                    <a:gd name="connsiteY74" fmla="*/ 3002 h 10000"/>
                    <a:gd name="connsiteX75" fmla="*/ 10000 w 10000"/>
                    <a:gd name="connsiteY75" fmla="*/ 1870 h 10000"/>
                    <a:gd name="connsiteX76" fmla="*/ 7542 w 10000"/>
                    <a:gd name="connsiteY76" fmla="*/ 1603 h 10000"/>
                    <a:gd name="connsiteX77" fmla="*/ 6480 w 10000"/>
                    <a:gd name="connsiteY77" fmla="*/ 2532 h 10000"/>
                    <a:gd name="connsiteX78" fmla="*/ 1865 w 10000"/>
                    <a:gd name="connsiteY78" fmla="*/ 4833 h 10000"/>
                    <a:gd name="connsiteX79" fmla="*/ 3072 w 10000"/>
                    <a:gd name="connsiteY79" fmla="*/ 788 h 10000"/>
                    <a:gd name="connsiteX80" fmla="*/ 3891 w 10000"/>
                    <a:gd name="connsiteY80" fmla="*/ 545 h 10000"/>
                    <a:gd name="connsiteX81" fmla="*/ 9925 w 10000"/>
                    <a:gd name="connsiteY81" fmla="*/ 1674 h 10000"/>
                    <a:gd name="connsiteX82" fmla="*/ 5101 w 10000"/>
                    <a:gd name="connsiteY82" fmla="*/ 0 h 10000"/>
                    <a:gd name="connsiteX83" fmla="*/ 6183 w 10000"/>
                    <a:gd name="connsiteY83" fmla="*/ 3661 h 10000"/>
                    <a:gd name="connsiteX84" fmla="*/ 9261 w 10000"/>
                    <a:gd name="connsiteY84" fmla="*/ 2030 h 10000"/>
                    <a:gd name="connsiteX85" fmla="*/ 6813 w 10000"/>
                    <a:gd name="connsiteY85" fmla="*/ 1527 h 10000"/>
                    <a:gd name="connsiteX86" fmla="*/ 7557 w 10000"/>
                    <a:gd name="connsiteY86" fmla="*/ 1006 h 10000"/>
                    <a:gd name="connsiteX87" fmla="*/ 8359 w 10000"/>
                    <a:gd name="connsiteY87" fmla="*/ 1527 h 10000"/>
                    <a:gd name="connsiteX88" fmla="*/ 8972 w 10000"/>
                    <a:gd name="connsiteY88" fmla="*/ 1479 h 10000"/>
                    <a:gd name="connsiteX89" fmla="*/ 9570 w 10000"/>
                    <a:gd name="connsiteY89" fmla="*/ 1188 h 10000"/>
                    <a:gd name="connsiteX90" fmla="*/ 9997 w 10000"/>
                    <a:gd name="connsiteY90" fmla="*/ 1479 h 10000"/>
                    <a:gd name="connsiteX0" fmla="*/ 9997 w 10000"/>
                    <a:gd name="connsiteY0" fmla="*/ 1479 h 10000"/>
                    <a:gd name="connsiteX1" fmla="*/ 9960 w 10000"/>
                    <a:gd name="connsiteY1" fmla="*/ 1503 h 10000"/>
                    <a:gd name="connsiteX2" fmla="*/ 9904 w 10000"/>
                    <a:gd name="connsiteY2" fmla="*/ 1624 h 10000"/>
                    <a:gd name="connsiteX3" fmla="*/ 9791 w 10000"/>
                    <a:gd name="connsiteY3" fmla="*/ 1770 h 10000"/>
                    <a:gd name="connsiteX4" fmla="*/ 9753 w 10000"/>
                    <a:gd name="connsiteY4" fmla="*/ 1927 h 10000"/>
                    <a:gd name="connsiteX5" fmla="*/ 9643 w 10000"/>
                    <a:gd name="connsiteY5" fmla="*/ 2097 h 10000"/>
                    <a:gd name="connsiteX6" fmla="*/ 9457 w 10000"/>
                    <a:gd name="connsiteY6" fmla="*/ 2291 h 10000"/>
                    <a:gd name="connsiteX7" fmla="*/ 9160 w 10000"/>
                    <a:gd name="connsiteY7" fmla="*/ 2485 h 10000"/>
                    <a:gd name="connsiteX8" fmla="*/ 8861 w 10000"/>
                    <a:gd name="connsiteY8" fmla="*/ 2618 h 10000"/>
                    <a:gd name="connsiteX9" fmla="*/ 8582 w 10000"/>
                    <a:gd name="connsiteY9" fmla="*/ 2764 h 10000"/>
                    <a:gd name="connsiteX10" fmla="*/ 8283 w 10000"/>
                    <a:gd name="connsiteY10" fmla="*/ 2861 h 10000"/>
                    <a:gd name="connsiteX11" fmla="*/ 8099 w 10000"/>
                    <a:gd name="connsiteY11" fmla="*/ 2933 h 10000"/>
                    <a:gd name="connsiteX12" fmla="*/ 8023 w 10000"/>
                    <a:gd name="connsiteY12" fmla="*/ 2958 h 10000"/>
                    <a:gd name="connsiteX13" fmla="*/ 8023 w 10000"/>
                    <a:gd name="connsiteY13" fmla="*/ 3006 h 10000"/>
                    <a:gd name="connsiteX14" fmla="*/ 8099 w 10000"/>
                    <a:gd name="connsiteY14" fmla="*/ 3127 h 10000"/>
                    <a:gd name="connsiteX15" fmla="*/ 8173 w 10000"/>
                    <a:gd name="connsiteY15" fmla="*/ 3297 h 10000"/>
                    <a:gd name="connsiteX16" fmla="*/ 8246 w 10000"/>
                    <a:gd name="connsiteY16" fmla="*/ 3455 h 10000"/>
                    <a:gd name="connsiteX17" fmla="*/ 8359 w 10000"/>
                    <a:gd name="connsiteY17" fmla="*/ 3624 h 10000"/>
                    <a:gd name="connsiteX18" fmla="*/ 8433 w 10000"/>
                    <a:gd name="connsiteY18" fmla="*/ 3745 h 10000"/>
                    <a:gd name="connsiteX19" fmla="*/ 8470 w 10000"/>
                    <a:gd name="connsiteY19" fmla="*/ 3891 h 10000"/>
                    <a:gd name="connsiteX20" fmla="*/ 8507 w 10000"/>
                    <a:gd name="connsiteY20" fmla="*/ 4109 h 10000"/>
                    <a:gd name="connsiteX21" fmla="*/ 8470 w 10000"/>
                    <a:gd name="connsiteY21" fmla="*/ 4291 h 10000"/>
                    <a:gd name="connsiteX22" fmla="*/ 8470 w 10000"/>
                    <a:gd name="connsiteY22" fmla="*/ 4461 h 10000"/>
                    <a:gd name="connsiteX23" fmla="*/ 8545 w 10000"/>
                    <a:gd name="connsiteY23" fmla="*/ 4606 h 10000"/>
                    <a:gd name="connsiteX24" fmla="*/ 8582 w 10000"/>
                    <a:gd name="connsiteY24" fmla="*/ 4800 h 10000"/>
                    <a:gd name="connsiteX25" fmla="*/ 8582 w 10000"/>
                    <a:gd name="connsiteY25" fmla="*/ 5006 h 10000"/>
                    <a:gd name="connsiteX26" fmla="*/ 8396 w 10000"/>
                    <a:gd name="connsiteY26" fmla="*/ 5200 h 10000"/>
                    <a:gd name="connsiteX27" fmla="*/ 8060 w 10000"/>
                    <a:gd name="connsiteY27" fmla="*/ 5418 h 10000"/>
                    <a:gd name="connsiteX28" fmla="*/ 7726 w 10000"/>
                    <a:gd name="connsiteY28" fmla="*/ 5600 h 10000"/>
                    <a:gd name="connsiteX29" fmla="*/ 7447 w 10000"/>
                    <a:gd name="connsiteY29" fmla="*/ 5818 h 10000"/>
                    <a:gd name="connsiteX30" fmla="*/ 7260 w 10000"/>
                    <a:gd name="connsiteY30" fmla="*/ 5988 h 10000"/>
                    <a:gd name="connsiteX31" fmla="*/ 7074 w 10000"/>
                    <a:gd name="connsiteY31" fmla="*/ 6327 h 10000"/>
                    <a:gd name="connsiteX32" fmla="*/ 6962 w 10000"/>
                    <a:gd name="connsiteY32" fmla="*/ 6655 h 10000"/>
                    <a:gd name="connsiteX33" fmla="*/ 6888 w 10000"/>
                    <a:gd name="connsiteY33" fmla="*/ 6848 h 10000"/>
                    <a:gd name="connsiteX34" fmla="*/ 6738 w 10000"/>
                    <a:gd name="connsiteY34" fmla="*/ 7091 h 10000"/>
                    <a:gd name="connsiteX35" fmla="*/ 6553 w 10000"/>
                    <a:gd name="connsiteY35" fmla="*/ 7297 h 10000"/>
                    <a:gd name="connsiteX36" fmla="*/ 6311 w 10000"/>
                    <a:gd name="connsiteY36" fmla="*/ 7491 h 10000"/>
                    <a:gd name="connsiteX37" fmla="*/ 6049 w 10000"/>
                    <a:gd name="connsiteY37" fmla="*/ 7564 h 10000"/>
                    <a:gd name="connsiteX38" fmla="*/ 5716 w 10000"/>
                    <a:gd name="connsiteY38" fmla="*/ 7636 h 10000"/>
                    <a:gd name="connsiteX39" fmla="*/ 5343 w 10000"/>
                    <a:gd name="connsiteY39" fmla="*/ 7661 h 10000"/>
                    <a:gd name="connsiteX40" fmla="*/ 5026 w 10000"/>
                    <a:gd name="connsiteY40" fmla="*/ 7709 h 10000"/>
                    <a:gd name="connsiteX41" fmla="*/ 4765 w 10000"/>
                    <a:gd name="connsiteY41" fmla="*/ 7782 h 10000"/>
                    <a:gd name="connsiteX42" fmla="*/ 4617 w 10000"/>
                    <a:gd name="connsiteY42" fmla="*/ 7855 h 10000"/>
                    <a:gd name="connsiteX43" fmla="*/ 4654 w 10000"/>
                    <a:gd name="connsiteY43" fmla="*/ 7988 h 10000"/>
                    <a:gd name="connsiteX44" fmla="*/ 4802 w 10000"/>
                    <a:gd name="connsiteY44" fmla="*/ 8109 h 10000"/>
                    <a:gd name="connsiteX45" fmla="*/ 4989 w 10000"/>
                    <a:gd name="connsiteY45" fmla="*/ 8255 h 10000"/>
                    <a:gd name="connsiteX46" fmla="*/ 5101 w 10000"/>
                    <a:gd name="connsiteY46" fmla="*/ 8376 h 10000"/>
                    <a:gd name="connsiteX47" fmla="*/ 5064 w 10000"/>
                    <a:gd name="connsiteY47" fmla="*/ 8497 h 10000"/>
                    <a:gd name="connsiteX48" fmla="*/ 4915 w 10000"/>
                    <a:gd name="connsiteY48" fmla="*/ 8606 h 10000"/>
                    <a:gd name="connsiteX49" fmla="*/ 4728 w 10000"/>
                    <a:gd name="connsiteY49" fmla="*/ 8800 h 10000"/>
                    <a:gd name="connsiteX50" fmla="*/ 809 w 10000"/>
                    <a:gd name="connsiteY50" fmla="*/ 6904 h 10000"/>
                    <a:gd name="connsiteX51" fmla="*/ 4282 w 10000"/>
                    <a:gd name="connsiteY51" fmla="*/ 9164 h 10000"/>
                    <a:gd name="connsiteX52" fmla="*/ 4150 w 10000"/>
                    <a:gd name="connsiteY52" fmla="*/ 9285 h 10000"/>
                    <a:gd name="connsiteX53" fmla="*/ 3965 w 10000"/>
                    <a:gd name="connsiteY53" fmla="*/ 9345 h 10000"/>
                    <a:gd name="connsiteX54" fmla="*/ 3741 w 10000"/>
                    <a:gd name="connsiteY54" fmla="*/ 9467 h 10000"/>
                    <a:gd name="connsiteX55" fmla="*/ 3444 w 10000"/>
                    <a:gd name="connsiteY55" fmla="*/ 9612 h 10000"/>
                    <a:gd name="connsiteX56" fmla="*/ 3145 w 10000"/>
                    <a:gd name="connsiteY56" fmla="*/ 9758 h 10000"/>
                    <a:gd name="connsiteX57" fmla="*/ 2904 w 10000"/>
                    <a:gd name="connsiteY57" fmla="*/ 9879 h 10000"/>
                    <a:gd name="connsiteX58" fmla="*/ 2718 w 10000"/>
                    <a:gd name="connsiteY58" fmla="*/ 9952 h 10000"/>
                    <a:gd name="connsiteX59" fmla="*/ 2643 w 10000"/>
                    <a:gd name="connsiteY59" fmla="*/ 10000 h 10000"/>
                    <a:gd name="connsiteX60" fmla="*/ 2347 w 10000"/>
                    <a:gd name="connsiteY60" fmla="*/ 9636 h 10000"/>
                    <a:gd name="connsiteX61" fmla="*/ 1898 w 10000"/>
                    <a:gd name="connsiteY61" fmla="*/ 8970 h 10000"/>
                    <a:gd name="connsiteX62" fmla="*/ 1284 w 10000"/>
                    <a:gd name="connsiteY62" fmla="*/ 8182 h 10000"/>
                    <a:gd name="connsiteX63" fmla="*/ 0 w 10000"/>
                    <a:gd name="connsiteY63" fmla="*/ 7782 h 10000"/>
                    <a:gd name="connsiteX64" fmla="*/ 5756 w 10000"/>
                    <a:gd name="connsiteY64" fmla="*/ 7061 h 10000"/>
                    <a:gd name="connsiteX65" fmla="*/ 4713 w 10000"/>
                    <a:gd name="connsiteY65" fmla="*/ 7042 h 10000"/>
                    <a:gd name="connsiteX66" fmla="*/ 5567 w 10000"/>
                    <a:gd name="connsiteY66" fmla="*/ 6002 h 10000"/>
                    <a:gd name="connsiteX67" fmla="*/ 6502 w 10000"/>
                    <a:gd name="connsiteY67" fmla="*/ 8403 h 10000"/>
                    <a:gd name="connsiteX68" fmla="*/ 423 w 10000"/>
                    <a:gd name="connsiteY68" fmla="*/ 7113 h 10000"/>
                    <a:gd name="connsiteX69" fmla="*/ 5140 w 10000"/>
                    <a:gd name="connsiteY69" fmla="*/ 4731 h 10000"/>
                    <a:gd name="connsiteX70" fmla="*/ 4544 w 10000"/>
                    <a:gd name="connsiteY70" fmla="*/ 4306 h 10000"/>
                    <a:gd name="connsiteX71" fmla="*/ 5997 w 10000"/>
                    <a:gd name="connsiteY71" fmla="*/ 4385 h 10000"/>
                    <a:gd name="connsiteX72" fmla="*/ 5383 w 10000"/>
                    <a:gd name="connsiteY72" fmla="*/ 3655 h 10000"/>
                    <a:gd name="connsiteX73" fmla="*/ 8250 w 10000"/>
                    <a:gd name="connsiteY73" fmla="*/ 2047 h 10000"/>
                    <a:gd name="connsiteX74" fmla="*/ 5915 w 10000"/>
                    <a:gd name="connsiteY74" fmla="*/ 3002 h 10000"/>
                    <a:gd name="connsiteX75" fmla="*/ 10000 w 10000"/>
                    <a:gd name="connsiteY75" fmla="*/ 1870 h 10000"/>
                    <a:gd name="connsiteX76" fmla="*/ 7542 w 10000"/>
                    <a:gd name="connsiteY76" fmla="*/ 1603 h 10000"/>
                    <a:gd name="connsiteX77" fmla="*/ 6480 w 10000"/>
                    <a:gd name="connsiteY77" fmla="*/ 2532 h 10000"/>
                    <a:gd name="connsiteX78" fmla="*/ 1865 w 10000"/>
                    <a:gd name="connsiteY78" fmla="*/ 4833 h 10000"/>
                    <a:gd name="connsiteX79" fmla="*/ 5760 w 10000"/>
                    <a:gd name="connsiteY79" fmla="*/ 3343 h 10000"/>
                    <a:gd name="connsiteX80" fmla="*/ 3891 w 10000"/>
                    <a:gd name="connsiteY80" fmla="*/ 545 h 10000"/>
                    <a:gd name="connsiteX81" fmla="*/ 9925 w 10000"/>
                    <a:gd name="connsiteY81" fmla="*/ 1674 h 10000"/>
                    <a:gd name="connsiteX82" fmla="*/ 5101 w 10000"/>
                    <a:gd name="connsiteY82" fmla="*/ 0 h 10000"/>
                    <a:gd name="connsiteX83" fmla="*/ 6183 w 10000"/>
                    <a:gd name="connsiteY83" fmla="*/ 3661 h 10000"/>
                    <a:gd name="connsiteX84" fmla="*/ 9261 w 10000"/>
                    <a:gd name="connsiteY84" fmla="*/ 2030 h 10000"/>
                    <a:gd name="connsiteX85" fmla="*/ 6813 w 10000"/>
                    <a:gd name="connsiteY85" fmla="*/ 1527 h 10000"/>
                    <a:gd name="connsiteX86" fmla="*/ 7557 w 10000"/>
                    <a:gd name="connsiteY86" fmla="*/ 1006 h 10000"/>
                    <a:gd name="connsiteX87" fmla="*/ 8359 w 10000"/>
                    <a:gd name="connsiteY87" fmla="*/ 1527 h 10000"/>
                    <a:gd name="connsiteX88" fmla="*/ 8972 w 10000"/>
                    <a:gd name="connsiteY88" fmla="*/ 1479 h 10000"/>
                    <a:gd name="connsiteX89" fmla="*/ 9570 w 10000"/>
                    <a:gd name="connsiteY89" fmla="*/ 1188 h 10000"/>
                    <a:gd name="connsiteX90" fmla="*/ 9997 w 10000"/>
                    <a:gd name="connsiteY90" fmla="*/ 1479 h 10000"/>
                    <a:gd name="connsiteX0" fmla="*/ 9997 w 10000"/>
                    <a:gd name="connsiteY0" fmla="*/ 1484 h 10005"/>
                    <a:gd name="connsiteX1" fmla="*/ 9960 w 10000"/>
                    <a:gd name="connsiteY1" fmla="*/ 1508 h 10005"/>
                    <a:gd name="connsiteX2" fmla="*/ 9904 w 10000"/>
                    <a:gd name="connsiteY2" fmla="*/ 1629 h 10005"/>
                    <a:gd name="connsiteX3" fmla="*/ 9791 w 10000"/>
                    <a:gd name="connsiteY3" fmla="*/ 1775 h 10005"/>
                    <a:gd name="connsiteX4" fmla="*/ 9753 w 10000"/>
                    <a:gd name="connsiteY4" fmla="*/ 1932 h 10005"/>
                    <a:gd name="connsiteX5" fmla="*/ 9643 w 10000"/>
                    <a:gd name="connsiteY5" fmla="*/ 2102 h 10005"/>
                    <a:gd name="connsiteX6" fmla="*/ 9457 w 10000"/>
                    <a:gd name="connsiteY6" fmla="*/ 2296 h 10005"/>
                    <a:gd name="connsiteX7" fmla="*/ 9160 w 10000"/>
                    <a:gd name="connsiteY7" fmla="*/ 2490 h 10005"/>
                    <a:gd name="connsiteX8" fmla="*/ 8861 w 10000"/>
                    <a:gd name="connsiteY8" fmla="*/ 2623 h 10005"/>
                    <a:gd name="connsiteX9" fmla="*/ 8582 w 10000"/>
                    <a:gd name="connsiteY9" fmla="*/ 2769 h 10005"/>
                    <a:gd name="connsiteX10" fmla="*/ 8283 w 10000"/>
                    <a:gd name="connsiteY10" fmla="*/ 2866 h 10005"/>
                    <a:gd name="connsiteX11" fmla="*/ 8099 w 10000"/>
                    <a:gd name="connsiteY11" fmla="*/ 2938 h 10005"/>
                    <a:gd name="connsiteX12" fmla="*/ 8023 w 10000"/>
                    <a:gd name="connsiteY12" fmla="*/ 2963 h 10005"/>
                    <a:gd name="connsiteX13" fmla="*/ 8023 w 10000"/>
                    <a:gd name="connsiteY13" fmla="*/ 3011 h 10005"/>
                    <a:gd name="connsiteX14" fmla="*/ 8099 w 10000"/>
                    <a:gd name="connsiteY14" fmla="*/ 3132 h 10005"/>
                    <a:gd name="connsiteX15" fmla="*/ 8173 w 10000"/>
                    <a:gd name="connsiteY15" fmla="*/ 3302 h 10005"/>
                    <a:gd name="connsiteX16" fmla="*/ 8246 w 10000"/>
                    <a:gd name="connsiteY16" fmla="*/ 3460 h 10005"/>
                    <a:gd name="connsiteX17" fmla="*/ 8359 w 10000"/>
                    <a:gd name="connsiteY17" fmla="*/ 3629 h 10005"/>
                    <a:gd name="connsiteX18" fmla="*/ 8433 w 10000"/>
                    <a:gd name="connsiteY18" fmla="*/ 3750 h 10005"/>
                    <a:gd name="connsiteX19" fmla="*/ 8470 w 10000"/>
                    <a:gd name="connsiteY19" fmla="*/ 3896 h 10005"/>
                    <a:gd name="connsiteX20" fmla="*/ 8507 w 10000"/>
                    <a:gd name="connsiteY20" fmla="*/ 4114 h 10005"/>
                    <a:gd name="connsiteX21" fmla="*/ 8470 w 10000"/>
                    <a:gd name="connsiteY21" fmla="*/ 4296 h 10005"/>
                    <a:gd name="connsiteX22" fmla="*/ 8470 w 10000"/>
                    <a:gd name="connsiteY22" fmla="*/ 4466 h 10005"/>
                    <a:gd name="connsiteX23" fmla="*/ 8545 w 10000"/>
                    <a:gd name="connsiteY23" fmla="*/ 4611 h 10005"/>
                    <a:gd name="connsiteX24" fmla="*/ 8582 w 10000"/>
                    <a:gd name="connsiteY24" fmla="*/ 4805 h 10005"/>
                    <a:gd name="connsiteX25" fmla="*/ 8582 w 10000"/>
                    <a:gd name="connsiteY25" fmla="*/ 5011 h 10005"/>
                    <a:gd name="connsiteX26" fmla="*/ 8396 w 10000"/>
                    <a:gd name="connsiteY26" fmla="*/ 5205 h 10005"/>
                    <a:gd name="connsiteX27" fmla="*/ 8060 w 10000"/>
                    <a:gd name="connsiteY27" fmla="*/ 5423 h 10005"/>
                    <a:gd name="connsiteX28" fmla="*/ 7726 w 10000"/>
                    <a:gd name="connsiteY28" fmla="*/ 5605 h 10005"/>
                    <a:gd name="connsiteX29" fmla="*/ 7447 w 10000"/>
                    <a:gd name="connsiteY29" fmla="*/ 5823 h 10005"/>
                    <a:gd name="connsiteX30" fmla="*/ 7260 w 10000"/>
                    <a:gd name="connsiteY30" fmla="*/ 5993 h 10005"/>
                    <a:gd name="connsiteX31" fmla="*/ 7074 w 10000"/>
                    <a:gd name="connsiteY31" fmla="*/ 6332 h 10005"/>
                    <a:gd name="connsiteX32" fmla="*/ 6962 w 10000"/>
                    <a:gd name="connsiteY32" fmla="*/ 6660 h 10005"/>
                    <a:gd name="connsiteX33" fmla="*/ 6888 w 10000"/>
                    <a:gd name="connsiteY33" fmla="*/ 6853 h 10005"/>
                    <a:gd name="connsiteX34" fmla="*/ 6738 w 10000"/>
                    <a:gd name="connsiteY34" fmla="*/ 7096 h 10005"/>
                    <a:gd name="connsiteX35" fmla="*/ 6553 w 10000"/>
                    <a:gd name="connsiteY35" fmla="*/ 7302 h 10005"/>
                    <a:gd name="connsiteX36" fmla="*/ 6311 w 10000"/>
                    <a:gd name="connsiteY36" fmla="*/ 7496 h 10005"/>
                    <a:gd name="connsiteX37" fmla="*/ 6049 w 10000"/>
                    <a:gd name="connsiteY37" fmla="*/ 7569 h 10005"/>
                    <a:gd name="connsiteX38" fmla="*/ 5716 w 10000"/>
                    <a:gd name="connsiteY38" fmla="*/ 7641 h 10005"/>
                    <a:gd name="connsiteX39" fmla="*/ 5343 w 10000"/>
                    <a:gd name="connsiteY39" fmla="*/ 7666 h 10005"/>
                    <a:gd name="connsiteX40" fmla="*/ 5026 w 10000"/>
                    <a:gd name="connsiteY40" fmla="*/ 7714 h 10005"/>
                    <a:gd name="connsiteX41" fmla="*/ 4765 w 10000"/>
                    <a:gd name="connsiteY41" fmla="*/ 7787 h 10005"/>
                    <a:gd name="connsiteX42" fmla="*/ 4617 w 10000"/>
                    <a:gd name="connsiteY42" fmla="*/ 7860 h 10005"/>
                    <a:gd name="connsiteX43" fmla="*/ 4654 w 10000"/>
                    <a:gd name="connsiteY43" fmla="*/ 7993 h 10005"/>
                    <a:gd name="connsiteX44" fmla="*/ 4802 w 10000"/>
                    <a:gd name="connsiteY44" fmla="*/ 8114 h 10005"/>
                    <a:gd name="connsiteX45" fmla="*/ 4989 w 10000"/>
                    <a:gd name="connsiteY45" fmla="*/ 8260 h 10005"/>
                    <a:gd name="connsiteX46" fmla="*/ 5101 w 10000"/>
                    <a:gd name="connsiteY46" fmla="*/ 8381 h 10005"/>
                    <a:gd name="connsiteX47" fmla="*/ 5064 w 10000"/>
                    <a:gd name="connsiteY47" fmla="*/ 8502 h 10005"/>
                    <a:gd name="connsiteX48" fmla="*/ 4915 w 10000"/>
                    <a:gd name="connsiteY48" fmla="*/ 8611 h 10005"/>
                    <a:gd name="connsiteX49" fmla="*/ 4728 w 10000"/>
                    <a:gd name="connsiteY49" fmla="*/ 8805 h 10005"/>
                    <a:gd name="connsiteX50" fmla="*/ 809 w 10000"/>
                    <a:gd name="connsiteY50" fmla="*/ 6909 h 10005"/>
                    <a:gd name="connsiteX51" fmla="*/ 4282 w 10000"/>
                    <a:gd name="connsiteY51" fmla="*/ 9169 h 10005"/>
                    <a:gd name="connsiteX52" fmla="*/ 4150 w 10000"/>
                    <a:gd name="connsiteY52" fmla="*/ 9290 h 10005"/>
                    <a:gd name="connsiteX53" fmla="*/ 3965 w 10000"/>
                    <a:gd name="connsiteY53" fmla="*/ 9350 h 10005"/>
                    <a:gd name="connsiteX54" fmla="*/ 3741 w 10000"/>
                    <a:gd name="connsiteY54" fmla="*/ 9472 h 10005"/>
                    <a:gd name="connsiteX55" fmla="*/ 3444 w 10000"/>
                    <a:gd name="connsiteY55" fmla="*/ 9617 h 10005"/>
                    <a:gd name="connsiteX56" fmla="*/ 3145 w 10000"/>
                    <a:gd name="connsiteY56" fmla="*/ 9763 h 10005"/>
                    <a:gd name="connsiteX57" fmla="*/ 2904 w 10000"/>
                    <a:gd name="connsiteY57" fmla="*/ 9884 h 10005"/>
                    <a:gd name="connsiteX58" fmla="*/ 2718 w 10000"/>
                    <a:gd name="connsiteY58" fmla="*/ 9957 h 10005"/>
                    <a:gd name="connsiteX59" fmla="*/ 2643 w 10000"/>
                    <a:gd name="connsiteY59" fmla="*/ 10005 h 10005"/>
                    <a:gd name="connsiteX60" fmla="*/ 2347 w 10000"/>
                    <a:gd name="connsiteY60" fmla="*/ 9641 h 10005"/>
                    <a:gd name="connsiteX61" fmla="*/ 1898 w 10000"/>
                    <a:gd name="connsiteY61" fmla="*/ 8975 h 10005"/>
                    <a:gd name="connsiteX62" fmla="*/ 1284 w 10000"/>
                    <a:gd name="connsiteY62" fmla="*/ 8187 h 10005"/>
                    <a:gd name="connsiteX63" fmla="*/ 0 w 10000"/>
                    <a:gd name="connsiteY63" fmla="*/ 7787 h 10005"/>
                    <a:gd name="connsiteX64" fmla="*/ 5756 w 10000"/>
                    <a:gd name="connsiteY64" fmla="*/ 7066 h 10005"/>
                    <a:gd name="connsiteX65" fmla="*/ 4713 w 10000"/>
                    <a:gd name="connsiteY65" fmla="*/ 7047 h 10005"/>
                    <a:gd name="connsiteX66" fmla="*/ 5567 w 10000"/>
                    <a:gd name="connsiteY66" fmla="*/ 6007 h 10005"/>
                    <a:gd name="connsiteX67" fmla="*/ 6502 w 10000"/>
                    <a:gd name="connsiteY67" fmla="*/ 8408 h 10005"/>
                    <a:gd name="connsiteX68" fmla="*/ 423 w 10000"/>
                    <a:gd name="connsiteY68" fmla="*/ 7118 h 10005"/>
                    <a:gd name="connsiteX69" fmla="*/ 5140 w 10000"/>
                    <a:gd name="connsiteY69" fmla="*/ 4736 h 10005"/>
                    <a:gd name="connsiteX70" fmla="*/ 4544 w 10000"/>
                    <a:gd name="connsiteY70" fmla="*/ 4311 h 10005"/>
                    <a:gd name="connsiteX71" fmla="*/ 5997 w 10000"/>
                    <a:gd name="connsiteY71" fmla="*/ 4390 h 10005"/>
                    <a:gd name="connsiteX72" fmla="*/ 5383 w 10000"/>
                    <a:gd name="connsiteY72" fmla="*/ 3660 h 10005"/>
                    <a:gd name="connsiteX73" fmla="*/ 8250 w 10000"/>
                    <a:gd name="connsiteY73" fmla="*/ 2052 h 10005"/>
                    <a:gd name="connsiteX74" fmla="*/ 5915 w 10000"/>
                    <a:gd name="connsiteY74" fmla="*/ 3007 h 10005"/>
                    <a:gd name="connsiteX75" fmla="*/ 10000 w 10000"/>
                    <a:gd name="connsiteY75" fmla="*/ 1875 h 10005"/>
                    <a:gd name="connsiteX76" fmla="*/ 7542 w 10000"/>
                    <a:gd name="connsiteY76" fmla="*/ 1608 h 10005"/>
                    <a:gd name="connsiteX77" fmla="*/ 6480 w 10000"/>
                    <a:gd name="connsiteY77" fmla="*/ 2537 h 10005"/>
                    <a:gd name="connsiteX78" fmla="*/ 1865 w 10000"/>
                    <a:gd name="connsiteY78" fmla="*/ 4838 h 10005"/>
                    <a:gd name="connsiteX79" fmla="*/ 5760 w 10000"/>
                    <a:gd name="connsiteY79" fmla="*/ 3348 h 10005"/>
                    <a:gd name="connsiteX80" fmla="*/ 3891 w 10000"/>
                    <a:gd name="connsiteY80" fmla="*/ 550 h 10005"/>
                    <a:gd name="connsiteX81" fmla="*/ 9925 w 10000"/>
                    <a:gd name="connsiteY81" fmla="*/ 1679 h 10005"/>
                    <a:gd name="connsiteX82" fmla="*/ 5101 w 10000"/>
                    <a:gd name="connsiteY82" fmla="*/ 5 h 10005"/>
                    <a:gd name="connsiteX83" fmla="*/ 6905 w 10000"/>
                    <a:gd name="connsiteY83" fmla="*/ 2980 h 10005"/>
                    <a:gd name="connsiteX84" fmla="*/ 6183 w 10000"/>
                    <a:gd name="connsiteY84" fmla="*/ 3666 h 10005"/>
                    <a:gd name="connsiteX85" fmla="*/ 9261 w 10000"/>
                    <a:gd name="connsiteY85" fmla="*/ 2035 h 10005"/>
                    <a:gd name="connsiteX86" fmla="*/ 6813 w 10000"/>
                    <a:gd name="connsiteY86" fmla="*/ 1532 h 10005"/>
                    <a:gd name="connsiteX87" fmla="*/ 7557 w 10000"/>
                    <a:gd name="connsiteY87" fmla="*/ 1011 h 10005"/>
                    <a:gd name="connsiteX88" fmla="*/ 8359 w 10000"/>
                    <a:gd name="connsiteY88" fmla="*/ 1532 h 10005"/>
                    <a:gd name="connsiteX89" fmla="*/ 8972 w 10000"/>
                    <a:gd name="connsiteY89" fmla="*/ 1484 h 10005"/>
                    <a:gd name="connsiteX90" fmla="*/ 9570 w 10000"/>
                    <a:gd name="connsiteY90" fmla="*/ 1193 h 10005"/>
                    <a:gd name="connsiteX91" fmla="*/ 9997 w 10000"/>
                    <a:gd name="connsiteY91" fmla="*/ 1484 h 10005"/>
                    <a:gd name="connsiteX0" fmla="*/ 9997 w 10000"/>
                    <a:gd name="connsiteY0" fmla="*/ 1484 h 10005"/>
                    <a:gd name="connsiteX1" fmla="*/ 9960 w 10000"/>
                    <a:gd name="connsiteY1" fmla="*/ 1508 h 10005"/>
                    <a:gd name="connsiteX2" fmla="*/ 9904 w 10000"/>
                    <a:gd name="connsiteY2" fmla="*/ 1629 h 10005"/>
                    <a:gd name="connsiteX3" fmla="*/ 9791 w 10000"/>
                    <a:gd name="connsiteY3" fmla="*/ 1775 h 10005"/>
                    <a:gd name="connsiteX4" fmla="*/ 9753 w 10000"/>
                    <a:gd name="connsiteY4" fmla="*/ 1932 h 10005"/>
                    <a:gd name="connsiteX5" fmla="*/ 9643 w 10000"/>
                    <a:gd name="connsiteY5" fmla="*/ 2102 h 10005"/>
                    <a:gd name="connsiteX6" fmla="*/ 9457 w 10000"/>
                    <a:gd name="connsiteY6" fmla="*/ 2296 h 10005"/>
                    <a:gd name="connsiteX7" fmla="*/ 9160 w 10000"/>
                    <a:gd name="connsiteY7" fmla="*/ 2490 h 10005"/>
                    <a:gd name="connsiteX8" fmla="*/ 8861 w 10000"/>
                    <a:gd name="connsiteY8" fmla="*/ 2623 h 10005"/>
                    <a:gd name="connsiteX9" fmla="*/ 8582 w 10000"/>
                    <a:gd name="connsiteY9" fmla="*/ 2769 h 10005"/>
                    <a:gd name="connsiteX10" fmla="*/ 8283 w 10000"/>
                    <a:gd name="connsiteY10" fmla="*/ 2866 h 10005"/>
                    <a:gd name="connsiteX11" fmla="*/ 8099 w 10000"/>
                    <a:gd name="connsiteY11" fmla="*/ 2938 h 10005"/>
                    <a:gd name="connsiteX12" fmla="*/ 8023 w 10000"/>
                    <a:gd name="connsiteY12" fmla="*/ 2963 h 10005"/>
                    <a:gd name="connsiteX13" fmla="*/ 8023 w 10000"/>
                    <a:gd name="connsiteY13" fmla="*/ 3011 h 10005"/>
                    <a:gd name="connsiteX14" fmla="*/ 8099 w 10000"/>
                    <a:gd name="connsiteY14" fmla="*/ 3132 h 10005"/>
                    <a:gd name="connsiteX15" fmla="*/ 8173 w 10000"/>
                    <a:gd name="connsiteY15" fmla="*/ 3302 h 10005"/>
                    <a:gd name="connsiteX16" fmla="*/ 8246 w 10000"/>
                    <a:gd name="connsiteY16" fmla="*/ 3460 h 10005"/>
                    <a:gd name="connsiteX17" fmla="*/ 8359 w 10000"/>
                    <a:gd name="connsiteY17" fmla="*/ 3629 h 10005"/>
                    <a:gd name="connsiteX18" fmla="*/ 8433 w 10000"/>
                    <a:gd name="connsiteY18" fmla="*/ 3750 h 10005"/>
                    <a:gd name="connsiteX19" fmla="*/ 8470 w 10000"/>
                    <a:gd name="connsiteY19" fmla="*/ 3896 h 10005"/>
                    <a:gd name="connsiteX20" fmla="*/ 8507 w 10000"/>
                    <a:gd name="connsiteY20" fmla="*/ 4114 h 10005"/>
                    <a:gd name="connsiteX21" fmla="*/ 8470 w 10000"/>
                    <a:gd name="connsiteY21" fmla="*/ 4296 h 10005"/>
                    <a:gd name="connsiteX22" fmla="*/ 8470 w 10000"/>
                    <a:gd name="connsiteY22" fmla="*/ 4466 h 10005"/>
                    <a:gd name="connsiteX23" fmla="*/ 8545 w 10000"/>
                    <a:gd name="connsiteY23" fmla="*/ 4611 h 10005"/>
                    <a:gd name="connsiteX24" fmla="*/ 8582 w 10000"/>
                    <a:gd name="connsiteY24" fmla="*/ 4805 h 10005"/>
                    <a:gd name="connsiteX25" fmla="*/ 8582 w 10000"/>
                    <a:gd name="connsiteY25" fmla="*/ 5011 h 10005"/>
                    <a:gd name="connsiteX26" fmla="*/ 8396 w 10000"/>
                    <a:gd name="connsiteY26" fmla="*/ 5205 h 10005"/>
                    <a:gd name="connsiteX27" fmla="*/ 8060 w 10000"/>
                    <a:gd name="connsiteY27" fmla="*/ 5423 h 10005"/>
                    <a:gd name="connsiteX28" fmla="*/ 7726 w 10000"/>
                    <a:gd name="connsiteY28" fmla="*/ 5605 h 10005"/>
                    <a:gd name="connsiteX29" fmla="*/ 7447 w 10000"/>
                    <a:gd name="connsiteY29" fmla="*/ 5823 h 10005"/>
                    <a:gd name="connsiteX30" fmla="*/ 7260 w 10000"/>
                    <a:gd name="connsiteY30" fmla="*/ 5993 h 10005"/>
                    <a:gd name="connsiteX31" fmla="*/ 7074 w 10000"/>
                    <a:gd name="connsiteY31" fmla="*/ 6332 h 10005"/>
                    <a:gd name="connsiteX32" fmla="*/ 6962 w 10000"/>
                    <a:gd name="connsiteY32" fmla="*/ 6660 h 10005"/>
                    <a:gd name="connsiteX33" fmla="*/ 6888 w 10000"/>
                    <a:gd name="connsiteY33" fmla="*/ 6853 h 10005"/>
                    <a:gd name="connsiteX34" fmla="*/ 6738 w 10000"/>
                    <a:gd name="connsiteY34" fmla="*/ 7096 h 10005"/>
                    <a:gd name="connsiteX35" fmla="*/ 6553 w 10000"/>
                    <a:gd name="connsiteY35" fmla="*/ 7302 h 10005"/>
                    <a:gd name="connsiteX36" fmla="*/ 6311 w 10000"/>
                    <a:gd name="connsiteY36" fmla="*/ 7496 h 10005"/>
                    <a:gd name="connsiteX37" fmla="*/ 6049 w 10000"/>
                    <a:gd name="connsiteY37" fmla="*/ 7569 h 10005"/>
                    <a:gd name="connsiteX38" fmla="*/ 5716 w 10000"/>
                    <a:gd name="connsiteY38" fmla="*/ 7641 h 10005"/>
                    <a:gd name="connsiteX39" fmla="*/ 5343 w 10000"/>
                    <a:gd name="connsiteY39" fmla="*/ 7666 h 10005"/>
                    <a:gd name="connsiteX40" fmla="*/ 5026 w 10000"/>
                    <a:gd name="connsiteY40" fmla="*/ 7714 h 10005"/>
                    <a:gd name="connsiteX41" fmla="*/ 4765 w 10000"/>
                    <a:gd name="connsiteY41" fmla="*/ 7787 h 10005"/>
                    <a:gd name="connsiteX42" fmla="*/ 4617 w 10000"/>
                    <a:gd name="connsiteY42" fmla="*/ 7860 h 10005"/>
                    <a:gd name="connsiteX43" fmla="*/ 4654 w 10000"/>
                    <a:gd name="connsiteY43" fmla="*/ 7993 h 10005"/>
                    <a:gd name="connsiteX44" fmla="*/ 4802 w 10000"/>
                    <a:gd name="connsiteY44" fmla="*/ 8114 h 10005"/>
                    <a:gd name="connsiteX45" fmla="*/ 4989 w 10000"/>
                    <a:gd name="connsiteY45" fmla="*/ 8260 h 10005"/>
                    <a:gd name="connsiteX46" fmla="*/ 5101 w 10000"/>
                    <a:gd name="connsiteY46" fmla="*/ 8381 h 10005"/>
                    <a:gd name="connsiteX47" fmla="*/ 5064 w 10000"/>
                    <a:gd name="connsiteY47" fmla="*/ 8502 h 10005"/>
                    <a:gd name="connsiteX48" fmla="*/ 4915 w 10000"/>
                    <a:gd name="connsiteY48" fmla="*/ 8611 h 10005"/>
                    <a:gd name="connsiteX49" fmla="*/ 4728 w 10000"/>
                    <a:gd name="connsiteY49" fmla="*/ 8805 h 10005"/>
                    <a:gd name="connsiteX50" fmla="*/ 809 w 10000"/>
                    <a:gd name="connsiteY50" fmla="*/ 6909 h 10005"/>
                    <a:gd name="connsiteX51" fmla="*/ 4282 w 10000"/>
                    <a:gd name="connsiteY51" fmla="*/ 9169 h 10005"/>
                    <a:gd name="connsiteX52" fmla="*/ 4150 w 10000"/>
                    <a:gd name="connsiteY52" fmla="*/ 9290 h 10005"/>
                    <a:gd name="connsiteX53" fmla="*/ 3965 w 10000"/>
                    <a:gd name="connsiteY53" fmla="*/ 9350 h 10005"/>
                    <a:gd name="connsiteX54" fmla="*/ 3741 w 10000"/>
                    <a:gd name="connsiteY54" fmla="*/ 9472 h 10005"/>
                    <a:gd name="connsiteX55" fmla="*/ 3444 w 10000"/>
                    <a:gd name="connsiteY55" fmla="*/ 9617 h 10005"/>
                    <a:gd name="connsiteX56" fmla="*/ 3145 w 10000"/>
                    <a:gd name="connsiteY56" fmla="*/ 9763 h 10005"/>
                    <a:gd name="connsiteX57" fmla="*/ 2904 w 10000"/>
                    <a:gd name="connsiteY57" fmla="*/ 9884 h 10005"/>
                    <a:gd name="connsiteX58" fmla="*/ 2718 w 10000"/>
                    <a:gd name="connsiteY58" fmla="*/ 9957 h 10005"/>
                    <a:gd name="connsiteX59" fmla="*/ 2643 w 10000"/>
                    <a:gd name="connsiteY59" fmla="*/ 10005 h 10005"/>
                    <a:gd name="connsiteX60" fmla="*/ 2347 w 10000"/>
                    <a:gd name="connsiteY60" fmla="*/ 9641 h 10005"/>
                    <a:gd name="connsiteX61" fmla="*/ 1898 w 10000"/>
                    <a:gd name="connsiteY61" fmla="*/ 8975 h 10005"/>
                    <a:gd name="connsiteX62" fmla="*/ 1284 w 10000"/>
                    <a:gd name="connsiteY62" fmla="*/ 8187 h 10005"/>
                    <a:gd name="connsiteX63" fmla="*/ 0 w 10000"/>
                    <a:gd name="connsiteY63" fmla="*/ 7787 h 10005"/>
                    <a:gd name="connsiteX64" fmla="*/ 5756 w 10000"/>
                    <a:gd name="connsiteY64" fmla="*/ 7066 h 10005"/>
                    <a:gd name="connsiteX65" fmla="*/ 4713 w 10000"/>
                    <a:gd name="connsiteY65" fmla="*/ 7047 h 10005"/>
                    <a:gd name="connsiteX66" fmla="*/ 5567 w 10000"/>
                    <a:gd name="connsiteY66" fmla="*/ 6007 h 10005"/>
                    <a:gd name="connsiteX67" fmla="*/ 6502 w 10000"/>
                    <a:gd name="connsiteY67" fmla="*/ 8408 h 10005"/>
                    <a:gd name="connsiteX68" fmla="*/ 423 w 10000"/>
                    <a:gd name="connsiteY68" fmla="*/ 7118 h 10005"/>
                    <a:gd name="connsiteX69" fmla="*/ 5140 w 10000"/>
                    <a:gd name="connsiteY69" fmla="*/ 4736 h 10005"/>
                    <a:gd name="connsiteX70" fmla="*/ 4544 w 10000"/>
                    <a:gd name="connsiteY70" fmla="*/ 4311 h 10005"/>
                    <a:gd name="connsiteX71" fmla="*/ 5997 w 10000"/>
                    <a:gd name="connsiteY71" fmla="*/ 4390 h 10005"/>
                    <a:gd name="connsiteX72" fmla="*/ 5383 w 10000"/>
                    <a:gd name="connsiteY72" fmla="*/ 3660 h 10005"/>
                    <a:gd name="connsiteX73" fmla="*/ 8250 w 10000"/>
                    <a:gd name="connsiteY73" fmla="*/ 2052 h 10005"/>
                    <a:gd name="connsiteX74" fmla="*/ 5915 w 10000"/>
                    <a:gd name="connsiteY74" fmla="*/ 3007 h 10005"/>
                    <a:gd name="connsiteX75" fmla="*/ 10000 w 10000"/>
                    <a:gd name="connsiteY75" fmla="*/ 1875 h 10005"/>
                    <a:gd name="connsiteX76" fmla="*/ 7542 w 10000"/>
                    <a:gd name="connsiteY76" fmla="*/ 1608 h 10005"/>
                    <a:gd name="connsiteX77" fmla="*/ 6480 w 10000"/>
                    <a:gd name="connsiteY77" fmla="*/ 2537 h 10005"/>
                    <a:gd name="connsiteX78" fmla="*/ 1865 w 10000"/>
                    <a:gd name="connsiteY78" fmla="*/ 4838 h 10005"/>
                    <a:gd name="connsiteX79" fmla="*/ 5760 w 10000"/>
                    <a:gd name="connsiteY79" fmla="*/ 3348 h 10005"/>
                    <a:gd name="connsiteX80" fmla="*/ 3891 w 10000"/>
                    <a:gd name="connsiteY80" fmla="*/ 550 h 10005"/>
                    <a:gd name="connsiteX81" fmla="*/ 9925 w 10000"/>
                    <a:gd name="connsiteY81" fmla="*/ 1679 h 10005"/>
                    <a:gd name="connsiteX82" fmla="*/ 5101 w 10000"/>
                    <a:gd name="connsiteY82" fmla="*/ 5 h 10005"/>
                    <a:gd name="connsiteX83" fmla="*/ 6905 w 10000"/>
                    <a:gd name="connsiteY83" fmla="*/ 2980 h 10005"/>
                    <a:gd name="connsiteX84" fmla="*/ 6183 w 10000"/>
                    <a:gd name="connsiteY84" fmla="*/ 3666 h 10005"/>
                    <a:gd name="connsiteX85" fmla="*/ 9261 w 10000"/>
                    <a:gd name="connsiteY85" fmla="*/ 2035 h 10005"/>
                    <a:gd name="connsiteX86" fmla="*/ 6813 w 10000"/>
                    <a:gd name="connsiteY86" fmla="*/ 1532 h 10005"/>
                    <a:gd name="connsiteX87" fmla="*/ 6885 w 10000"/>
                    <a:gd name="connsiteY87" fmla="*/ 4031 h 10005"/>
                    <a:gd name="connsiteX88" fmla="*/ 8359 w 10000"/>
                    <a:gd name="connsiteY88" fmla="*/ 1532 h 10005"/>
                    <a:gd name="connsiteX89" fmla="*/ 8972 w 10000"/>
                    <a:gd name="connsiteY89" fmla="*/ 1484 h 10005"/>
                    <a:gd name="connsiteX90" fmla="*/ 9570 w 10000"/>
                    <a:gd name="connsiteY90" fmla="*/ 1193 h 10005"/>
                    <a:gd name="connsiteX91" fmla="*/ 9997 w 10000"/>
                    <a:gd name="connsiteY91" fmla="*/ 1484 h 10005"/>
                    <a:gd name="connsiteX0" fmla="*/ 9997 w 10000"/>
                    <a:gd name="connsiteY0" fmla="*/ 934 h 9455"/>
                    <a:gd name="connsiteX1" fmla="*/ 9960 w 10000"/>
                    <a:gd name="connsiteY1" fmla="*/ 958 h 9455"/>
                    <a:gd name="connsiteX2" fmla="*/ 9904 w 10000"/>
                    <a:gd name="connsiteY2" fmla="*/ 1079 h 9455"/>
                    <a:gd name="connsiteX3" fmla="*/ 9791 w 10000"/>
                    <a:gd name="connsiteY3" fmla="*/ 1225 h 9455"/>
                    <a:gd name="connsiteX4" fmla="*/ 9753 w 10000"/>
                    <a:gd name="connsiteY4" fmla="*/ 1382 h 9455"/>
                    <a:gd name="connsiteX5" fmla="*/ 9643 w 10000"/>
                    <a:gd name="connsiteY5" fmla="*/ 1552 h 9455"/>
                    <a:gd name="connsiteX6" fmla="*/ 9457 w 10000"/>
                    <a:gd name="connsiteY6" fmla="*/ 1746 h 9455"/>
                    <a:gd name="connsiteX7" fmla="*/ 9160 w 10000"/>
                    <a:gd name="connsiteY7" fmla="*/ 1940 h 9455"/>
                    <a:gd name="connsiteX8" fmla="*/ 8861 w 10000"/>
                    <a:gd name="connsiteY8" fmla="*/ 2073 h 9455"/>
                    <a:gd name="connsiteX9" fmla="*/ 8582 w 10000"/>
                    <a:gd name="connsiteY9" fmla="*/ 2219 h 9455"/>
                    <a:gd name="connsiteX10" fmla="*/ 8283 w 10000"/>
                    <a:gd name="connsiteY10" fmla="*/ 2316 h 9455"/>
                    <a:gd name="connsiteX11" fmla="*/ 8099 w 10000"/>
                    <a:gd name="connsiteY11" fmla="*/ 2388 h 9455"/>
                    <a:gd name="connsiteX12" fmla="*/ 8023 w 10000"/>
                    <a:gd name="connsiteY12" fmla="*/ 2413 h 9455"/>
                    <a:gd name="connsiteX13" fmla="*/ 8023 w 10000"/>
                    <a:gd name="connsiteY13" fmla="*/ 2461 h 9455"/>
                    <a:gd name="connsiteX14" fmla="*/ 8099 w 10000"/>
                    <a:gd name="connsiteY14" fmla="*/ 2582 h 9455"/>
                    <a:gd name="connsiteX15" fmla="*/ 8173 w 10000"/>
                    <a:gd name="connsiteY15" fmla="*/ 2752 h 9455"/>
                    <a:gd name="connsiteX16" fmla="*/ 8246 w 10000"/>
                    <a:gd name="connsiteY16" fmla="*/ 2910 h 9455"/>
                    <a:gd name="connsiteX17" fmla="*/ 8359 w 10000"/>
                    <a:gd name="connsiteY17" fmla="*/ 3079 h 9455"/>
                    <a:gd name="connsiteX18" fmla="*/ 8433 w 10000"/>
                    <a:gd name="connsiteY18" fmla="*/ 3200 h 9455"/>
                    <a:gd name="connsiteX19" fmla="*/ 8470 w 10000"/>
                    <a:gd name="connsiteY19" fmla="*/ 3346 h 9455"/>
                    <a:gd name="connsiteX20" fmla="*/ 8507 w 10000"/>
                    <a:gd name="connsiteY20" fmla="*/ 3564 h 9455"/>
                    <a:gd name="connsiteX21" fmla="*/ 8470 w 10000"/>
                    <a:gd name="connsiteY21" fmla="*/ 3746 h 9455"/>
                    <a:gd name="connsiteX22" fmla="*/ 8470 w 10000"/>
                    <a:gd name="connsiteY22" fmla="*/ 3916 h 9455"/>
                    <a:gd name="connsiteX23" fmla="*/ 8545 w 10000"/>
                    <a:gd name="connsiteY23" fmla="*/ 4061 h 9455"/>
                    <a:gd name="connsiteX24" fmla="*/ 8582 w 10000"/>
                    <a:gd name="connsiteY24" fmla="*/ 4255 h 9455"/>
                    <a:gd name="connsiteX25" fmla="*/ 8582 w 10000"/>
                    <a:gd name="connsiteY25" fmla="*/ 4461 h 9455"/>
                    <a:gd name="connsiteX26" fmla="*/ 8396 w 10000"/>
                    <a:gd name="connsiteY26" fmla="*/ 4655 h 9455"/>
                    <a:gd name="connsiteX27" fmla="*/ 8060 w 10000"/>
                    <a:gd name="connsiteY27" fmla="*/ 4873 h 9455"/>
                    <a:gd name="connsiteX28" fmla="*/ 7726 w 10000"/>
                    <a:gd name="connsiteY28" fmla="*/ 5055 h 9455"/>
                    <a:gd name="connsiteX29" fmla="*/ 7447 w 10000"/>
                    <a:gd name="connsiteY29" fmla="*/ 5273 h 9455"/>
                    <a:gd name="connsiteX30" fmla="*/ 7260 w 10000"/>
                    <a:gd name="connsiteY30" fmla="*/ 5443 h 9455"/>
                    <a:gd name="connsiteX31" fmla="*/ 7074 w 10000"/>
                    <a:gd name="connsiteY31" fmla="*/ 5782 h 9455"/>
                    <a:gd name="connsiteX32" fmla="*/ 6962 w 10000"/>
                    <a:gd name="connsiteY32" fmla="*/ 6110 h 9455"/>
                    <a:gd name="connsiteX33" fmla="*/ 6888 w 10000"/>
                    <a:gd name="connsiteY33" fmla="*/ 6303 h 9455"/>
                    <a:gd name="connsiteX34" fmla="*/ 6738 w 10000"/>
                    <a:gd name="connsiteY34" fmla="*/ 6546 h 9455"/>
                    <a:gd name="connsiteX35" fmla="*/ 6553 w 10000"/>
                    <a:gd name="connsiteY35" fmla="*/ 6752 h 9455"/>
                    <a:gd name="connsiteX36" fmla="*/ 6311 w 10000"/>
                    <a:gd name="connsiteY36" fmla="*/ 6946 h 9455"/>
                    <a:gd name="connsiteX37" fmla="*/ 6049 w 10000"/>
                    <a:gd name="connsiteY37" fmla="*/ 7019 h 9455"/>
                    <a:gd name="connsiteX38" fmla="*/ 5716 w 10000"/>
                    <a:gd name="connsiteY38" fmla="*/ 7091 h 9455"/>
                    <a:gd name="connsiteX39" fmla="*/ 5343 w 10000"/>
                    <a:gd name="connsiteY39" fmla="*/ 7116 h 9455"/>
                    <a:gd name="connsiteX40" fmla="*/ 5026 w 10000"/>
                    <a:gd name="connsiteY40" fmla="*/ 7164 h 9455"/>
                    <a:gd name="connsiteX41" fmla="*/ 4765 w 10000"/>
                    <a:gd name="connsiteY41" fmla="*/ 7237 h 9455"/>
                    <a:gd name="connsiteX42" fmla="*/ 4617 w 10000"/>
                    <a:gd name="connsiteY42" fmla="*/ 7310 h 9455"/>
                    <a:gd name="connsiteX43" fmla="*/ 4654 w 10000"/>
                    <a:gd name="connsiteY43" fmla="*/ 7443 h 9455"/>
                    <a:gd name="connsiteX44" fmla="*/ 4802 w 10000"/>
                    <a:gd name="connsiteY44" fmla="*/ 7564 h 9455"/>
                    <a:gd name="connsiteX45" fmla="*/ 4989 w 10000"/>
                    <a:gd name="connsiteY45" fmla="*/ 7710 h 9455"/>
                    <a:gd name="connsiteX46" fmla="*/ 5101 w 10000"/>
                    <a:gd name="connsiteY46" fmla="*/ 7831 h 9455"/>
                    <a:gd name="connsiteX47" fmla="*/ 5064 w 10000"/>
                    <a:gd name="connsiteY47" fmla="*/ 7952 h 9455"/>
                    <a:gd name="connsiteX48" fmla="*/ 4915 w 10000"/>
                    <a:gd name="connsiteY48" fmla="*/ 8061 h 9455"/>
                    <a:gd name="connsiteX49" fmla="*/ 4728 w 10000"/>
                    <a:gd name="connsiteY49" fmla="*/ 8255 h 9455"/>
                    <a:gd name="connsiteX50" fmla="*/ 809 w 10000"/>
                    <a:gd name="connsiteY50" fmla="*/ 6359 h 9455"/>
                    <a:gd name="connsiteX51" fmla="*/ 4282 w 10000"/>
                    <a:gd name="connsiteY51" fmla="*/ 8619 h 9455"/>
                    <a:gd name="connsiteX52" fmla="*/ 4150 w 10000"/>
                    <a:gd name="connsiteY52" fmla="*/ 8740 h 9455"/>
                    <a:gd name="connsiteX53" fmla="*/ 3965 w 10000"/>
                    <a:gd name="connsiteY53" fmla="*/ 8800 h 9455"/>
                    <a:gd name="connsiteX54" fmla="*/ 3741 w 10000"/>
                    <a:gd name="connsiteY54" fmla="*/ 8922 h 9455"/>
                    <a:gd name="connsiteX55" fmla="*/ 3444 w 10000"/>
                    <a:gd name="connsiteY55" fmla="*/ 9067 h 9455"/>
                    <a:gd name="connsiteX56" fmla="*/ 3145 w 10000"/>
                    <a:gd name="connsiteY56" fmla="*/ 9213 h 9455"/>
                    <a:gd name="connsiteX57" fmla="*/ 2904 w 10000"/>
                    <a:gd name="connsiteY57" fmla="*/ 9334 h 9455"/>
                    <a:gd name="connsiteX58" fmla="*/ 2718 w 10000"/>
                    <a:gd name="connsiteY58" fmla="*/ 9407 h 9455"/>
                    <a:gd name="connsiteX59" fmla="*/ 2643 w 10000"/>
                    <a:gd name="connsiteY59" fmla="*/ 9455 h 9455"/>
                    <a:gd name="connsiteX60" fmla="*/ 2347 w 10000"/>
                    <a:gd name="connsiteY60" fmla="*/ 9091 h 9455"/>
                    <a:gd name="connsiteX61" fmla="*/ 1898 w 10000"/>
                    <a:gd name="connsiteY61" fmla="*/ 8425 h 9455"/>
                    <a:gd name="connsiteX62" fmla="*/ 1284 w 10000"/>
                    <a:gd name="connsiteY62" fmla="*/ 7637 h 9455"/>
                    <a:gd name="connsiteX63" fmla="*/ 0 w 10000"/>
                    <a:gd name="connsiteY63" fmla="*/ 7237 h 9455"/>
                    <a:gd name="connsiteX64" fmla="*/ 5756 w 10000"/>
                    <a:gd name="connsiteY64" fmla="*/ 6516 h 9455"/>
                    <a:gd name="connsiteX65" fmla="*/ 4713 w 10000"/>
                    <a:gd name="connsiteY65" fmla="*/ 6497 h 9455"/>
                    <a:gd name="connsiteX66" fmla="*/ 5567 w 10000"/>
                    <a:gd name="connsiteY66" fmla="*/ 5457 h 9455"/>
                    <a:gd name="connsiteX67" fmla="*/ 6502 w 10000"/>
                    <a:gd name="connsiteY67" fmla="*/ 7858 h 9455"/>
                    <a:gd name="connsiteX68" fmla="*/ 423 w 10000"/>
                    <a:gd name="connsiteY68" fmla="*/ 6568 h 9455"/>
                    <a:gd name="connsiteX69" fmla="*/ 5140 w 10000"/>
                    <a:gd name="connsiteY69" fmla="*/ 4186 h 9455"/>
                    <a:gd name="connsiteX70" fmla="*/ 4544 w 10000"/>
                    <a:gd name="connsiteY70" fmla="*/ 3761 h 9455"/>
                    <a:gd name="connsiteX71" fmla="*/ 5997 w 10000"/>
                    <a:gd name="connsiteY71" fmla="*/ 3840 h 9455"/>
                    <a:gd name="connsiteX72" fmla="*/ 5383 w 10000"/>
                    <a:gd name="connsiteY72" fmla="*/ 3110 h 9455"/>
                    <a:gd name="connsiteX73" fmla="*/ 8250 w 10000"/>
                    <a:gd name="connsiteY73" fmla="*/ 1502 h 9455"/>
                    <a:gd name="connsiteX74" fmla="*/ 5915 w 10000"/>
                    <a:gd name="connsiteY74" fmla="*/ 2457 h 9455"/>
                    <a:gd name="connsiteX75" fmla="*/ 10000 w 10000"/>
                    <a:gd name="connsiteY75" fmla="*/ 1325 h 9455"/>
                    <a:gd name="connsiteX76" fmla="*/ 7542 w 10000"/>
                    <a:gd name="connsiteY76" fmla="*/ 1058 h 9455"/>
                    <a:gd name="connsiteX77" fmla="*/ 6480 w 10000"/>
                    <a:gd name="connsiteY77" fmla="*/ 1987 h 9455"/>
                    <a:gd name="connsiteX78" fmla="*/ 1865 w 10000"/>
                    <a:gd name="connsiteY78" fmla="*/ 4288 h 9455"/>
                    <a:gd name="connsiteX79" fmla="*/ 5760 w 10000"/>
                    <a:gd name="connsiteY79" fmla="*/ 2798 h 9455"/>
                    <a:gd name="connsiteX80" fmla="*/ 3891 w 10000"/>
                    <a:gd name="connsiteY80" fmla="*/ 0 h 9455"/>
                    <a:gd name="connsiteX81" fmla="*/ 9925 w 10000"/>
                    <a:gd name="connsiteY81" fmla="*/ 1129 h 9455"/>
                    <a:gd name="connsiteX82" fmla="*/ 8461 w 10000"/>
                    <a:gd name="connsiteY82" fmla="*/ 3405 h 9455"/>
                    <a:gd name="connsiteX83" fmla="*/ 6905 w 10000"/>
                    <a:gd name="connsiteY83" fmla="*/ 2430 h 9455"/>
                    <a:gd name="connsiteX84" fmla="*/ 6183 w 10000"/>
                    <a:gd name="connsiteY84" fmla="*/ 3116 h 9455"/>
                    <a:gd name="connsiteX85" fmla="*/ 9261 w 10000"/>
                    <a:gd name="connsiteY85" fmla="*/ 1485 h 9455"/>
                    <a:gd name="connsiteX86" fmla="*/ 6813 w 10000"/>
                    <a:gd name="connsiteY86" fmla="*/ 982 h 9455"/>
                    <a:gd name="connsiteX87" fmla="*/ 6885 w 10000"/>
                    <a:gd name="connsiteY87" fmla="*/ 3481 h 9455"/>
                    <a:gd name="connsiteX88" fmla="*/ 8359 w 10000"/>
                    <a:gd name="connsiteY88" fmla="*/ 982 h 9455"/>
                    <a:gd name="connsiteX89" fmla="*/ 8972 w 10000"/>
                    <a:gd name="connsiteY89" fmla="*/ 934 h 9455"/>
                    <a:gd name="connsiteX90" fmla="*/ 9570 w 10000"/>
                    <a:gd name="connsiteY90" fmla="*/ 643 h 9455"/>
                    <a:gd name="connsiteX91" fmla="*/ 9997 w 10000"/>
                    <a:gd name="connsiteY91" fmla="*/ 934 h 9455"/>
                    <a:gd name="connsiteX0" fmla="*/ 9997 w 10000"/>
                    <a:gd name="connsiteY0" fmla="*/ 308 h 9320"/>
                    <a:gd name="connsiteX1" fmla="*/ 9960 w 10000"/>
                    <a:gd name="connsiteY1" fmla="*/ 333 h 9320"/>
                    <a:gd name="connsiteX2" fmla="*/ 9904 w 10000"/>
                    <a:gd name="connsiteY2" fmla="*/ 461 h 9320"/>
                    <a:gd name="connsiteX3" fmla="*/ 9791 w 10000"/>
                    <a:gd name="connsiteY3" fmla="*/ 616 h 9320"/>
                    <a:gd name="connsiteX4" fmla="*/ 9753 w 10000"/>
                    <a:gd name="connsiteY4" fmla="*/ 782 h 9320"/>
                    <a:gd name="connsiteX5" fmla="*/ 9643 w 10000"/>
                    <a:gd name="connsiteY5" fmla="*/ 961 h 9320"/>
                    <a:gd name="connsiteX6" fmla="*/ 9457 w 10000"/>
                    <a:gd name="connsiteY6" fmla="*/ 1167 h 9320"/>
                    <a:gd name="connsiteX7" fmla="*/ 9160 w 10000"/>
                    <a:gd name="connsiteY7" fmla="*/ 1372 h 9320"/>
                    <a:gd name="connsiteX8" fmla="*/ 8861 w 10000"/>
                    <a:gd name="connsiteY8" fmla="*/ 1512 h 9320"/>
                    <a:gd name="connsiteX9" fmla="*/ 8582 w 10000"/>
                    <a:gd name="connsiteY9" fmla="*/ 1667 h 9320"/>
                    <a:gd name="connsiteX10" fmla="*/ 8283 w 10000"/>
                    <a:gd name="connsiteY10" fmla="*/ 1769 h 9320"/>
                    <a:gd name="connsiteX11" fmla="*/ 8099 w 10000"/>
                    <a:gd name="connsiteY11" fmla="*/ 1846 h 9320"/>
                    <a:gd name="connsiteX12" fmla="*/ 8023 w 10000"/>
                    <a:gd name="connsiteY12" fmla="*/ 1872 h 9320"/>
                    <a:gd name="connsiteX13" fmla="*/ 8023 w 10000"/>
                    <a:gd name="connsiteY13" fmla="*/ 1923 h 9320"/>
                    <a:gd name="connsiteX14" fmla="*/ 8099 w 10000"/>
                    <a:gd name="connsiteY14" fmla="*/ 2051 h 9320"/>
                    <a:gd name="connsiteX15" fmla="*/ 8173 w 10000"/>
                    <a:gd name="connsiteY15" fmla="*/ 2231 h 9320"/>
                    <a:gd name="connsiteX16" fmla="*/ 8246 w 10000"/>
                    <a:gd name="connsiteY16" fmla="*/ 2398 h 9320"/>
                    <a:gd name="connsiteX17" fmla="*/ 8359 w 10000"/>
                    <a:gd name="connsiteY17" fmla="*/ 2576 h 9320"/>
                    <a:gd name="connsiteX18" fmla="*/ 8433 w 10000"/>
                    <a:gd name="connsiteY18" fmla="*/ 2704 h 9320"/>
                    <a:gd name="connsiteX19" fmla="*/ 8470 w 10000"/>
                    <a:gd name="connsiteY19" fmla="*/ 2859 h 9320"/>
                    <a:gd name="connsiteX20" fmla="*/ 8507 w 10000"/>
                    <a:gd name="connsiteY20" fmla="*/ 3089 h 9320"/>
                    <a:gd name="connsiteX21" fmla="*/ 8470 w 10000"/>
                    <a:gd name="connsiteY21" fmla="*/ 3282 h 9320"/>
                    <a:gd name="connsiteX22" fmla="*/ 8470 w 10000"/>
                    <a:gd name="connsiteY22" fmla="*/ 3462 h 9320"/>
                    <a:gd name="connsiteX23" fmla="*/ 8545 w 10000"/>
                    <a:gd name="connsiteY23" fmla="*/ 3615 h 9320"/>
                    <a:gd name="connsiteX24" fmla="*/ 8582 w 10000"/>
                    <a:gd name="connsiteY24" fmla="*/ 3820 h 9320"/>
                    <a:gd name="connsiteX25" fmla="*/ 8582 w 10000"/>
                    <a:gd name="connsiteY25" fmla="*/ 4038 h 9320"/>
                    <a:gd name="connsiteX26" fmla="*/ 8396 w 10000"/>
                    <a:gd name="connsiteY26" fmla="*/ 4243 h 9320"/>
                    <a:gd name="connsiteX27" fmla="*/ 8060 w 10000"/>
                    <a:gd name="connsiteY27" fmla="*/ 4474 h 9320"/>
                    <a:gd name="connsiteX28" fmla="*/ 7726 w 10000"/>
                    <a:gd name="connsiteY28" fmla="*/ 4666 h 9320"/>
                    <a:gd name="connsiteX29" fmla="*/ 7447 w 10000"/>
                    <a:gd name="connsiteY29" fmla="*/ 4897 h 9320"/>
                    <a:gd name="connsiteX30" fmla="*/ 7260 w 10000"/>
                    <a:gd name="connsiteY30" fmla="*/ 5077 h 9320"/>
                    <a:gd name="connsiteX31" fmla="*/ 7074 w 10000"/>
                    <a:gd name="connsiteY31" fmla="*/ 5435 h 9320"/>
                    <a:gd name="connsiteX32" fmla="*/ 6962 w 10000"/>
                    <a:gd name="connsiteY32" fmla="*/ 5782 h 9320"/>
                    <a:gd name="connsiteX33" fmla="*/ 6888 w 10000"/>
                    <a:gd name="connsiteY33" fmla="*/ 5986 h 9320"/>
                    <a:gd name="connsiteX34" fmla="*/ 6738 w 10000"/>
                    <a:gd name="connsiteY34" fmla="*/ 6243 h 9320"/>
                    <a:gd name="connsiteX35" fmla="*/ 6553 w 10000"/>
                    <a:gd name="connsiteY35" fmla="*/ 6461 h 9320"/>
                    <a:gd name="connsiteX36" fmla="*/ 6311 w 10000"/>
                    <a:gd name="connsiteY36" fmla="*/ 6666 h 9320"/>
                    <a:gd name="connsiteX37" fmla="*/ 6049 w 10000"/>
                    <a:gd name="connsiteY37" fmla="*/ 6744 h 9320"/>
                    <a:gd name="connsiteX38" fmla="*/ 5716 w 10000"/>
                    <a:gd name="connsiteY38" fmla="*/ 6820 h 9320"/>
                    <a:gd name="connsiteX39" fmla="*/ 5343 w 10000"/>
                    <a:gd name="connsiteY39" fmla="*/ 6846 h 9320"/>
                    <a:gd name="connsiteX40" fmla="*/ 5026 w 10000"/>
                    <a:gd name="connsiteY40" fmla="*/ 6897 h 9320"/>
                    <a:gd name="connsiteX41" fmla="*/ 4765 w 10000"/>
                    <a:gd name="connsiteY41" fmla="*/ 6974 h 9320"/>
                    <a:gd name="connsiteX42" fmla="*/ 4617 w 10000"/>
                    <a:gd name="connsiteY42" fmla="*/ 7051 h 9320"/>
                    <a:gd name="connsiteX43" fmla="*/ 4654 w 10000"/>
                    <a:gd name="connsiteY43" fmla="*/ 7192 h 9320"/>
                    <a:gd name="connsiteX44" fmla="*/ 4802 w 10000"/>
                    <a:gd name="connsiteY44" fmla="*/ 7320 h 9320"/>
                    <a:gd name="connsiteX45" fmla="*/ 4989 w 10000"/>
                    <a:gd name="connsiteY45" fmla="*/ 7474 h 9320"/>
                    <a:gd name="connsiteX46" fmla="*/ 5101 w 10000"/>
                    <a:gd name="connsiteY46" fmla="*/ 7602 h 9320"/>
                    <a:gd name="connsiteX47" fmla="*/ 5064 w 10000"/>
                    <a:gd name="connsiteY47" fmla="*/ 7730 h 9320"/>
                    <a:gd name="connsiteX48" fmla="*/ 4915 w 10000"/>
                    <a:gd name="connsiteY48" fmla="*/ 7846 h 9320"/>
                    <a:gd name="connsiteX49" fmla="*/ 4728 w 10000"/>
                    <a:gd name="connsiteY49" fmla="*/ 8051 h 9320"/>
                    <a:gd name="connsiteX50" fmla="*/ 809 w 10000"/>
                    <a:gd name="connsiteY50" fmla="*/ 6046 h 9320"/>
                    <a:gd name="connsiteX51" fmla="*/ 4282 w 10000"/>
                    <a:gd name="connsiteY51" fmla="*/ 8436 h 9320"/>
                    <a:gd name="connsiteX52" fmla="*/ 4150 w 10000"/>
                    <a:gd name="connsiteY52" fmla="*/ 8564 h 9320"/>
                    <a:gd name="connsiteX53" fmla="*/ 3965 w 10000"/>
                    <a:gd name="connsiteY53" fmla="*/ 8627 h 9320"/>
                    <a:gd name="connsiteX54" fmla="*/ 3741 w 10000"/>
                    <a:gd name="connsiteY54" fmla="*/ 8756 h 9320"/>
                    <a:gd name="connsiteX55" fmla="*/ 3444 w 10000"/>
                    <a:gd name="connsiteY55" fmla="*/ 8910 h 9320"/>
                    <a:gd name="connsiteX56" fmla="*/ 3145 w 10000"/>
                    <a:gd name="connsiteY56" fmla="*/ 9064 h 9320"/>
                    <a:gd name="connsiteX57" fmla="*/ 2904 w 10000"/>
                    <a:gd name="connsiteY57" fmla="*/ 9192 h 9320"/>
                    <a:gd name="connsiteX58" fmla="*/ 2718 w 10000"/>
                    <a:gd name="connsiteY58" fmla="*/ 9269 h 9320"/>
                    <a:gd name="connsiteX59" fmla="*/ 2643 w 10000"/>
                    <a:gd name="connsiteY59" fmla="*/ 9320 h 9320"/>
                    <a:gd name="connsiteX60" fmla="*/ 2347 w 10000"/>
                    <a:gd name="connsiteY60" fmla="*/ 8935 h 9320"/>
                    <a:gd name="connsiteX61" fmla="*/ 1898 w 10000"/>
                    <a:gd name="connsiteY61" fmla="*/ 8231 h 9320"/>
                    <a:gd name="connsiteX62" fmla="*/ 1284 w 10000"/>
                    <a:gd name="connsiteY62" fmla="*/ 7397 h 9320"/>
                    <a:gd name="connsiteX63" fmla="*/ 0 w 10000"/>
                    <a:gd name="connsiteY63" fmla="*/ 6974 h 9320"/>
                    <a:gd name="connsiteX64" fmla="*/ 5756 w 10000"/>
                    <a:gd name="connsiteY64" fmla="*/ 6212 h 9320"/>
                    <a:gd name="connsiteX65" fmla="*/ 4713 w 10000"/>
                    <a:gd name="connsiteY65" fmla="*/ 6191 h 9320"/>
                    <a:gd name="connsiteX66" fmla="*/ 5567 w 10000"/>
                    <a:gd name="connsiteY66" fmla="*/ 5092 h 9320"/>
                    <a:gd name="connsiteX67" fmla="*/ 6502 w 10000"/>
                    <a:gd name="connsiteY67" fmla="*/ 7631 h 9320"/>
                    <a:gd name="connsiteX68" fmla="*/ 423 w 10000"/>
                    <a:gd name="connsiteY68" fmla="*/ 6267 h 9320"/>
                    <a:gd name="connsiteX69" fmla="*/ 5140 w 10000"/>
                    <a:gd name="connsiteY69" fmla="*/ 3747 h 9320"/>
                    <a:gd name="connsiteX70" fmla="*/ 4544 w 10000"/>
                    <a:gd name="connsiteY70" fmla="*/ 3298 h 9320"/>
                    <a:gd name="connsiteX71" fmla="*/ 5997 w 10000"/>
                    <a:gd name="connsiteY71" fmla="*/ 3381 h 9320"/>
                    <a:gd name="connsiteX72" fmla="*/ 5383 w 10000"/>
                    <a:gd name="connsiteY72" fmla="*/ 2609 h 9320"/>
                    <a:gd name="connsiteX73" fmla="*/ 8250 w 10000"/>
                    <a:gd name="connsiteY73" fmla="*/ 909 h 9320"/>
                    <a:gd name="connsiteX74" fmla="*/ 5915 w 10000"/>
                    <a:gd name="connsiteY74" fmla="*/ 1919 h 9320"/>
                    <a:gd name="connsiteX75" fmla="*/ 10000 w 10000"/>
                    <a:gd name="connsiteY75" fmla="*/ 721 h 9320"/>
                    <a:gd name="connsiteX76" fmla="*/ 7542 w 10000"/>
                    <a:gd name="connsiteY76" fmla="*/ 439 h 9320"/>
                    <a:gd name="connsiteX77" fmla="*/ 6480 w 10000"/>
                    <a:gd name="connsiteY77" fmla="*/ 1422 h 9320"/>
                    <a:gd name="connsiteX78" fmla="*/ 1865 w 10000"/>
                    <a:gd name="connsiteY78" fmla="*/ 3855 h 9320"/>
                    <a:gd name="connsiteX79" fmla="*/ 5760 w 10000"/>
                    <a:gd name="connsiteY79" fmla="*/ 2279 h 9320"/>
                    <a:gd name="connsiteX80" fmla="*/ 8259 w 10000"/>
                    <a:gd name="connsiteY80" fmla="*/ 1533 h 9320"/>
                    <a:gd name="connsiteX81" fmla="*/ 9925 w 10000"/>
                    <a:gd name="connsiteY81" fmla="*/ 514 h 9320"/>
                    <a:gd name="connsiteX82" fmla="*/ 8461 w 10000"/>
                    <a:gd name="connsiteY82" fmla="*/ 2921 h 9320"/>
                    <a:gd name="connsiteX83" fmla="*/ 6905 w 10000"/>
                    <a:gd name="connsiteY83" fmla="*/ 1890 h 9320"/>
                    <a:gd name="connsiteX84" fmla="*/ 6183 w 10000"/>
                    <a:gd name="connsiteY84" fmla="*/ 2616 h 9320"/>
                    <a:gd name="connsiteX85" fmla="*/ 9261 w 10000"/>
                    <a:gd name="connsiteY85" fmla="*/ 891 h 9320"/>
                    <a:gd name="connsiteX86" fmla="*/ 6813 w 10000"/>
                    <a:gd name="connsiteY86" fmla="*/ 359 h 9320"/>
                    <a:gd name="connsiteX87" fmla="*/ 6885 w 10000"/>
                    <a:gd name="connsiteY87" fmla="*/ 3002 h 9320"/>
                    <a:gd name="connsiteX88" fmla="*/ 8359 w 10000"/>
                    <a:gd name="connsiteY88" fmla="*/ 359 h 9320"/>
                    <a:gd name="connsiteX89" fmla="*/ 8972 w 10000"/>
                    <a:gd name="connsiteY89" fmla="*/ 308 h 9320"/>
                    <a:gd name="connsiteX90" fmla="*/ 9570 w 10000"/>
                    <a:gd name="connsiteY90" fmla="*/ 0 h 9320"/>
                    <a:gd name="connsiteX91" fmla="*/ 9997 w 10000"/>
                    <a:gd name="connsiteY91" fmla="*/ 308 h 9320"/>
                    <a:gd name="connsiteX0" fmla="*/ 9997 w 10000"/>
                    <a:gd name="connsiteY0" fmla="*/ 330 h 10000"/>
                    <a:gd name="connsiteX1" fmla="*/ 9960 w 10000"/>
                    <a:gd name="connsiteY1" fmla="*/ 357 h 10000"/>
                    <a:gd name="connsiteX2" fmla="*/ 9904 w 10000"/>
                    <a:gd name="connsiteY2" fmla="*/ 495 h 10000"/>
                    <a:gd name="connsiteX3" fmla="*/ 9791 w 10000"/>
                    <a:gd name="connsiteY3" fmla="*/ 661 h 10000"/>
                    <a:gd name="connsiteX4" fmla="*/ 9753 w 10000"/>
                    <a:gd name="connsiteY4" fmla="*/ 839 h 10000"/>
                    <a:gd name="connsiteX5" fmla="*/ 9643 w 10000"/>
                    <a:gd name="connsiteY5" fmla="*/ 1031 h 10000"/>
                    <a:gd name="connsiteX6" fmla="*/ 9457 w 10000"/>
                    <a:gd name="connsiteY6" fmla="*/ 1252 h 10000"/>
                    <a:gd name="connsiteX7" fmla="*/ 9160 w 10000"/>
                    <a:gd name="connsiteY7" fmla="*/ 1472 h 10000"/>
                    <a:gd name="connsiteX8" fmla="*/ 8861 w 10000"/>
                    <a:gd name="connsiteY8" fmla="*/ 1622 h 10000"/>
                    <a:gd name="connsiteX9" fmla="*/ 8582 w 10000"/>
                    <a:gd name="connsiteY9" fmla="*/ 1789 h 10000"/>
                    <a:gd name="connsiteX10" fmla="*/ 8283 w 10000"/>
                    <a:gd name="connsiteY10" fmla="*/ 1898 h 10000"/>
                    <a:gd name="connsiteX11" fmla="*/ 8099 w 10000"/>
                    <a:gd name="connsiteY11" fmla="*/ 1981 h 10000"/>
                    <a:gd name="connsiteX12" fmla="*/ 8023 w 10000"/>
                    <a:gd name="connsiteY12" fmla="*/ 2009 h 10000"/>
                    <a:gd name="connsiteX13" fmla="*/ 8023 w 10000"/>
                    <a:gd name="connsiteY13" fmla="*/ 2063 h 10000"/>
                    <a:gd name="connsiteX14" fmla="*/ 8099 w 10000"/>
                    <a:gd name="connsiteY14" fmla="*/ 2201 h 10000"/>
                    <a:gd name="connsiteX15" fmla="*/ 8173 w 10000"/>
                    <a:gd name="connsiteY15" fmla="*/ 2394 h 10000"/>
                    <a:gd name="connsiteX16" fmla="*/ 8246 w 10000"/>
                    <a:gd name="connsiteY16" fmla="*/ 2573 h 10000"/>
                    <a:gd name="connsiteX17" fmla="*/ 8359 w 10000"/>
                    <a:gd name="connsiteY17" fmla="*/ 2764 h 10000"/>
                    <a:gd name="connsiteX18" fmla="*/ 8433 w 10000"/>
                    <a:gd name="connsiteY18" fmla="*/ 2901 h 10000"/>
                    <a:gd name="connsiteX19" fmla="*/ 8470 w 10000"/>
                    <a:gd name="connsiteY19" fmla="*/ 3068 h 10000"/>
                    <a:gd name="connsiteX20" fmla="*/ 8507 w 10000"/>
                    <a:gd name="connsiteY20" fmla="*/ 3314 h 10000"/>
                    <a:gd name="connsiteX21" fmla="*/ 8470 w 10000"/>
                    <a:gd name="connsiteY21" fmla="*/ 3521 h 10000"/>
                    <a:gd name="connsiteX22" fmla="*/ 8470 w 10000"/>
                    <a:gd name="connsiteY22" fmla="*/ 3715 h 10000"/>
                    <a:gd name="connsiteX23" fmla="*/ 8545 w 10000"/>
                    <a:gd name="connsiteY23" fmla="*/ 3879 h 10000"/>
                    <a:gd name="connsiteX24" fmla="*/ 8582 w 10000"/>
                    <a:gd name="connsiteY24" fmla="*/ 4099 h 10000"/>
                    <a:gd name="connsiteX25" fmla="*/ 8582 w 10000"/>
                    <a:gd name="connsiteY25" fmla="*/ 4333 h 10000"/>
                    <a:gd name="connsiteX26" fmla="*/ 8396 w 10000"/>
                    <a:gd name="connsiteY26" fmla="*/ 4553 h 10000"/>
                    <a:gd name="connsiteX27" fmla="*/ 8060 w 10000"/>
                    <a:gd name="connsiteY27" fmla="*/ 4800 h 10000"/>
                    <a:gd name="connsiteX28" fmla="*/ 7726 w 10000"/>
                    <a:gd name="connsiteY28" fmla="*/ 5006 h 10000"/>
                    <a:gd name="connsiteX29" fmla="*/ 7447 w 10000"/>
                    <a:gd name="connsiteY29" fmla="*/ 5254 h 10000"/>
                    <a:gd name="connsiteX30" fmla="*/ 7260 w 10000"/>
                    <a:gd name="connsiteY30" fmla="*/ 5447 h 10000"/>
                    <a:gd name="connsiteX31" fmla="*/ 7074 w 10000"/>
                    <a:gd name="connsiteY31" fmla="*/ 5832 h 10000"/>
                    <a:gd name="connsiteX32" fmla="*/ 6962 w 10000"/>
                    <a:gd name="connsiteY32" fmla="*/ 6204 h 10000"/>
                    <a:gd name="connsiteX33" fmla="*/ 6888 w 10000"/>
                    <a:gd name="connsiteY33" fmla="*/ 6423 h 10000"/>
                    <a:gd name="connsiteX34" fmla="*/ 6738 w 10000"/>
                    <a:gd name="connsiteY34" fmla="*/ 6698 h 10000"/>
                    <a:gd name="connsiteX35" fmla="*/ 6553 w 10000"/>
                    <a:gd name="connsiteY35" fmla="*/ 6932 h 10000"/>
                    <a:gd name="connsiteX36" fmla="*/ 6311 w 10000"/>
                    <a:gd name="connsiteY36" fmla="*/ 7152 h 10000"/>
                    <a:gd name="connsiteX37" fmla="*/ 6049 w 10000"/>
                    <a:gd name="connsiteY37" fmla="*/ 7236 h 10000"/>
                    <a:gd name="connsiteX38" fmla="*/ 5716 w 10000"/>
                    <a:gd name="connsiteY38" fmla="*/ 7318 h 10000"/>
                    <a:gd name="connsiteX39" fmla="*/ 5343 w 10000"/>
                    <a:gd name="connsiteY39" fmla="*/ 7345 h 10000"/>
                    <a:gd name="connsiteX40" fmla="*/ 5026 w 10000"/>
                    <a:gd name="connsiteY40" fmla="*/ 7400 h 10000"/>
                    <a:gd name="connsiteX41" fmla="*/ 4765 w 10000"/>
                    <a:gd name="connsiteY41" fmla="*/ 7483 h 10000"/>
                    <a:gd name="connsiteX42" fmla="*/ 4617 w 10000"/>
                    <a:gd name="connsiteY42" fmla="*/ 7565 h 10000"/>
                    <a:gd name="connsiteX43" fmla="*/ 4654 w 10000"/>
                    <a:gd name="connsiteY43" fmla="*/ 7717 h 10000"/>
                    <a:gd name="connsiteX44" fmla="*/ 4802 w 10000"/>
                    <a:gd name="connsiteY44" fmla="*/ 7854 h 10000"/>
                    <a:gd name="connsiteX45" fmla="*/ 4989 w 10000"/>
                    <a:gd name="connsiteY45" fmla="*/ 8019 h 10000"/>
                    <a:gd name="connsiteX46" fmla="*/ 5101 w 10000"/>
                    <a:gd name="connsiteY46" fmla="*/ 8157 h 10000"/>
                    <a:gd name="connsiteX47" fmla="*/ 5064 w 10000"/>
                    <a:gd name="connsiteY47" fmla="*/ 8294 h 10000"/>
                    <a:gd name="connsiteX48" fmla="*/ 4915 w 10000"/>
                    <a:gd name="connsiteY48" fmla="*/ 8418 h 10000"/>
                    <a:gd name="connsiteX49" fmla="*/ 4728 w 10000"/>
                    <a:gd name="connsiteY49" fmla="*/ 8638 h 10000"/>
                    <a:gd name="connsiteX50" fmla="*/ 809 w 10000"/>
                    <a:gd name="connsiteY50" fmla="*/ 6487 h 10000"/>
                    <a:gd name="connsiteX51" fmla="*/ 4282 w 10000"/>
                    <a:gd name="connsiteY51" fmla="*/ 9052 h 10000"/>
                    <a:gd name="connsiteX52" fmla="*/ 4150 w 10000"/>
                    <a:gd name="connsiteY52" fmla="*/ 9189 h 10000"/>
                    <a:gd name="connsiteX53" fmla="*/ 3965 w 10000"/>
                    <a:gd name="connsiteY53" fmla="*/ 9256 h 10000"/>
                    <a:gd name="connsiteX54" fmla="*/ 3741 w 10000"/>
                    <a:gd name="connsiteY54" fmla="*/ 9395 h 10000"/>
                    <a:gd name="connsiteX55" fmla="*/ 3444 w 10000"/>
                    <a:gd name="connsiteY55" fmla="*/ 9560 h 10000"/>
                    <a:gd name="connsiteX56" fmla="*/ 3145 w 10000"/>
                    <a:gd name="connsiteY56" fmla="*/ 9725 h 10000"/>
                    <a:gd name="connsiteX57" fmla="*/ 2904 w 10000"/>
                    <a:gd name="connsiteY57" fmla="*/ 9863 h 10000"/>
                    <a:gd name="connsiteX58" fmla="*/ 2718 w 10000"/>
                    <a:gd name="connsiteY58" fmla="*/ 9945 h 10000"/>
                    <a:gd name="connsiteX59" fmla="*/ 2643 w 10000"/>
                    <a:gd name="connsiteY59" fmla="*/ 10000 h 10000"/>
                    <a:gd name="connsiteX60" fmla="*/ 2347 w 10000"/>
                    <a:gd name="connsiteY60" fmla="*/ 9587 h 10000"/>
                    <a:gd name="connsiteX61" fmla="*/ 1898 w 10000"/>
                    <a:gd name="connsiteY61" fmla="*/ 8832 h 10000"/>
                    <a:gd name="connsiteX62" fmla="*/ 1284 w 10000"/>
                    <a:gd name="connsiteY62" fmla="*/ 7937 h 10000"/>
                    <a:gd name="connsiteX63" fmla="*/ 0 w 10000"/>
                    <a:gd name="connsiteY63" fmla="*/ 7483 h 10000"/>
                    <a:gd name="connsiteX64" fmla="*/ 5756 w 10000"/>
                    <a:gd name="connsiteY64" fmla="*/ 6665 h 10000"/>
                    <a:gd name="connsiteX65" fmla="*/ 4713 w 10000"/>
                    <a:gd name="connsiteY65" fmla="*/ 6643 h 10000"/>
                    <a:gd name="connsiteX66" fmla="*/ 5567 w 10000"/>
                    <a:gd name="connsiteY66" fmla="*/ 5464 h 10000"/>
                    <a:gd name="connsiteX67" fmla="*/ 6502 w 10000"/>
                    <a:gd name="connsiteY67" fmla="*/ 8188 h 10000"/>
                    <a:gd name="connsiteX68" fmla="*/ 423 w 10000"/>
                    <a:gd name="connsiteY68" fmla="*/ 6724 h 10000"/>
                    <a:gd name="connsiteX69" fmla="*/ 5140 w 10000"/>
                    <a:gd name="connsiteY69" fmla="*/ 4020 h 10000"/>
                    <a:gd name="connsiteX70" fmla="*/ 4544 w 10000"/>
                    <a:gd name="connsiteY70" fmla="*/ 3539 h 10000"/>
                    <a:gd name="connsiteX71" fmla="*/ 5997 w 10000"/>
                    <a:gd name="connsiteY71" fmla="*/ 3628 h 10000"/>
                    <a:gd name="connsiteX72" fmla="*/ 5383 w 10000"/>
                    <a:gd name="connsiteY72" fmla="*/ 2799 h 10000"/>
                    <a:gd name="connsiteX73" fmla="*/ 8250 w 10000"/>
                    <a:gd name="connsiteY73" fmla="*/ 975 h 10000"/>
                    <a:gd name="connsiteX74" fmla="*/ 5915 w 10000"/>
                    <a:gd name="connsiteY74" fmla="*/ 2059 h 10000"/>
                    <a:gd name="connsiteX75" fmla="*/ 10000 w 10000"/>
                    <a:gd name="connsiteY75" fmla="*/ 774 h 10000"/>
                    <a:gd name="connsiteX76" fmla="*/ 7542 w 10000"/>
                    <a:gd name="connsiteY76" fmla="*/ 471 h 10000"/>
                    <a:gd name="connsiteX77" fmla="*/ 6480 w 10000"/>
                    <a:gd name="connsiteY77" fmla="*/ 1526 h 10000"/>
                    <a:gd name="connsiteX78" fmla="*/ 1865 w 10000"/>
                    <a:gd name="connsiteY78" fmla="*/ 4136 h 10000"/>
                    <a:gd name="connsiteX79" fmla="*/ 5760 w 10000"/>
                    <a:gd name="connsiteY79" fmla="*/ 2445 h 10000"/>
                    <a:gd name="connsiteX80" fmla="*/ 8259 w 10000"/>
                    <a:gd name="connsiteY80" fmla="*/ 1645 h 10000"/>
                    <a:gd name="connsiteX81" fmla="*/ 9925 w 10000"/>
                    <a:gd name="connsiteY81" fmla="*/ 552 h 10000"/>
                    <a:gd name="connsiteX82" fmla="*/ 8461 w 10000"/>
                    <a:gd name="connsiteY82" fmla="*/ 3134 h 10000"/>
                    <a:gd name="connsiteX83" fmla="*/ 6905 w 10000"/>
                    <a:gd name="connsiteY83" fmla="*/ 2028 h 10000"/>
                    <a:gd name="connsiteX84" fmla="*/ 6183 w 10000"/>
                    <a:gd name="connsiteY84" fmla="*/ 2807 h 10000"/>
                    <a:gd name="connsiteX85" fmla="*/ 9261 w 10000"/>
                    <a:gd name="connsiteY85" fmla="*/ 956 h 10000"/>
                    <a:gd name="connsiteX86" fmla="*/ 6813 w 10000"/>
                    <a:gd name="connsiteY86" fmla="*/ 385 h 10000"/>
                    <a:gd name="connsiteX87" fmla="*/ 6885 w 10000"/>
                    <a:gd name="connsiteY87" fmla="*/ 3221 h 10000"/>
                    <a:gd name="connsiteX88" fmla="*/ 8023 w 10000"/>
                    <a:gd name="connsiteY88" fmla="*/ 3291 h 10000"/>
                    <a:gd name="connsiteX89" fmla="*/ 8972 w 10000"/>
                    <a:gd name="connsiteY89" fmla="*/ 330 h 10000"/>
                    <a:gd name="connsiteX90" fmla="*/ 9570 w 10000"/>
                    <a:gd name="connsiteY90" fmla="*/ 0 h 10000"/>
                    <a:gd name="connsiteX91" fmla="*/ 9997 w 10000"/>
                    <a:gd name="connsiteY91" fmla="*/ 33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10000" h="10000">
                      <a:moveTo>
                        <a:pt x="9997" y="330"/>
                      </a:moveTo>
                      <a:cubicBezTo>
                        <a:pt x="9984" y="339"/>
                        <a:pt x="9973" y="349"/>
                        <a:pt x="9960" y="357"/>
                      </a:cubicBezTo>
                      <a:cubicBezTo>
                        <a:pt x="9941" y="403"/>
                        <a:pt x="9923" y="450"/>
                        <a:pt x="9904" y="495"/>
                      </a:cubicBezTo>
                      <a:cubicBezTo>
                        <a:pt x="9867" y="550"/>
                        <a:pt x="9830" y="605"/>
                        <a:pt x="9791" y="661"/>
                      </a:cubicBezTo>
                      <a:cubicBezTo>
                        <a:pt x="9778" y="720"/>
                        <a:pt x="9766" y="780"/>
                        <a:pt x="9753" y="839"/>
                      </a:cubicBezTo>
                      <a:cubicBezTo>
                        <a:pt x="9716" y="903"/>
                        <a:pt x="9680" y="967"/>
                        <a:pt x="9643" y="1031"/>
                      </a:cubicBezTo>
                      <a:lnTo>
                        <a:pt x="9457" y="1252"/>
                      </a:lnTo>
                      <a:lnTo>
                        <a:pt x="9160" y="1472"/>
                      </a:lnTo>
                      <a:lnTo>
                        <a:pt x="8861" y="1622"/>
                      </a:lnTo>
                      <a:lnTo>
                        <a:pt x="8582" y="1789"/>
                      </a:lnTo>
                      <a:lnTo>
                        <a:pt x="8283" y="1898"/>
                      </a:lnTo>
                      <a:lnTo>
                        <a:pt x="8099" y="1981"/>
                      </a:lnTo>
                      <a:cubicBezTo>
                        <a:pt x="8074" y="1989"/>
                        <a:pt x="8049" y="2000"/>
                        <a:pt x="8023" y="2009"/>
                      </a:cubicBezTo>
                      <a:lnTo>
                        <a:pt x="8023" y="2063"/>
                      </a:lnTo>
                      <a:cubicBezTo>
                        <a:pt x="8048" y="2108"/>
                        <a:pt x="8075" y="2156"/>
                        <a:pt x="8099" y="2201"/>
                      </a:cubicBezTo>
                      <a:cubicBezTo>
                        <a:pt x="8124" y="2265"/>
                        <a:pt x="8149" y="2328"/>
                        <a:pt x="8173" y="2394"/>
                      </a:cubicBezTo>
                      <a:cubicBezTo>
                        <a:pt x="8197" y="2454"/>
                        <a:pt x="8222" y="2513"/>
                        <a:pt x="8246" y="2573"/>
                      </a:cubicBezTo>
                      <a:cubicBezTo>
                        <a:pt x="8284" y="2636"/>
                        <a:pt x="8321" y="2701"/>
                        <a:pt x="8359" y="2764"/>
                      </a:cubicBezTo>
                      <a:cubicBezTo>
                        <a:pt x="8383" y="2810"/>
                        <a:pt x="8408" y="2856"/>
                        <a:pt x="8433" y="2901"/>
                      </a:cubicBezTo>
                      <a:cubicBezTo>
                        <a:pt x="8446" y="2957"/>
                        <a:pt x="8458" y="3012"/>
                        <a:pt x="8470" y="3068"/>
                      </a:cubicBezTo>
                      <a:cubicBezTo>
                        <a:pt x="8483" y="3150"/>
                        <a:pt x="8495" y="3232"/>
                        <a:pt x="8507" y="3314"/>
                      </a:cubicBezTo>
                      <a:cubicBezTo>
                        <a:pt x="8495" y="3384"/>
                        <a:pt x="8483" y="3452"/>
                        <a:pt x="8470" y="3521"/>
                      </a:cubicBezTo>
                      <a:lnTo>
                        <a:pt x="8470" y="3715"/>
                      </a:lnTo>
                      <a:cubicBezTo>
                        <a:pt x="8495" y="3768"/>
                        <a:pt x="8520" y="3824"/>
                        <a:pt x="8545" y="3879"/>
                      </a:cubicBezTo>
                      <a:cubicBezTo>
                        <a:pt x="8558" y="3953"/>
                        <a:pt x="8569" y="4026"/>
                        <a:pt x="8582" y="4099"/>
                      </a:cubicBezTo>
                      <a:lnTo>
                        <a:pt x="8582" y="4333"/>
                      </a:lnTo>
                      <a:lnTo>
                        <a:pt x="8396" y="4553"/>
                      </a:lnTo>
                      <a:lnTo>
                        <a:pt x="8060" y="4800"/>
                      </a:lnTo>
                      <a:lnTo>
                        <a:pt x="7726" y="5006"/>
                      </a:lnTo>
                      <a:lnTo>
                        <a:pt x="7447" y="5254"/>
                      </a:lnTo>
                      <a:cubicBezTo>
                        <a:pt x="7386" y="5319"/>
                        <a:pt x="7322" y="5382"/>
                        <a:pt x="7260" y="5447"/>
                      </a:cubicBezTo>
                      <a:cubicBezTo>
                        <a:pt x="7199" y="5575"/>
                        <a:pt x="7136" y="5704"/>
                        <a:pt x="7074" y="5832"/>
                      </a:cubicBezTo>
                      <a:cubicBezTo>
                        <a:pt x="7037" y="5956"/>
                        <a:pt x="6999" y="6080"/>
                        <a:pt x="6962" y="6204"/>
                      </a:cubicBezTo>
                      <a:cubicBezTo>
                        <a:pt x="6938" y="6277"/>
                        <a:pt x="6912" y="6351"/>
                        <a:pt x="6888" y="6423"/>
                      </a:cubicBezTo>
                      <a:lnTo>
                        <a:pt x="6738" y="6698"/>
                      </a:lnTo>
                      <a:cubicBezTo>
                        <a:pt x="6677" y="6777"/>
                        <a:pt x="6614" y="6854"/>
                        <a:pt x="6553" y="6932"/>
                      </a:cubicBezTo>
                      <a:lnTo>
                        <a:pt x="6311" y="7152"/>
                      </a:lnTo>
                      <a:lnTo>
                        <a:pt x="6049" y="7236"/>
                      </a:lnTo>
                      <a:lnTo>
                        <a:pt x="5716" y="7318"/>
                      </a:lnTo>
                      <a:lnTo>
                        <a:pt x="5343" y="7345"/>
                      </a:lnTo>
                      <a:lnTo>
                        <a:pt x="5026" y="7400"/>
                      </a:lnTo>
                      <a:lnTo>
                        <a:pt x="4765" y="7483"/>
                      </a:lnTo>
                      <a:cubicBezTo>
                        <a:pt x="4715" y="7511"/>
                        <a:pt x="4667" y="7539"/>
                        <a:pt x="4617" y="7565"/>
                      </a:cubicBezTo>
                      <a:cubicBezTo>
                        <a:pt x="4630" y="7616"/>
                        <a:pt x="4642" y="7666"/>
                        <a:pt x="4654" y="7717"/>
                      </a:cubicBezTo>
                      <a:cubicBezTo>
                        <a:pt x="4704" y="7762"/>
                        <a:pt x="4752" y="7809"/>
                        <a:pt x="4802" y="7854"/>
                      </a:cubicBezTo>
                      <a:lnTo>
                        <a:pt x="4989" y="8019"/>
                      </a:lnTo>
                      <a:cubicBezTo>
                        <a:pt x="5026" y="8065"/>
                        <a:pt x="5064" y="8111"/>
                        <a:pt x="5101" y="8157"/>
                      </a:cubicBezTo>
                      <a:cubicBezTo>
                        <a:pt x="5089" y="8203"/>
                        <a:pt x="5077" y="8249"/>
                        <a:pt x="5064" y="8294"/>
                      </a:cubicBezTo>
                      <a:cubicBezTo>
                        <a:pt x="5014" y="8335"/>
                        <a:pt x="4965" y="8378"/>
                        <a:pt x="4915" y="8418"/>
                      </a:cubicBezTo>
                      <a:cubicBezTo>
                        <a:pt x="4852" y="8491"/>
                        <a:pt x="4789" y="8564"/>
                        <a:pt x="4728" y="8638"/>
                      </a:cubicBezTo>
                      <a:lnTo>
                        <a:pt x="809" y="6487"/>
                      </a:lnTo>
                      <a:lnTo>
                        <a:pt x="4282" y="9052"/>
                      </a:lnTo>
                      <a:cubicBezTo>
                        <a:pt x="4238" y="9097"/>
                        <a:pt x="4195" y="9143"/>
                        <a:pt x="4150" y="9189"/>
                      </a:cubicBezTo>
                      <a:lnTo>
                        <a:pt x="3965" y="9256"/>
                      </a:lnTo>
                      <a:lnTo>
                        <a:pt x="3741" y="9395"/>
                      </a:lnTo>
                      <a:lnTo>
                        <a:pt x="3444" y="9560"/>
                      </a:lnTo>
                      <a:lnTo>
                        <a:pt x="3145" y="9725"/>
                      </a:lnTo>
                      <a:lnTo>
                        <a:pt x="2904" y="9863"/>
                      </a:lnTo>
                      <a:lnTo>
                        <a:pt x="2718" y="9945"/>
                      </a:lnTo>
                      <a:cubicBezTo>
                        <a:pt x="2693" y="9964"/>
                        <a:pt x="2667" y="9982"/>
                        <a:pt x="2643" y="10000"/>
                      </a:cubicBezTo>
                      <a:lnTo>
                        <a:pt x="2347" y="9587"/>
                      </a:lnTo>
                      <a:lnTo>
                        <a:pt x="1898" y="8832"/>
                      </a:lnTo>
                      <a:lnTo>
                        <a:pt x="1284" y="7937"/>
                      </a:lnTo>
                      <a:lnTo>
                        <a:pt x="0" y="7483"/>
                      </a:lnTo>
                      <a:lnTo>
                        <a:pt x="5756" y="6665"/>
                      </a:lnTo>
                      <a:cubicBezTo>
                        <a:pt x="5743" y="6394"/>
                        <a:pt x="4726" y="6914"/>
                        <a:pt x="4713" y="6643"/>
                      </a:cubicBezTo>
                      <a:lnTo>
                        <a:pt x="5567" y="5464"/>
                      </a:lnTo>
                      <a:lnTo>
                        <a:pt x="6502" y="8188"/>
                      </a:lnTo>
                      <a:cubicBezTo>
                        <a:pt x="6491" y="7964"/>
                        <a:pt x="435" y="6948"/>
                        <a:pt x="423" y="6724"/>
                      </a:cubicBezTo>
                      <a:lnTo>
                        <a:pt x="5140" y="4020"/>
                      </a:lnTo>
                      <a:cubicBezTo>
                        <a:pt x="5054" y="3859"/>
                        <a:pt x="4631" y="3700"/>
                        <a:pt x="4544" y="3539"/>
                      </a:cubicBezTo>
                      <a:lnTo>
                        <a:pt x="5997" y="3628"/>
                      </a:lnTo>
                      <a:lnTo>
                        <a:pt x="5383" y="2799"/>
                      </a:lnTo>
                      <a:cubicBezTo>
                        <a:pt x="4752" y="2357"/>
                        <a:pt x="9001" y="1275"/>
                        <a:pt x="8250" y="975"/>
                      </a:cubicBezTo>
                      <a:cubicBezTo>
                        <a:pt x="7499" y="675"/>
                        <a:pt x="6127" y="2180"/>
                        <a:pt x="5915" y="2059"/>
                      </a:cubicBezTo>
                      <a:cubicBezTo>
                        <a:pt x="5940" y="1807"/>
                        <a:pt x="9976" y="1026"/>
                        <a:pt x="10000" y="774"/>
                      </a:cubicBezTo>
                      <a:lnTo>
                        <a:pt x="7542" y="471"/>
                      </a:lnTo>
                      <a:lnTo>
                        <a:pt x="6480" y="1526"/>
                      </a:lnTo>
                      <a:cubicBezTo>
                        <a:pt x="5726" y="1165"/>
                        <a:pt x="2619" y="4496"/>
                        <a:pt x="1865" y="4136"/>
                      </a:cubicBezTo>
                      <a:lnTo>
                        <a:pt x="5760" y="2445"/>
                      </a:lnTo>
                      <a:lnTo>
                        <a:pt x="8259" y="1645"/>
                      </a:lnTo>
                      <a:lnTo>
                        <a:pt x="9925" y="552"/>
                      </a:lnTo>
                      <a:lnTo>
                        <a:pt x="8461" y="3134"/>
                      </a:lnTo>
                      <a:cubicBezTo>
                        <a:pt x="7622" y="2985"/>
                        <a:pt x="6725" y="1336"/>
                        <a:pt x="6905" y="2028"/>
                      </a:cubicBezTo>
                      <a:cubicBezTo>
                        <a:pt x="7085" y="2720"/>
                        <a:pt x="5454" y="2590"/>
                        <a:pt x="6183" y="2807"/>
                      </a:cubicBezTo>
                      <a:lnTo>
                        <a:pt x="9261" y="956"/>
                      </a:lnTo>
                      <a:lnTo>
                        <a:pt x="6813" y="385"/>
                      </a:lnTo>
                      <a:cubicBezTo>
                        <a:pt x="6837" y="1330"/>
                        <a:pt x="6861" y="2276"/>
                        <a:pt x="6885" y="3221"/>
                      </a:cubicBezTo>
                      <a:lnTo>
                        <a:pt x="8023" y="3291"/>
                      </a:lnTo>
                      <a:lnTo>
                        <a:pt x="8972" y="330"/>
                      </a:lnTo>
                      <a:lnTo>
                        <a:pt x="9570" y="0"/>
                      </a:lnTo>
                      <a:lnTo>
                        <a:pt x="9997" y="330"/>
                      </a:lnTo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88"/>
                <p:cNvSpPr>
                  <a:spLocks/>
                </p:cNvSpPr>
                <p:nvPr/>
              </p:nvSpPr>
              <p:spPr bwMode="gray">
                <a:xfrm>
                  <a:off x="3746" y="2774"/>
                  <a:ext cx="283" cy="318"/>
                </a:xfrm>
                <a:custGeom>
                  <a:avLst/>
                  <a:gdLst>
                    <a:gd name="T0" fmla="*/ 433 w 565"/>
                    <a:gd name="T1" fmla="*/ 44 h 638"/>
                    <a:gd name="T2" fmla="*/ 423 w 565"/>
                    <a:gd name="T3" fmla="*/ 47 h 638"/>
                    <a:gd name="T4" fmla="*/ 411 w 565"/>
                    <a:gd name="T5" fmla="*/ 59 h 638"/>
                    <a:gd name="T6" fmla="*/ 398 w 565"/>
                    <a:gd name="T7" fmla="*/ 85 h 638"/>
                    <a:gd name="T8" fmla="*/ 394 w 565"/>
                    <a:gd name="T9" fmla="*/ 112 h 638"/>
                    <a:gd name="T10" fmla="*/ 384 w 565"/>
                    <a:gd name="T11" fmla="*/ 126 h 638"/>
                    <a:gd name="T12" fmla="*/ 360 w 565"/>
                    <a:gd name="T13" fmla="*/ 118 h 638"/>
                    <a:gd name="T14" fmla="*/ 335 w 565"/>
                    <a:gd name="T15" fmla="*/ 107 h 638"/>
                    <a:gd name="T16" fmla="*/ 319 w 565"/>
                    <a:gd name="T17" fmla="*/ 107 h 638"/>
                    <a:gd name="T18" fmla="*/ 325 w 565"/>
                    <a:gd name="T19" fmla="*/ 128 h 638"/>
                    <a:gd name="T20" fmla="*/ 346 w 565"/>
                    <a:gd name="T21" fmla="*/ 146 h 638"/>
                    <a:gd name="T22" fmla="*/ 372 w 565"/>
                    <a:gd name="T23" fmla="*/ 154 h 638"/>
                    <a:gd name="T24" fmla="*/ 402 w 565"/>
                    <a:gd name="T25" fmla="*/ 142 h 638"/>
                    <a:gd name="T26" fmla="*/ 413 w 565"/>
                    <a:gd name="T27" fmla="*/ 124 h 638"/>
                    <a:gd name="T28" fmla="*/ 423 w 565"/>
                    <a:gd name="T29" fmla="*/ 103 h 638"/>
                    <a:gd name="T30" fmla="*/ 437 w 565"/>
                    <a:gd name="T31" fmla="*/ 97 h 638"/>
                    <a:gd name="T32" fmla="*/ 468 w 565"/>
                    <a:gd name="T33" fmla="*/ 122 h 638"/>
                    <a:gd name="T34" fmla="*/ 502 w 565"/>
                    <a:gd name="T35" fmla="*/ 138 h 638"/>
                    <a:gd name="T36" fmla="*/ 524 w 565"/>
                    <a:gd name="T37" fmla="*/ 144 h 638"/>
                    <a:gd name="T38" fmla="*/ 549 w 565"/>
                    <a:gd name="T39" fmla="*/ 154 h 638"/>
                    <a:gd name="T40" fmla="*/ 565 w 565"/>
                    <a:gd name="T41" fmla="*/ 177 h 638"/>
                    <a:gd name="T42" fmla="*/ 553 w 565"/>
                    <a:gd name="T43" fmla="*/ 207 h 638"/>
                    <a:gd name="T44" fmla="*/ 531 w 565"/>
                    <a:gd name="T45" fmla="*/ 232 h 638"/>
                    <a:gd name="T46" fmla="*/ 520 w 565"/>
                    <a:gd name="T47" fmla="*/ 242 h 638"/>
                    <a:gd name="T48" fmla="*/ 533 w 565"/>
                    <a:gd name="T49" fmla="*/ 242 h 638"/>
                    <a:gd name="T50" fmla="*/ 555 w 565"/>
                    <a:gd name="T51" fmla="*/ 242 h 638"/>
                    <a:gd name="T52" fmla="*/ 561 w 565"/>
                    <a:gd name="T53" fmla="*/ 252 h 638"/>
                    <a:gd name="T54" fmla="*/ 543 w 565"/>
                    <a:gd name="T55" fmla="*/ 270 h 638"/>
                    <a:gd name="T56" fmla="*/ 516 w 565"/>
                    <a:gd name="T57" fmla="*/ 286 h 638"/>
                    <a:gd name="T58" fmla="*/ 502 w 565"/>
                    <a:gd name="T59" fmla="*/ 292 h 638"/>
                    <a:gd name="T60" fmla="*/ 516 w 565"/>
                    <a:gd name="T61" fmla="*/ 295 h 638"/>
                    <a:gd name="T62" fmla="*/ 537 w 565"/>
                    <a:gd name="T63" fmla="*/ 315 h 638"/>
                    <a:gd name="T64" fmla="*/ 543 w 565"/>
                    <a:gd name="T65" fmla="*/ 353 h 638"/>
                    <a:gd name="T66" fmla="*/ 549 w 565"/>
                    <a:gd name="T67" fmla="*/ 396 h 638"/>
                    <a:gd name="T68" fmla="*/ 561 w 565"/>
                    <a:gd name="T69" fmla="*/ 418 h 638"/>
                    <a:gd name="T70" fmla="*/ 563 w 565"/>
                    <a:gd name="T71" fmla="*/ 435 h 638"/>
                    <a:gd name="T72" fmla="*/ 541 w 565"/>
                    <a:gd name="T73" fmla="*/ 451 h 638"/>
                    <a:gd name="T74" fmla="*/ 514 w 565"/>
                    <a:gd name="T75" fmla="*/ 445 h 638"/>
                    <a:gd name="T76" fmla="*/ 490 w 565"/>
                    <a:gd name="T77" fmla="*/ 443 h 638"/>
                    <a:gd name="T78" fmla="*/ 476 w 565"/>
                    <a:gd name="T79" fmla="*/ 465 h 638"/>
                    <a:gd name="T80" fmla="*/ 472 w 565"/>
                    <a:gd name="T81" fmla="*/ 492 h 638"/>
                    <a:gd name="T82" fmla="*/ 463 w 565"/>
                    <a:gd name="T83" fmla="*/ 518 h 638"/>
                    <a:gd name="T84" fmla="*/ 449 w 565"/>
                    <a:gd name="T85" fmla="*/ 545 h 638"/>
                    <a:gd name="T86" fmla="*/ 445 w 565"/>
                    <a:gd name="T87" fmla="*/ 587 h 638"/>
                    <a:gd name="T88" fmla="*/ 445 w 565"/>
                    <a:gd name="T89" fmla="*/ 604 h 638"/>
                    <a:gd name="T90" fmla="*/ 405 w 565"/>
                    <a:gd name="T91" fmla="*/ 634 h 638"/>
                    <a:gd name="T92" fmla="*/ 350 w 565"/>
                    <a:gd name="T93" fmla="*/ 634 h 638"/>
                    <a:gd name="T94" fmla="*/ 274 w 565"/>
                    <a:gd name="T95" fmla="*/ 595 h 638"/>
                    <a:gd name="T96" fmla="*/ 185 w 565"/>
                    <a:gd name="T97" fmla="*/ 622 h 638"/>
                    <a:gd name="T98" fmla="*/ 140 w 565"/>
                    <a:gd name="T99" fmla="*/ 514 h 638"/>
                    <a:gd name="T100" fmla="*/ 77 w 565"/>
                    <a:gd name="T101" fmla="*/ 453 h 638"/>
                    <a:gd name="T102" fmla="*/ 18 w 565"/>
                    <a:gd name="T103" fmla="*/ 333 h 638"/>
                    <a:gd name="T104" fmla="*/ 106 w 565"/>
                    <a:gd name="T105" fmla="*/ 199 h 638"/>
                    <a:gd name="T106" fmla="*/ 165 w 565"/>
                    <a:gd name="T107" fmla="*/ 144 h 638"/>
                    <a:gd name="T108" fmla="*/ 183 w 565"/>
                    <a:gd name="T109" fmla="*/ 51 h 638"/>
                    <a:gd name="T110" fmla="*/ 224 w 565"/>
                    <a:gd name="T111" fmla="*/ 0 h 638"/>
                    <a:gd name="T112" fmla="*/ 301 w 565"/>
                    <a:gd name="T113" fmla="*/ 30 h 638"/>
                    <a:gd name="T114" fmla="*/ 384 w 565"/>
                    <a:gd name="T115" fmla="*/ 4 h 638"/>
                    <a:gd name="T116" fmla="*/ 433 w 565"/>
                    <a:gd name="T117" fmla="*/ 44 h 63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65"/>
                    <a:gd name="T178" fmla="*/ 0 h 638"/>
                    <a:gd name="T179" fmla="*/ 565 w 565"/>
                    <a:gd name="T180" fmla="*/ 638 h 63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65" h="638">
                      <a:moveTo>
                        <a:pt x="433" y="44"/>
                      </a:moveTo>
                      <a:lnTo>
                        <a:pt x="433" y="44"/>
                      </a:lnTo>
                      <a:lnTo>
                        <a:pt x="429" y="46"/>
                      </a:lnTo>
                      <a:lnTo>
                        <a:pt x="423" y="47"/>
                      </a:lnTo>
                      <a:lnTo>
                        <a:pt x="417" y="53"/>
                      </a:lnTo>
                      <a:lnTo>
                        <a:pt x="411" y="59"/>
                      </a:lnTo>
                      <a:lnTo>
                        <a:pt x="403" y="69"/>
                      </a:lnTo>
                      <a:lnTo>
                        <a:pt x="398" y="85"/>
                      </a:lnTo>
                      <a:lnTo>
                        <a:pt x="396" y="99"/>
                      </a:lnTo>
                      <a:lnTo>
                        <a:pt x="394" y="112"/>
                      </a:lnTo>
                      <a:lnTo>
                        <a:pt x="392" y="122"/>
                      </a:lnTo>
                      <a:lnTo>
                        <a:pt x="384" y="126"/>
                      </a:lnTo>
                      <a:lnTo>
                        <a:pt x="372" y="122"/>
                      </a:lnTo>
                      <a:lnTo>
                        <a:pt x="360" y="118"/>
                      </a:lnTo>
                      <a:lnTo>
                        <a:pt x="346" y="110"/>
                      </a:lnTo>
                      <a:lnTo>
                        <a:pt x="335" y="107"/>
                      </a:lnTo>
                      <a:lnTo>
                        <a:pt x="325" y="105"/>
                      </a:lnTo>
                      <a:lnTo>
                        <a:pt x="319" y="107"/>
                      </a:lnTo>
                      <a:lnTo>
                        <a:pt x="317" y="118"/>
                      </a:lnTo>
                      <a:lnTo>
                        <a:pt x="325" y="128"/>
                      </a:lnTo>
                      <a:lnTo>
                        <a:pt x="337" y="138"/>
                      </a:lnTo>
                      <a:lnTo>
                        <a:pt x="346" y="146"/>
                      </a:lnTo>
                      <a:lnTo>
                        <a:pt x="358" y="152"/>
                      </a:lnTo>
                      <a:lnTo>
                        <a:pt x="372" y="154"/>
                      </a:lnTo>
                      <a:lnTo>
                        <a:pt x="388" y="150"/>
                      </a:lnTo>
                      <a:lnTo>
                        <a:pt x="402" y="142"/>
                      </a:lnTo>
                      <a:lnTo>
                        <a:pt x="407" y="134"/>
                      </a:lnTo>
                      <a:lnTo>
                        <a:pt x="413" y="124"/>
                      </a:lnTo>
                      <a:lnTo>
                        <a:pt x="417" y="112"/>
                      </a:lnTo>
                      <a:lnTo>
                        <a:pt x="423" y="103"/>
                      </a:lnTo>
                      <a:lnTo>
                        <a:pt x="429" y="97"/>
                      </a:lnTo>
                      <a:lnTo>
                        <a:pt x="437" y="97"/>
                      </a:lnTo>
                      <a:lnTo>
                        <a:pt x="447" y="105"/>
                      </a:lnTo>
                      <a:lnTo>
                        <a:pt x="468" y="122"/>
                      </a:lnTo>
                      <a:lnTo>
                        <a:pt x="486" y="132"/>
                      </a:lnTo>
                      <a:lnTo>
                        <a:pt x="502" y="138"/>
                      </a:lnTo>
                      <a:lnTo>
                        <a:pt x="514" y="142"/>
                      </a:lnTo>
                      <a:lnTo>
                        <a:pt x="524" y="144"/>
                      </a:lnTo>
                      <a:lnTo>
                        <a:pt x="537" y="148"/>
                      </a:lnTo>
                      <a:lnTo>
                        <a:pt x="549" y="154"/>
                      </a:lnTo>
                      <a:lnTo>
                        <a:pt x="559" y="164"/>
                      </a:lnTo>
                      <a:lnTo>
                        <a:pt x="565" y="177"/>
                      </a:lnTo>
                      <a:lnTo>
                        <a:pt x="561" y="191"/>
                      </a:lnTo>
                      <a:lnTo>
                        <a:pt x="553" y="207"/>
                      </a:lnTo>
                      <a:lnTo>
                        <a:pt x="543" y="221"/>
                      </a:lnTo>
                      <a:lnTo>
                        <a:pt x="531" y="232"/>
                      </a:lnTo>
                      <a:lnTo>
                        <a:pt x="524" y="240"/>
                      </a:lnTo>
                      <a:lnTo>
                        <a:pt x="520" y="242"/>
                      </a:lnTo>
                      <a:lnTo>
                        <a:pt x="524" y="242"/>
                      </a:lnTo>
                      <a:lnTo>
                        <a:pt x="533" y="242"/>
                      </a:lnTo>
                      <a:lnTo>
                        <a:pt x="543" y="240"/>
                      </a:lnTo>
                      <a:lnTo>
                        <a:pt x="555" y="242"/>
                      </a:lnTo>
                      <a:lnTo>
                        <a:pt x="561" y="246"/>
                      </a:lnTo>
                      <a:lnTo>
                        <a:pt x="561" y="252"/>
                      </a:lnTo>
                      <a:lnTo>
                        <a:pt x="555" y="262"/>
                      </a:lnTo>
                      <a:lnTo>
                        <a:pt x="543" y="270"/>
                      </a:lnTo>
                      <a:lnTo>
                        <a:pt x="529" y="278"/>
                      </a:lnTo>
                      <a:lnTo>
                        <a:pt x="516" y="286"/>
                      </a:lnTo>
                      <a:lnTo>
                        <a:pt x="506" y="290"/>
                      </a:lnTo>
                      <a:lnTo>
                        <a:pt x="502" y="292"/>
                      </a:lnTo>
                      <a:lnTo>
                        <a:pt x="506" y="292"/>
                      </a:lnTo>
                      <a:lnTo>
                        <a:pt x="516" y="295"/>
                      </a:lnTo>
                      <a:lnTo>
                        <a:pt x="528" y="303"/>
                      </a:lnTo>
                      <a:lnTo>
                        <a:pt x="537" y="315"/>
                      </a:lnTo>
                      <a:lnTo>
                        <a:pt x="541" y="329"/>
                      </a:lnTo>
                      <a:lnTo>
                        <a:pt x="543" y="353"/>
                      </a:lnTo>
                      <a:lnTo>
                        <a:pt x="543" y="374"/>
                      </a:lnTo>
                      <a:lnTo>
                        <a:pt x="549" y="396"/>
                      </a:lnTo>
                      <a:lnTo>
                        <a:pt x="555" y="408"/>
                      </a:lnTo>
                      <a:lnTo>
                        <a:pt x="561" y="418"/>
                      </a:lnTo>
                      <a:lnTo>
                        <a:pt x="565" y="425"/>
                      </a:lnTo>
                      <a:lnTo>
                        <a:pt x="563" y="435"/>
                      </a:lnTo>
                      <a:lnTo>
                        <a:pt x="553" y="445"/>
                      </a:lnTo>
                      <a:lnTo>
                        <a:pt x="541" y="451"/>
                      </a:lnTo>
                      <a:lnTo>
                        <a:pt x="528" y="449"/>
                      </a:lnTo>
                      <a:lnTo>
                        <a:pt x="514" y="445"/>
                      </a:lnTo>
                      <a:lnTo>
                        <a:pt x="502" y="441"/>
                      </a:lnTo>
                      <a:lnTo>
                        <a:pt x="490" y="443"/>
                      </a:lnTo>
                      <a:lnTo>
                        <a:pt x="482" y="453"/>
                      </a:lnTo>
                      <a:lnTo>
                        <a:pt x="476" y="465"/>
                      </a:lnTo>
                      <a:lnTo>
                        <a:pt x="474" y="479"/>
                      </a:lnTo>
                      <a:lnTo>
                        <a:pt x="472" y="492"/>
                      </a:lnTo>
                      <a:lnTo>
                        <a:pt x="470" y="506"/>
                      </a:lnTo>
                      <a:lnTo>
                        <a:pt x="463" y="518"/>
                      </a:lnTo>
                      <a:lnTo>
                        <a:pt x="457" y="532"/>
                      </a:lnTo>
                      <a:lnTo>
                        <a:pt x="449" y="545"/>
                      </a:lnTo>
                      <a:lnTo>
                        <a:pt x="447" y="567"/>
                      </a:lnTo>
                      <a:lnTo>
                        <a:pt x="445" y="587"/>
                      </a:lnTo>
                      <a:lnTo>
                        <a:pt x="445" y="599"/>
                      </a:lnTo>
                      <a:lnTo>
                        <a:pt x="445" y="604"/>
                      </a:lnTo>
                      <a:lnTo>
                        <a:pt x="445" y="606"/>
                      </a:lnTo>
                      <a:lnTo>
                        <a:pt x="405" y="634"/>
                      </a:lnTo>
                      <a:lnTo>
                        <a:pt x="382" y="610"/>
                      </a:lnTo>
                      <a:lnTo>
                        <a:pt x="350" y="634"/>
                      </a:lnTo>
                      <a:lnTo>
                        <a:pt x="317" y="638"/>
                      </a:lnTo>
                      <a:lnTo>
                        <a:pt x="274" y="595"/>
                      </a:lnTo>
                      <a:lnTo>
                        <a:pt x="234" y="638"/>
                      </a:lnTo>
                      <a:lnTo>
                        <a:pt x="185" y="622"/>
                      </a:lnTo>
                      <a:lnTo>
                        <a:pt x="146" y="565"/>
                      </a:lnTo>
                      <a:lnTo>
                        <a:pt x="140" y="514"/>
                      </a:lnTo>
                      <a:lnTo>
                        <a:pt x="91" y="514"/>
                      </a:lnTo>
                      <a:lnTo>
                        <a:pt x="77" y="453"/>
                      </a:lnTo>
                      <a:lnTo>
                        <a:pt x="0" y="394"/>
                      </a:lnTo>
                      <a:lnTo>
                        <a:pt x="18" y="333"/>
                      </a:lnTo>
                      <a:lnTo>
                        <a:pt x="77" y="272"/>
                      </a:lnTo>
                      <a:lnTo>
                        <a:pt x="106" y="199"/>
                      </a:lnTo>
                      <a:lnTo>
                        <a:pt x="134" y="156"/>
                      </a:lnTo>
                      <a:lnTo>
                        <a:pt x="165" y="144"/>
                      </a:lnTo>
                      <a:lnTo>
                        <a:pt x="144" y="101"/>
                      </a:lnTo>
                      <a:lnTo>
                        <a:pt x="183" y="51"/>
                      </a:lnTo>
                      <a:lnTo>
                        <a:pt x="179" y="8"/>
                      </a:lnTo>
                      <a:lnTo>
                        <a:pt x="224" y="0"/>
                      </a:lnTo>
                      <a:lnTo>
                        <a:pt x="252" y="34"/>
                      </a:lnTo>
                      <a:lnTo>
                        <a:pt x="301" y="30"/>
                      </a:lnTo>
                      <a:lnTo>
                        <a:pt x="344" y="20"/>
                      </a:lnTo>
                      <a:lnTo>
                        <a:pt x="384" y="4"/>
                      </a:lnTo>
                      <a:lnTo>
                        <a:pt x="415" y="22"/>
                      </a:lnTo>
                      <a:lnTo>
                        <a:pt x="433" y="44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89"/>
                <p:cNvSpPr>
                  <a:spLocks/>
                </p:cNvSpPr>
                <p:nvPr/>
              </p:nvSpPr>
              <p:spPr bwMode="gray">
                <a:xfrm>
                  <a:off x="3746" y="2774"/>
                  <a:ext cx="283" cy="318"/>
                </a:xfrm>
                <a:custGeom>
                  <a:avLst/>
                  <a:gdLst>
                    <a:gd name="T0" fmla="*/ 433 w 565"/>
                    <a:gd name="T1" fmla="*/ 44 h 638"/>
                    <a:gd name="T2" fmla="*/ 423 w 565"/>
                    <a:gd name="T3" fmla="*/ 47 h 638"/>
                    <a:gd name="T4" fmla="*/ 411 w 565"/>
                    <a:gd name="T5" fmla="*/ 59 h 638"/>
                    <a:gd name="T6" fmla="*/ 398 w 565"/>
                    <a:gd name="T7" fmla="*/ 85 h 638"/>
                    <a:gd name="T8" fmla="*/ 394 w 565"/>
                    <a:gd name="T9" fmla="*/ 112 h 638"/>
                    <a:gd name="T10" fmla="*/ 384 w 565"/>
                    <a:gd name="T11" fmla="*/ 126 h 638"/>
                    <a:gd name="T12" fmla="*/ 360 w 565"/>
                    <a:gd name="T13" fmla="*/ 118 h 638"/>
                    <a:gd name="T14" fmla="*/ 335 w 565"/>
                    <a:gd name="T15" fmla="*/ 107 h 638"/>
                    <a:gd name="T16" fmla="*/ 319 w 565"/>
                    <a:gd name="T17" fmla="*/ 107 h 638"/>
                    <a:gd name="T18" fmla="*/ 325 w 565"/>
                    <a:gd name="T19" fmla="*/ 128 h 638"/>
                    <a:gd name="T20" fmla="*/ 346 w 565"/>
                    <a:gd name="T21" fmla="*/ 146 h 638"/>
                    <a:gd name="T22" fmla="*/ 372 w 565"/>
                    <a:gd name="T23" fmla="*/ 154 h 638"/>
                    <a:gd name="T24" fmla="*/ 402 w 565"/>
                    <a:gd name="T25" fmla="*/ 142 h 638"/>
                    <a:gd name="T26" fmla="*/ 413 w 565"/>
                    <a:gd name="T27" fmla="*/ 124 h 638"/>
                    <a:gd name="T28" fmla="*/ 423 w 565"/>
                    <a:gd name="T29" fmla="*/ 103 h 638"/>
                    <a:gd name="T30" fmla="*/ 437 w 565"/>
                    <a:gd name="T31" fmla="*/ 97 h 638"/>
                    <a:gd name="T32" fmla="*/ 468 w 565"/>
                    <a:gd name="T33" fmla="*/ 122 h 638"/>
                    <a:gd name="T34" fmla="*/ 502 w 565"/>
                    <a:gd name="T35" fmla="*/ 138 h 638"/>
                    <a:gd name="T36" fmla="*/ 524 w 565"/>
                    <a:gd name="T37" fmla="*/ 144 h 638"/>
                    <a:gd name="T38" fmla="*/ 549 w 565"/>
                    <a:gd name="T39" fmla="*/ 154 h 638"/>
                    <a:gd name="T40" fmla="*/ 565 w 565"/>
                    <a:gd name="T41" fmla="*/ 177 h 638"/>
                    <a:gd name="T42" fmla="*/ 553 w 565"/>
                    <a:gd name="T43" fmla="*/ 207 h 638"/>
                    <a:gd name="T44" fmla="*/ 531 w 565"/>
                    <a:gd name="T45" fmla="*/ 232 h 638"/>
                    <a:gd name="T46" fmla="*/ 520 w 565"/>
                    <a:gd name="T47" fmla="*/ 242 h 638"/>
                    <a:gd name="T48" fmla="*/ 533 w 565"/>
                    <a:gd name="T49" fmla="*/ 242 h 638"/>
                    <a:gd name="T50" fmla="*/ 555 w 565"/>
                    <a:gd name="T51" fmla="*/ 242 h 638"/>
                    <a:gd name="T52" fmla="*/ 561 w 565"/>
                    <a:gd name="T53" fmla="*/ 252 h 638"/>
                    <a:gd name="T54" fmla="*/ 543 w 565"/>
                    <a:gd name="T55" fmla="*/ 270 h 638"/>
                    <a:gd name="T56" fmla="*/ 516 w 565"/>
                    <a:gd name="T57" fmla="*/ 286 h 638"/>
                    <a:gd name="T58" fmla="*/ 502 w 565"/>
                    <a:gd name="T59" fmla="*/ 292 h 638"/>
                    <a:gd name="T60" fmla="*/ 516 w 565"/>
                    <a:gd name="T61" fmla="*/ 295 h 638"/>
                    <a:gd name="T62" fmla="*/ 537 w 565"/>
                    <a:gd name="T63" fmla="*/ 315 h 638"/>
                    <a:gd name="T64" fmla="*/ 543 w 565"/>
                    <a:gd name="T65" fmla="*/ 353 h 638"/>
                    <a:gd name="T66" fmla="*/ 549 w 565"/>
                    <a:gd name="T67" fmla="*/ 396 h 638"/>
                    <a:gd name="T68" fmla="*/ 561 w 565"/>
                    <a:gd name="T69" fmla="*/ 418 h 638"/>
                    <a:gd name="T70" fmla="*/ 563 w 565"/>
                    <a:gd name="T71" fmla="*/ 435 h 638"/>
                    <a:gd name="T72" fmla="*/ 541 w 565"/>
                    <a:gd name="T73" fmla="*/ 451 h 638"/>
                    <a:gd name="T74" fmla="*/ 514 w 565"/>
                    <a:gd name="T75" fmla="*/ 445 h 638"/>
                    <a:gd name="T76" fmla="*/ 490 w 565"/>
                    <a:gd name="T77" fmla="*/ 443 h 638"/>
                    <a:gd name="T78" fmla="*/ 476 w 565"/>
                    <a:gd name="T79" fmla="*/ 465 h 638"/>
                    <a:gd name="T80" fmla="*/ 472 w 565"/>
                    <a:gd name="T81" fmla="*/ 492 h 638"/>
                    <a:gd name="T82" fmla="*/ 463 w 565"/>
                    <a:gd name="T83" fmla="*/ 518 h 638"/>
                    <a:gd name="T84" fmla="*/ 449 w 565"/>
                    <a:gd name="T85" fmla="*/ 545 h 638"/>
                    <a:gd name="T86" fmla="*/ 445 w 565"/>
                    <a:gd name="T87" fmla="*/ 587 h 638"/>
                    <a:gd name="T88" fmla="*/ 445 w 565"/>
                    <a:gd name="T89" fmla="*/ 604 h 638"/>
                    <a:gd name="T90" fmla="*/ 405 w 565"/>
                    <a:gd name="T91" fmla="*/ 634 h 638"/>
                    <a:gd name="T92" fmla="*/ 350 w 565"/>
                    <a:gd name="T93" fmla="*/ 634 h 638"/>
                    <a:gd name="T94" fmla="*/ 274 w 565"/>
                    <a:gd name="T95" fmla="*/ 595 h 638"/>
                    <a:gd name="T96" fmla="*/ 185 w 565"/>
                    <a:gd name="T97" fmla="*/ 622 h 638"/>
                    <a:gd name="T98" fmla="*/ 140 w 565"/>
                    <a:gd name="T99" fmla="*/ 514 h 638"/>
                    <a:gd name="T100" fmla="*/ 77 w 565"/>
                    <a:gd name="T101" fmla="*/ 453 h 638"/>
                    <a:gd name="T102" fmla="*/ 18 w 565"/>
                    <a:gd name="T103" fmla="*/ 333 h 638"/>
                    <a:gd name="T104" fmla="*/ 106 w 565"/>
                    <a:gd name="T105" fmla="*/ 199 h 638"/>
                    <a:gd name="T106" fmla="*/ 165 w 565"/>
                    <a:gd name="T107" fmla="*/ 144 h 638"/>
                    <a:gd name="T108" fmla="*/ 183 w 565"/>
                    <a:gd name="T109" fmla="*/ 51 h 638"/>
                    <a:gd name="T110" fmla="*/ 224 w 565"/>
                    <a:gd name="T111" fmla="*/ 0 h 638"/>
                    <a:gd name="T112" fmla="*/ 301 w 565"/>
                    <a:gd name="T113" fmla="*/ 30 h 638"/>
                    <a:gd name="T114" fmla="*/ 384 w 565"/>
                    <a:gd name="T115" fmla="*/ 4 h 638"/>
                    <a:gd name="T116" fmla="*/ 433 w 565"/>
                    <a:gd name="T117" fmla="*/ 44 h 63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65"/>
                    <a:gd name="T178" fmla="*/ 0 h 638"/>
                    <a:gd name="T179" fmla="*/ 565 w 565"/>
                    <a:gd name="T180" fmla="*/ 638 h 63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65" h="638">
                      <a:moveTo>
                        <a:pt x="433" y="44"/>
                      </a:moveTo>
                      <a:lnTo>
                        <a:pt x="433" y="44"/>
                      </a:lnTo>
                      <a:lnTo>
                        <a:pt x="429" y="46"/>
                      </a:lnTo>
                      <a:lnTo>
                        <a:pt x="423" y="47"/>
                      </a:lnTo>
                      <a:lnTo>
                        <a:pt x="417" y="53"/>
                      </a:lnTo>
                      <a:lnTo>
                        <a:pt x="411" y="59"/>
                      </a:lnTo>
                      <a:lnTo>
                        <a:pt x="403" y="69"/>
                      </a:lnTo>
                      <a:lnTo>
                        <a:pt x="398" y="85"/>
                      </a:lnTo>
                      <a:lnTo>
                        <a:pt x="396" y="99"/>
                      </a:lnTo>
                      <a:lnTo>
                        <a:pt x="394" y="112"/>
                      </a:lnTo>
                      <a:lnTo>
                        <a:pt x="392" y="122"/>
                      </a:lnTo>
                      <a:lnTo>
                        <a:pt x="384" y="126"/>
                      </a:lnTo>
                      <a:lnTo>
                        <a:pt x="372" y="122"/>
                      </a:lnTo>
                      <a:lnTo>
                        <a:pt x="360" y="118"/>
                      </a:lnTo>
                      <a:lnTo>
                        <a:pt x="346" y="110"/>
                      </a:lnTo>
                      <a:lnTo>
                        <a:pt x="335" y="107"/>
                      </a:lnTo>
                      <a:lnTo>
                        <a:pt x="325" y="105"/>
                      </a:lnTo>
                      <a:lnTo>
                        <a:pt x="319" y="107"/>
                      </a:lnTo>
                      <a:lnTo>
                        <a:pt x="317" y="118"/>
                      </a:lnTo>
                      <a:lnTo>
                        <a:pt x="325" y="128"/>
                      </a:lnTo>
                      <a:lnTo>
                        <a:pt x="337" y="138"/>
                      </a:lnTo>
                      <a:lnTo>
                        <a:pt x="346" y="146"/>
                      </a:lnTo>
                      <a:lnTo>
                        <a:pt x="358" y="152"/>
                      </a:lnTo>
                      <a:lnTo>
                        <a:pt x="372" y="154"/>
                      </a:lnTo>
                      <a:lnTo>
                        <a:pt x="388" y="150"/>
                      </a:lnTo>
                      <a:lnTo>
                        <a:pt x="402" y="142"/>
                      </a:lnTo>
                      <a:lnTo>
                        <a:pt x="407" y="134"/>
                      </a:lnTo>
                      <a:lnTo>
                        <a:pt x="413" y="124"/>
                      </a:lnTo>
                      <a:lnTo>
                        <a:pt x="417" y="112"/>
                      </a:lnTo>
                      <a:lnTo>
                        <a:pt x="423" y="103"/>
                      </a:lnTo>
                      <a:lnTo>
                        <a:pt x="429" y="97"/>
                      </a:lnTo>
                      <a:lnTo>
                        <a:pt x="437" y="97"/>
                      </a:lnTo>
                      <a:lnTo>
                        <a:pt x="447" y="105"/>
                      </a:lnTo>
                      <a:lnTo>
                        <a:pt x="468" y="122"/>
                      </a:lnTo>
                      <a:lnTo>
                        <a:pt x="486" y="132"/>
                      </a:lnTo>
                      <a:lnTo>
                        <a:pt x="502" y="138"/>
                      </a:lnTo>
                      <a:lnTo>
                        <a:pt x="514" y="142"/>
                      </a:lnTo>
                      <a:lnTo>
                        <a:pt x="524" y="144"/>
                      </a:lnTo>
                      <a:lnTo>
                        <a:pt x="537" y="148"/>
                      </a:lnTo>
                      <a:lnTo>
                        <a:pt x="549" y="154"/>
                      </a:lnTo>
                      <a:lnTo>
                        <a:pt x="559" y="164"/>
                      </a:lnTo>
                      <a:lnTo>
                        <a:pt x="565" y="177"/>
                      </a:lnTo>
                      <a:lnTo>
                        <a:pt x="561" y="191"/>
                      </a:lnTo>
                      <a:lnTo>
                        <a:pt x="553" y="207"/>
                      </a:lnTo>
                      <a:lnTo>
                        <a:pt x="543" y="221"/>
                      </a:lnTo>
                      <a:lnTo>
                        <a:pt x="531" y="232"/>
                      </a:lnTo>
                      <a:lnTo>
                        <a:pt x="524" y="240"/>
                      </a:lnTo>
                      <a:lnTo>
                        <a:pt x="520" y="242"/>
                      </a:lnTo>
                      <a:lnTo>
                        <a:pt x="524" y="242"/>
                      </a:lnTo>
                      <a:lnTo>
                        <a:pt x="533" y="242"/>
                      </a:lnTo>
                      <a:lnTo>
                        <a:pt x="543" y="240"/>
                      </a:lnTo>
                      <a:lnTo>
                        <a:pt x="555" y="242"/>
                      </a:lnTo>
                      <a:lnTo>
                        <a:pt x="561" y="246"/>
                      </a:lnTo>
                      <a:lnTo>
                        <a:pt x="561" y="252"/>
                      </a:lnTo>
                      <a:lnTo>
                        <a:pt x="555" y="262"/>
                      </a:lnTo>
                      <a:lnTo>
                        <a:pt x="543" y="270"/>
                      </a:lnTo>
                      <a:lnTo>
                        <a:pt x="529" y="278"/>
                      </a:lnTo>
                      <a:lnTo>
                        <a:pt x="516" y="286"/>
                      </a:lnTo>
                      <a:lnTo>
                        <a:pt x="506" y="290"/>
                      </a:lnTo>
                      <a:lnTo>
                        <a:pt x="502" y="292"/>
                      </a:lnTo>
                      <a:lnTo>
                        <a:pt x="506" y="292"/>
                      </a:lnTo>
                      <a:lnTo>
                        <a:pt x="516" y="295"/>
                      </a:lnTo>
                      <a:lnTo>
                        <a:pt x="528" y="303"/>
                      </a:lnTo>
                      <a:lnTo>
                        <a:pt x="537" y="315"/>
                      </a:lnTo>
                      <a:lnTo>
                        <a:pt x="541" y="329"/>
                      </a:lnTo>
                      <a:lnTo>
                        <a:pt x="543" y="353"/>
                      </a:lnTo>
                      <a:lnTo>
                        <a:pt x="543" y="374"/>
                      </a:lnTo>
                      <a:lnTo>
                        <a:pt x="549" y="396"/>
                      </a:lnTo>
                      <a:lnTo>
                        <a:pt x="555" y="408"/>
                      </a:lnTo>
                      <a:lnTo>
                        <a:pt x="561" y="418"/>
                      </a:lnTo>
                      <a:lnTo>
                        <a:pt x="565" y="425"/>
                      </a:lnTo>
                      <a:lnTo>
                        <a:pt x="563" y="435"/>
                      </a:lnTo>
                      <a:lnTo>
                        <a:pt x="553" y="445"/>
                      </a:lnTo>
                      <a:lnTo>
                        <a:pt x="541" y="451"/>
                      </a:lnTo>
                      <a:lnTo>
                        <a:pt x="528" y="449"/>
                      </a:lnTo>
                      <a:lnTo>
                        <a:pt x="514" y="445"/>
                      </a:lnTo>
                      <a:lnTo>
                        <a:pt x="502" y="441"/>
                      </a:lnTo>
                      <a:lnTo>
                        <a:pt x="490" y="443"/>
                      </a:lnTo>
                      <a:lnTo>
                        <a:pt x="482" y="453"/>
                      </a:lnTo>
                      <a:lnTo>
                        <a:pt x="476" y="465"/>
                      </a:lnTo>
                      <a:lnTo>
                        <a:pt x="474" y="479"/>
                      </a:lnTo>
                      <a:lnTo>
                        <a:pt x="472" y="492"/>
                      </a:lnTo>
                      <a:lnTo>
                        <a:pt x="470" y="506"/>
                      </a:lnTo>
                      <a:lnTo>
                        <a:pt x="463" y="518"/>
                      </a:lnTo>
                      <a:lnTo>
                        <a:pt x="457" y="532"/>
                      </a:lnTo>
                      <a:lnTo>
                        <a:pt x="449" y="545"/>
                      </a:lnTo>
                      <a:lnTo>
                        <a:pt x="447" y="567"/>
                      </a:lnTo>
                      <a:lnTo>
                        <a:pt x="445" y="587"/>
                      </a:lnTo>
                      <a:lnTo>
                        <a:pt x="445" y="599"/>
                      </a:lnTo>
                      <a:lnTo>
                        <a:pt x="445" y="604"/>
                      </a:lnTo>
                      <a:lnTo>
                        <a:pt x="445" y="606"/>
                      </a:lnTo>
                      <a:lnTo>
                        <a:pt x="405" y="634"/>
                      </a:lnTo>
                      <a:lnTo>
                        <a:pt x="382" y="610"/>
                      </a:lnTo>
                      <a:lnTo>
                        <a:pt x="350" y="634"/>
                      </a:lnTo>
                      <a:lnTo>
                        <a:pt x="317" y="638"/>
                      </a:lnTo>
                      <a:lnTo>
                        <a:pt x="274" y="595"/>
                      </a:lnTo>
                      <a:lnTo>
                        <a:pt x="234" y="638"/>
                      </a:lnTo>
                      <a:lnTo>
                        <a:pt x="185" y="622"/>
                      </a:lnTo>
                      <a:lnTo>
                        <a:pt x="146" y="565"/>
                      </a:lnTo>
                      <a:lnTo>
                        <a:pt x="140" y="514"/>
                      </a:lnTo>
                      <a:lnTo>
                        <a:pt x="91" y="514"/>
                      </a:lnTo>
                      <a:lnTo>
                        <a:pt x="77" y="453"/>
                      </a:lnTo>
                      <a:lnTo>
                        <a:pt x="0" y="394"/>
                      </a:lnTo>
                      <a:lnTo>
                        <a:pt x="18" y="333"/>
                      </a:lnTo>
                      <a:lnTo>
                        <a:pt x="77" y="272"/>
                      </a:lnTo>
                      <a:lnTo>
                        <a:pt x="106" y="199"/>
                      </a:lnTo>
                      <a:lnTo>
                        <a:pt x="134" y="156"/>
                      </a:lnTo>
                      <a:lnTo>
                        <a:pt x="165" y="144"/>
                      </a:lnTo>
                      <a:lnTo>
                        <a:pt x="144" y="101"/>
                      </a:lnTo>
                      <a:lnTo>
                        <a:pt x="183" y="51"/>
                      </a:lnTo>
                      <a:lnTo>
                        <a:pt x="179" y="8"/>
                      </a:lnTo>
                      <a:lnTo>
                        <a:pt x="224" y="0"/>
                      </a:lnTo>
                      <a:lnTo>
                        <a:pt x="252" y="34"/>
                      </a:lnTo>
                      <a:lnTo>
                        <a:pt x="301" y="30"/>
                      </a:lnTo>
                      <a:lnTo>
                        <a:pt x="344" y="20"/>
                      </a:lnTo>
                      <a:lnTo>
                        <a:pt x="384" y="4"/>
                      </a:lnTo>
                      <a:lnTo>
                        <a:pt x="415" y="22"/>
                      </a:lnTo>
                      <a:lnTo>
                        <a:pt x="433" y="44"/>
                      </a:lnTo>
                    </a:path>
                  </a:pathLst>
                </a:custGeom>
                <a:solidFill>
                  <a:srgbClr val="FFCC99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Freeform 90"/>
                <p:cNvSpPr>
                  <a:spLocks/>
                </p:cNvSpPr>
                <p:nvPr/>
              </p:nvSpPr>
              <p:spPr bwMode="gray">
                <a:xfrm>
                  <a:off x="3622" y="2455"/>
                  <a:ext cx="383" cy="340"/>
                </a:xfrm>
                <a:custGeom>
                  <a:avLst/>
                  <a:gdLst>
                    <a:gd name="T0" fmla="*/ 266 w 766"/>
                    <a:gd name="T1" fmla="*/ 45 h 681"/>
                    <a:gd name="T2" fmla="*/ 281 w 766"/>
                    <a:gd name="T3" fmla="*/ 55 h 681"/>
                    <a:gd name="T4" fmla="*/ 313 w 766"/>
                    <a:gd name="T5" fmla="*/ 70 h 681"/>
                    <a:gd name="T6" fmla="*/ 340 w 766"/>
                    <a:gd name="T7" fmla="*/ 88 h 681"/>
                    <a:gd name="T8" fmla="*/ 384 w 766"/>
                    <a:gd name="T9" fmla="*/ 100 h 681"/>
                    <a:gd name="T10" fmla="*/ 419 w 766"/>
                    <a:gd name="T11" fmla="*/ 114 h 681"/>
                    <a:gd name="T12" fmla="*/ 441 w 766"/>
                    <a:gd name="T13" fmla="*/ 137 h 681"/>
                    <a:gd name="T14" fmla="*/ 457 w 766"/>
                    <a:gd name="T15" fmla="*/ 165 h 681"/>
                    <a:gd name="T16" fmla="*/ 482 w 766"/>
                    <a:gd name="T17" fmla="*/ 204 h 681"/>
                    <a:gd name="T18" fmla="*/ 506 w 766"/>
                    <a:gd name="T19" fmla="*/ 236 h 681"/>
                    <a:gd name="T20" fmla="*/ 531 w 766"/>
                    <a:gd name="T21" fmla="*/ 277 h 681"/>
                    <a:gd name="T22" fmla="*/ 549 w 766"/>
                    <a:gd name="T23" fmla="*/ 316 h 681"/>
                    <a:gd name="T24" fmla="*/ 551 w 766"/>
                    <a:gd name="T25" fmla="*/ 342 h 681"/>
                    <a:gd name="T26" fmla="*/ 563 w 766"/>
                    <a:gd name="T27" fmla="*/ 368 h 681"/>
                    <a:gd name="T28" fmla="*/ 606 w 766"/>
                    <a:gd name="T29" fmla="*/ 385 h 681"/>
                    <a:gd name="T30" fmla="*/ 646 w 766"/>
                    <a:gd name="T31" fmla="*/ 399 h 681"/>
                    <a:gd name="T32" fmla="*/ 671 w 766"/>
                    <a:gd name="T33" fmla="*/ 427 h 681"/>
                    <a:gd name="T34" fmla="*/ 693 w 766"/>
                    <a:gd name="T35" fmla="*/ 448 h 681"/>
                    <a:gd name="T36" fmla="*/ 716 w 766"/>
                    <a:gd name="T37" fmla="*/ 464 h 681"/>
                    <a:gd name="T38" fmla="*/ 732 w 766"/>
                    <a:gd name="T39" fmla="*/ 486 h 681"/>
                    <a:gd name="T40" fmla="*/ 724 w 766"/>
                    <a:gd name="T41" fmla="*/ 499 h 681"/>
                    <a:gd name="T42" fmla="*/ 689 w 766"/>
                    <a:gd name="T43" fmla="*/ 503 h 681"/>
                    <a:gd name="T44" fmla="*/ 644 w 766"/>
                    <a:gd name="T45" fmla="*/ 499 h 681"/>
                    <a:gd name="T46" fmla="*/ 610 w 766"/>
                    <a:gd name="T47" fmla="*/ 496 h 681"/>
                    <a:gd name="T48" fmla="*/ 610 w 766"/>
                    <a:gd name="T49" fmla="*/ 498 h 681"/>
                    <a:gd name="T50" fmla="*/ 632 w 766"/>
                    <a:gd name="T51" fmla="*/ 507 h 681"/>
                    <a:gd name="T52" fmla="*/ 657 w 766"/>
                    <a:gd name="T53" fmla="*/ 523 h 681"/>
                    <a:gd name="T54" fmla="*/ 671 w 766"/>
                    <a:gd name="T55" fmla="*/ 539 h 681"/>
                    <a:gd name="T56" fmla="*/ 707 w 766"/>
                    <a:gd name="T57" fmla="*/ 559 h 681"/>
                    <a:gd name="T58" fmla="*/ 736 w 766"/>
                    <a:gd name="T59" fmla="*/ 578 h 681"/>
                    <a:gd name="T60" fmla="*/ 754 w 766"/>
                    <a:gd name="T61" fmla="*/ 602 h 681"/>
                    <a:gd name="T62" fmla="*/ 766 w 766"/>
                    <a:gd name="T63" fmla="*/ 622 h 681"/>
                    <a:gd name="T64" fmla="*/ 758 w 766"/>
                    <a:gd name="T65" fmla="*/ 631 h 681"/>
                    <a:gd name="T66" fmla="*/ 730 w 766"/>
                    <a:gd name="T67" fmla="*/ 647 h 681"/>
                    <a:gd name="T68" fmla="*/ 705 w 766"/>
                    <a:gd name="T69" fmla="*/ 659 h 681"/>
                    <a:gd name="T70" fmla="*/ 697 w 766"/>
                    <a:gd name="T71" fmla="*/ 665 h 681"/>
                    <a:gd name="T72" fmla="*/ 689 w 766"/>
                    <a:gd name="T73" fmla="*/ 673 h 681"/>
                    <a:gd name="T74" fmla="*/ 681 w 766"/>
                    <a:gd name="T75" fmla="*/ 677 h 681"/>
                    <a:gd name="T76" fmla="*/ 679 w 766"/>
                    <a:gd name="T77" fmla="*/ 681 h 681"/>
                    <a:gd name="T78" fmla="*/ 632 w 766"/>
                    <a:gd name="T79" fmla="*/ 641 h 681"/>
                    <a:gd name="T80" fmla="*/ 500 w 766"/>
                    <a:gd name="T81" fmla="*/ 671 h 681"/>
                    <a:gd name="T82" fmla="*/ 431 w 766"/>
                    <a:gd name="T83" fmla="*/ 645 h 681"/>
                    <a:gd name="T84" fmla="*/ 356 w 766"/>
                    <a:gd name="T85" fmla="*/ 633 h 681"/>
                    <a:gd name="T86" fmla="*/ 297 w 766"/>
                    <a:gd name="T87" fmla="*/ 592 h 681"/>
                    <a:gd name="T88" fmla="*/ 230 w 766"/>
                    <a:gd name="T89" fmla="*/ 513 h 681"/>
                    <a:gd name="T90" fmla="*/ 197 w 766"/>
                    <a:gd name="T91" fmla="*/ 407 h 681"/>
                    <a:gd name="T92" fmla="*/ 144 w 766"/>
                    <a:gd name="T93" fmla="*/ 269 h 681"/>
                    <a:gd name="T94" fmla="*/ 83 w 766"/>
                    <a:gd name="T95" fmla="*/ 257 h 681"/>
                    <a:gd name="T96" fmla="*/ 0 w 766"/>
                    <a:gd name="T97" fmla="*/ 220 h 681"/>
                    <a:gd name="T98" fmla="*/ 69 w 766"/>
                    <a:gd name="T99" fmla="*/ 124 h 681"/>
                    <a:gd name="T100" fmla="*/ 122 w 766"/>
                    <a:gd name="T101" fmla="*/ 100 h 681"/>
                    <a:gd name="T102" fmla="*/ 203 w 766"/>
                    <a:gd name="T103" fmla="*/ 76 h 681"/>
                    <a:gd name="T104" fmla="*/ 262 w 766"/>
                    <a:gd name="T105" fmla="*/ 0 h 68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66"/>
                    <a:gd name="T160" fmla="*/ 0 h 681"/>
                    <a:gd name="T161" fmla="*/ 766 w 766"/>
                    <a:gd name="T162" fmla="*/ 681 h 68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66" h="681">
                      <a:moveTo>
                        <a:pt x="262" y="0"/>
                      </a:moveTo>
                      <a:lnTo>
                        <a:pt x="266" y="45"/>
                      </a:lnTo>
                      <a:lnTo>
                        <a:pt x="270" y="49"/>
                      </a:lnTo>
                      <a:lnTo>
                        <a:pt x="281" y="55"/>
                      </a:lnTo>
                      <a:lnTo>
                        <a:pt x="297" y="63"/>
                      </a:lnTo>
                      <a:lnTo>
                        <a:pt x="313" y="70"/>
                      </a:lnTo>
                      <a:lnTo>
                        <a:pt x="325" y="78"/>
                      </a:lnTo>
                      <a:lnTo>
                        <a:pt x="340" y="88"/>
                      </a:lnTo>
                      <a:lnTo>
                        <a:pt x="362" y="94"/>
                      </a:lnTo>
                      <a:lnTo>
                        <a:pt x="384" y="100"/>
                      </a:lnTo>
                      <a:lnTo>
                        <a:pt x="402" y="104"/>
                      </a:lnTo>
                      <a:lnTo>
                        <a:pt x="419" y="114"/>
                      </a:lnTo>
                      <a:lnTo>
                        <a:pt x="433" y="124"/>
                      </a:lnTo>
                      <a:lnTo>
                        <a:pt x="441" y="137"/>
                      </a:lnTo>
                      <a:lnTo>
                        <a:pt x="447" y="149"/>
                      </a:lnTo>
                      <a:lnTo>
                        <a:pt x="457" y="165"/>
                      </a:lnTo>
                      <a:lnTo>
                        <a:pt x="470" y="185"/>
                      </a:lnTo>
                      <a:lnTo>
                        <a:pt x="482" y="204"/>
                      </a:lnTo>
                      <a:lnTo>
                        <a:pt x="496" y="222"/>
                      </a:lnTo>
                      <a:lnTo>
                        <a:pt x="506" y="236"/>
                      </a:lnTo>
                      <a:lnTo>
                        <a:pt x="518" y="253"/>
                      </a:lnTo>
                      <a:lnTo>
                        <a:pt x="531" y="277"/>
                      </a:lnTo>
                      <a:lnTo>
                        <a:pt x="543" y="299"/>
                      </a:lnTo>
                      <a:lnTo>
                        <a:pt x="549" y="316"/>
                      </a:lnTo>
                      <a:lnTo>
                        <a:pt x="551" y="330"/>
                      </a:lnTo>
                      <a:lnTo>
                        <a:pt x="551" y="342"/>
                      </a:lnTo>
                      <a:lnTo>
                        <a:pt x="553" y="354"/>
                      </a:lnTo>
                      <a:lnTo>
                        <a:pt x="563" y="368"/>
                      </a:lnTo>
                      <a:lnTo>
                        <a:pt x="583" y="379"/>
                      </a:lnTo>
                      <a:lnTo>
                        <a:pt x="606" y="385"/>
                      </a:lnTo>
                      <a:lnTo>
                        <a:pt x="628" y="391"/>
                      </a:lnTo>
                      <a:lnTo>
                        <a:pt x="646" y="399"/>
                      </a:lnTo>
                      <a:lnTo>
                        <a:pt x="659" y="411"/>
                      </a:lnTo>
                      <a:lnTo>
                        <a:pt x="671" y="427"/>
                      </a:lnTo>
                      <a:lnTo>
                        <a:pt x="681" y="440"/>
                      </a:lnTo>
                      <a:lnTo>
                        <a:pt x="693" y="448"/>
                      </a:lnTo>
                      <a:lnTo>
                        <a:pt x="705" y="454"/>
                      </a:lnTo>
                      <a:lnTo>
                        <a:pt x="716" y="464"/>
                      </a:lnTo>
                      <a:lnTo>
                        <a:pt x="726" y="474"/>
                      </a:lnTo>
                      <a:lnTo>
                        <a:pt x="732" y="486"/>
                      </a:lnTo>
                      <a:lnTo>
                        <a:pt x="732" y="496"/>
                      </a:lnTo>
                      <a:lnTo>
                        <a:pt x="724" y="499"/>
                      </a:lnTo>
                      <a:lnTo>
                        <a:pt x="711" y="501"/>
                      </a:lnTo>
                      <a:lnTo>
                        <a:pt x="689" y="503"/>
                      </a:lnTo>
                      <a:lnTo>
                        <a:pt x="667" y="501"/>
                      </a:lnTo>
                      <a:lnTo>
                        <a:pt x="644" y="499"/>
                      </a:lnTo>
                      <a:lnTo>
                        <a:pt x="624" y="498"/>
                      </a:lnTo>
                      <a:lnTo>
                        <a:pt x="610" y="496"/>
                      </a:lnTo>
                      <a:lnTo>
                        <a:pt x="606" y="496"/>
                      </a:lnTo>
                      <a:lnTo>
                        <a:pt x="610" y="498"/>
                      </a:lnTo>
                      <a:lnTo>
                        <a:pt x="620" y="501"/>
                      </a:lnTo>
                      <a:lnTo>
                        <a:pt x="632" y="507"/>
                      </a:lnTo>
                      <a:lnTo>
                        <a:pt x="646" y="515"/>
                      </a:lnTo>
                      <a:lnTo>
                        <a:pt x="657" y="523"/>
                      </a:lnTo>
                      <a:lnTo>
                        <a:pt x="663" y="531"/>
                      </a:lnTo>
                      <a:lnTo>
                        <a:pt x="671" y="539"/>
                      </a:lnTo>
                      <a:lnTo>
                        <a:pt x="687" y="549"/>
                      </a:lnTo>
                      <a:lnTo>
                        <a:pt x="707" y="559"/>
                      </a:lnTo>
                      <a:lnTo>
                        <a:pt x="724" y="568"/>
                      </a:lnTo>
                      <a:lnTo>
                        <a:pt x="736" y="578"/>
                      </a:lnTo>
                      <a:lnTo>
                        <a:pt x="746" y="590"/>
                      </a:lnTo>
                      <a:lnTo>
                        <a:pt x="754" y="602"/>
                      </a:lnTo>
                      <a:lnTo>
                        <a:pt x="762" y="612"/>
                      </a:lnTo>
                      <a:lnTo>
                        <a:pt x="766" y="622"/>
                      </a:lnTo>
                      <a:lnTo>
                        <a:pt x="766" y="627"/>
                      </a:lnTo>
                      <a:lnTo>
                        <a:pt x="758" y="631"/>
                      </a:lnTo>
                      <a:lnTo>
                        <a:pt x="746" y="639"/>
                      </a:lnTo>
                      <a:lnTo>
                        <a:pt x="730" y="647"/>
                      </a:lnTo>
                      <a:lnTo>
                        <a:pt x="716" y="653"/>
                      </a:lnTo>
                      <a:lnTo>
                        <a:pt x="705" y="659"/>
                      </a:lnTo>
                      <a:lnTo>
                        <a:pt x="699" y="663"/>
                      </a:lnTo>
                      <a:lnTo>
                        <a:pt x="697" y="665"/>
                      </a:lnTo>
                      <a:lnTo>
                        <a:pt x="693" y="669"/>
                      </a:lnTo>
                      <a:lnTo>
                        <a:pt x="689" y="673"/>
                      </a:lnTo>
                      <a:lnTo>
                        <a:pt x="685" y="675"/>
                      </a:lnTo>
                      <a:lnTo>
                        <a:pt x="681" y="677"/>
                      </a:lnTo>
                      <a:lnTo>
                        <a:pt x="679" y="679"/>
                      </a:lnTo>
                      <a:lnTo>
                        <a:pt x="679" y="681"/>
                      </a:lnTo>
                      <a:lnTo>
                        <a:pt x="665" y="663"/>
                      </a:lnTo>
                      <a:lnTo>
                        <a:pt x="632" y="641"/>
                      </a:lnTo>
                      <a:lnTo>
                        <a:pt x="592" y="657"/>
                      </a:lnTo>
                      <a:lnTo>
                        <a:pt x="500" y="671"/>
                      </a:lnTo>
                      <a:lnTo>
                        <a:pt x="472" y="637"/>
                      </a:lnTo>
                      <a:lnTo>
                        <a:pt x="431" y="645"/>
                      </a:lnTo>
                      <a:lnTo>
                        <a:pt x="398" y="651"/>
                      </a:lnTo>
                      <a:lnTo>
                        <a:pt x="356" y="633"/>
                      </a:lnTo>
                      <a:lnTo>
                        <a:pt x="303" y="651"/>
                      </a:lnTo>
                      <a:lnTo>
                        <a:pt x="297" y="592"/>
                      </a:lnTo>
                      <a:lnTo>
                        <a:pt x="242" y="566"/>
                      </a:lnTo>
                      <a:lnTo>
                        <a:pt x="230" y="513"/>
                      </a:lnTo>
                      <a:lnTo>
                        <a:pt x="258" y="470"/>
                      </a:lnTo>
                      <a:lnTo>
                        <a:pt x="197" y="407"/>
                      </a:lnTo>
                      <a:lnTo>
                        <a:pt x="140" y="336"/>
                      </a:lnTo>
                      <a:lnTo>
                        <a:pt x="144" y="269"/>
                      </a:lnTo>
                      <a:lnTo>
                        <a:pt x="112" y="250"/>
                      </a:lnTo>
                      <a:lnTo>
                        <a:pt x="83" y="257"/>
                      </a:lnTo>
                      <a:lnTo>
                        <a:pt x="69" y="222"/>
                      </a:lnTo>
                      <a:lnTo>
                        <a:pt x="0" y="220"/>
                      </a:lnTo>
                      <a:lnTo>
                        <a:pt x="14" y="131"/>
                      </a:lnTo>
                      <a:lnTo>
                        <a:pt x="69" y="124"/>
                      </a:lnTo>
                      <a:lnTo>
                        <a:pt x="81" y="98"/>
                      </a:lnTo>
                      <a:lnTo>
                        <a:pt x="122" y="100"/>
                      </a:lnTo>
                      <a:lnTo>
                        <a:pt x="175" y="76"/>
                      </a:lnTo>
                      <a:lnTo>
                        <a:pt x="203" y="76"/>
                      </a:lnTo>
                      <a:lnTo>
                        <a:pt x="215" y="15"/>
                      </a:ln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Freeform 91"/>
                <p:cNvSpPr>
                  <a:spLocks/>
                </p:cNvSpPr>
                <p:nvPr/>
              </p:nvSpPr>
              <p:spPr bwMode="gray">
                <a:xfrm>
                  <a:off x="3622" y="2455"/>
                  <a:ext cx="383" cy="340"/>
                </a:xfrm>
                <a:custGeom>
                  <a:avLst/>
                  <a:gdLst>
                    <a:gd name="T0" fmla="*/ 266 w 766"/>
                    <a:gd name="T1" fmla="*/ 45 h 681"/>
                    <a:gd name="T2" fmla="*/ 281 w 766"/>
                    <a:gd name="T3" fmla="*/ 55 h 681"/>
                    <a:gd name="T4" fmla="*/ 313 w 766"/>
                    <a:gd name="T5" fmla="*/ 70 h 681"/>
                    <a:gd name="T6" fmla="*/ 340 w 766"/>
                    <a:gd name="T7" fmla="*/ 88 h 681"/>
                    <a:gd name="T8" fmla="*/ 384 w 766"/>
                    <a:gd name="T9" fmla="*/ 100 h 681"/>
                    <a:gd name="T10" fmla="*/ 419 w 766"/>
                    <a:gd name="T11" fmla="*/ 114 h 681"/>
                    <a:gd name="T12" fmla="*/ 441 w 766"/>
                    <a:gd name="T13" fmla="*/ 137 h 681"/>
                    <a:gd name="T14" fmla="*/ 457 w 766"/>
                    <a:gd name="T15" fmla="*/ 165 h 681"/>
                    <a:gd name="T16" fmla="*/ 482 w 766"/>
                    <a:gd name="T17" fmla="*/ 204 h 681"/>
                    <a:gd name="T18" fmla="*/ 506 w 766"/>
                    <a:gd name="T19" fmla="*/ 236 h 681"/>
                    <a:gd name="T20" fmla="*/ 531 w 766"/>
                    <a:gd name="T21" fmla="*/ 277 h 681"/>
                    <a:gd name="T22" fmla="*/ 549 w 766"/>
                    <a:gd name="T23" fmla="*/ 316 h 681"/>
                    <a:gd name="T24" fmla="*/ 551 w 766"/>
                    <a:gd name="T25" fmla="*/ 342 h 681"/>
                    <a:gd name="T26" fmla="*/ 563 w 766"/>
                    <a:gd name="T27" fmla="*/ 368 h 681"/>
                    <a:gd name="T28" fmla="*/ 606 w 766"/>
                    <a:gd name="T29" fmla="*/ 385 h 681"/>
                    <a:gd name="T30" fmla="*/ 646 w 766"/>
                    <a:gd name="T31" fmla="*/ 399 h 681"/>
                    <a:gd name="T32" fmla="*/ 671 w 766"/>
                    <a:gd name="T33" fmla="*/ 427 h 681"/>
                    <a:gd name="T34" fmla="*/ 693 w 766"/>
                    <a:gd name="T35" fmla="*/ 448 h 681"/>
                    <a:gd name="T36" fmla="*/ 716 w 766"/>
                    <a:gd name="T37" fmla="*/ 464 h 681"/>
                    <a:gd name="T38" fmla="*/ 732 w 766"/>
                    <a:gd name="T39" fmla="*/ 486 h 681"/>
                    <a:gd name="T40" fmla="*/ 724 w 766"/>
                    <a:gd name="T41" fmla="*/ 499 h 681"/>
                    <a:gd name="T42" fmla="*/ 689 w 766"/>
                    <a:gd name="T43" fmla="*/ 503 h 681"/>
                    <a:gd name="T44" fmla="*/ 644 w 766"/>
                    <a:gd name="T45" fmla="*/ 499 h 681"/>
                    <a:gd name="T46" fmla="*/ 610 w 766"/>
                    <a:gd name="T47" fmla="*/ 496 h 681"/>
                    <a:gd name="T48" fmla="*/ 610 w 766"/>
                    <a:gd name="T49" fmla="*/ 498 h 681"/>
                    <a:gd name="T50" fmla="*/ 632 w 766"/>
                    <a:gd name="T51" fmla="*/ 507 h 681"/>
                    <a:gd name="T52" fmla="*/ 657 w 766"/>
                    <a:gd name="T53" fmla="*/ 523 h 681"/>
                    <a:gd name="T54" fmla="*/ 671 w 766"/>
                    <a:gd name="T55" fmla="*/ 539 h 681"/>
                    <a:gd name="T56" fmla="*/ 707 w 766"/>
                    <a:gd name="T57" fmla="*/ 559 h 681"/>
                    <a:gd name="T58" fmla="*/ 736 w 766"/>
                    <a:gd name="T59" fmla="*/ 578 h 681"/>
                    <a:gd name="T60" fmla="*/ 754 w 766"/>
                    <a:gd name="T61" fmla="*/ 602 h 681"/>
                    <a:gd name="T62" fmla="*/ 766 w 766"/>
                    <a:gd name="T63" fmla="*/ 622 h 681"/>
                    <a:gd name="T64" fmla="*/ 758 w 766"/>
                    <a:gd name="T65" fmla="*/ 631 h 681"/>
                    <a:gd name="T66" fmla="*/ 730 w 766"/>
                    <a:gd name="T67" fmla="*/ 647 h 681"/>
                    <a:gd name="T68" fmla="*/ 705 w 766"/>
                    <a:gd name="T69" fmla="*/ 659 h 681"/>
                    <a:gd name="T70" fmla="*/ 697 w 766"/>
                    <a:gd name="T71" fmla="*/ 665 h 681"/>
                    <a:gd name="T72" fmla="*/ 689 w 766"/>
                    <a:gd name="T73" fmla="*/ 673 h 681"/>
                    <a:gd name="T74" fmla="*/ 681 w 766"/>
                    <a:gd name="T75" fmla="*/ 677 h 681"/>
                    <a:gd name="T76" fmla="*/ 679 w 766"/>
                    <a:gd name="T77" fmla="*/ 681 h 681"/>
                    <a:gd name="T78" fmla="*/ 632 w 766"/>
                    <a:gd name="T79" fmla="*/ 641 h 681"/>
                    <a:gd name="T80" fmla="*/ 500 w 766"/>
                    <a:gd name="T81" fmla="*/ 671 h 681"/>
                    <a:gd name="T82" fmla="*/ 431 w 766"/>
                    <a:gd name="T83" fmla="*/ 645 h 681"/>
                    <a:gd name="T84" fmla="*/ 356 w 766"/>
                    <a:gd name="T85" fmla="*/ 633 h 681"/>
                    <a:gd name="T86" fmla="*/ 297 w 766"/>
                    <a:gd name="T87" fmla="*/ 592 h 681"/>
                    <a:gd name="T88" fmla="*/ 230 w 766"/>
                    <a:gd name="T89" fmla="*/ 513 h 681"/>
                    <a:gd name="T90" fmla="*/ 197 w 766"/>
                    <a:gd name="T91" fmla="*/ 407 h 681"/>
                    <a:gd name="T92" fmla="*/ 144 w 766"/>
                    <a:gd name="T93" fmla="*/ 269 h 681"/>
                    <a:gd name="T94" fmla="*/ 83 w 766"/>
                    <a:gd name="T95" fmla="*/ 257 h 681"/>
                    <a:gd name="T96" fmla="*/ 0 w 766"/>
                    <a:gd name="T97" fmla="*/ 220 h 681"/>
                    <a:gd name="T98" fmla="*/ 69 w 766"/>
                    <a:gd name="T99" fmla="*/ 124 h 681"/>
                    <a:gd name="T100" fmla="*/ 122 w 766"/>
                    <a:gd name="T101" fmla="*/ 100 h 681"/>
                    <a:gd name="T102" fmla="*/ 203 w 766"/>
                    <a:gd name="T103" fmla="*/ 76 h 681"/>
                    <a:gd name="T104" fmla="*/ 262 w 766"/>
                    <a:gd name="T105" fmla="*/ 0 h 68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66"/>
                    <a:gd name="T160" fmla="*/ 0 h 681"/>
                    <a:gd name="T161" fmla="*/ 766 w 766"/>
                    <a:gd name="T162" fmla="*/ 681 h 68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66" h="681">
                      <a:moveTo>
                        <a:pt x="262" y="0"/>
                      </a:moveTo>
                      <a:lnTo>
                        <a:pt x="266" y="45"/>
                      </a:lnTo>
                      <a:lnTo>
                        <a:pt x="270" y="49"/>
                      </a:lnTo>
                      <a:lnTo>
                        <a:pt x="281" y="55"/>
                      </a:lnTo>
                      <a:lnTo>
                        <a:pt x="297" y="63"/>
                      </a:lnTo>
                      <a:lnTo>
                        <a:pt x="313" y="70"/>
                      </a:lnTo>
                      <a:lnTo>
                        <a:pt x="325" y="78"/>
                      </a:lnTo>
                      <a:lnTo>
                        <a:pt x="340" y="88"/>
                      </a:lnTo>
                      <a:lnTo>
                        <a:pt x="362" y="94"/>
                      </a:lnTo>
                      <a:lnTo>
                        <a:pt x="384" y="100"/>
                      </a:lnTo>
                      <a:lnTo>
                        <a:pt x="402" y="104"/>
                      </a:lnTo>
                      <a:lnTo>
                        <a:pt x="419" y="114"/>
                      </a:lnTo>
                      <a:lnTo>
                        <a:pt x="433" y="124"/>
                      </a:lnTo>
                      <a:lnTo>
                        <a:pt x="441" y="137"/>
                      </a:lnTo>
                      <a:lnTo>
                        <a:pt x="447" y="149"/>
                      </a:lnTo>
                      <a:lnTo>
                        <a:pt x="457" y="165"/>
                      </a:lnTo>
                      <a:lnTo>
                        <a:pt x="470" y="185"/>
                      </a:lnTo>
                      <a:lnTo>
                        <a:pt x="482" y="204"/>
                      </a:lnTo>
                      <a:lnTo>
                        <a:pt x="496" y="222"/>
                      </a:lnTo>
                      <a:lnTo>
                        <a:pt x="506" y="236"/>
                      </a:lnTo>
                      <a:lnTo>
                        <a:pt x="518" y="253"/>
                      </a:lnTo>
                      <a:lnTo>
                        <a:pt x="531" y="277"/>
                      </a:lnTo>
                      <a:lnTo>
                        <a:pt x="543" y="299"/>
                      </a:lnTo>
                      <a:lnTo>
                        <a:pt x="549" y="316"/>
                      </a:lnTo>
                      <a:lnTo>
                        <a:pt x="551" y="330"/>
                      </a:lnTo>
                      <a:lnTo>
                        <a:pt x="551" y="342"/>
                      </a:lnTo>
                      <a:lnTo>
                        <a:pt x="553" y="354"/>
                      </a:lnTo>
                      <a:lnTo>
                        <a:pt x="563" y="368"/>
                      </a:lnTo>
                      <a:lnTo>
                        <a:pt x="583" y="379"/>
                      </a:lnTo>
                      <a:lnTo>
                        <a:pt x="606" y="385"/>
                      </a:lnTo>
                      <a:lnTo>
                        <a:pt x="628" y="391"/>
                      </a:lnTo>
                      <a:lnTo>
                        <a:pt x="646" y="399"/>
                      </a:lnTo>
                      <a:lnTo>
                        <a:pt x="659" y="411"/>
                      </a:lnTo>
                      <a:lnTo>
                        <a:pt x="671" y="427"/>
                      </a:lnTo>
                      <a:lnTo>
                        <a:pt x="681" y="440"/>
                      </a:lnTo>
                      <a:lnTo>
                        <a:pt x="693" y="448"/>
                      </a:lnTo>
                      <a:lnTo>
                        <a:pt x="705" y="454"/>
                      </a:lnTo>
                      <a:lnTo>
                        <a:pt x="716" y="464"/>
                      </a:lnTo>
                      <a:lnTo>
                        <a:pt x="726" y="474"/>
                      </a:lnTo>
                      <a:lnTo>
                        <a:pt x="732" y="486"/>
                      </a:lnTo>
                      <a:lnTo>
                        <a:pt x="732" y="496"/>
                      </a:lnTo>
                      <a:lnTo>
                        <a:pt x="724" y="499"/>
                      </a:lnTo>
                      <a:lnTo>
                        <a:pt x="711" y="501"/>
                      </a:lnTo>
                      <a:lnTo>
                        <a:pt x="689" y="503"/>
                      </a:lnTo>
                      <a:lnTo>
                        <a:pt x="667" y="501"/>
                      </a:lnTo>
                      <a:lnTo>
                        <a:pt x="644" y="499"/>
                      </a:lnTo>
                      <a:lnTo>
                        <a:pt x="624" y="498"/>
                      </a:lnTo>
                      <a:lnTo>
                        <a:pt x="610" y="496"/>
                      </a:lnTo>
                      <a:lnTo>
                        <a:pt x="606" y="496"/>
                      </a:lnTo>
                      <a:lnTo>
                        <a:pt x="610" y="498"/>
                      </a:lnTo>
                      <a:lnTo>
                        <a:pt x="620" y="501"/>
                      </a:lnTo>
                      <a:lnTo>
                        <a:pt x="632" y="507"/>
                      </a:lnTo>
                      <a:lnTo>
                        <a:pt x="646" y="515"/>
                      </a:lnTo>
                      <a:lnTo>
                        <a:pt x="657" y="523"/>
                      </a:lnTo>
                      <a:lnTo>
                        <a:pt x="663" y="531"/>
                      </a:lnTo>
                      <a:lnTo>
                        <a:pt x="671" y="539"/>
                      </a:lnTo>
                      <a:lnTo>
                        <a:pt x="687" y="549"/>
                      </a:lnTo>
                      <a:lnTo>
                        <a:pt x="707" y="559"/>
                      </a:lnTo>
                      <a:lnTo>
                        <a:pt x="724" y="568"/>
                      </a:lnTo>
                      <a:lnTo>
                        <a:pt x="736" y="578"/>
                      </a:lnTo>
                      <a:lnTo>
                        <a:pt x="746" y="590"/>
                      </a:lnTo>
                      <a:lnTo>
                        <a:pt x="754" y="602"/>
                      </a:lnTo>
                      <a:lnTo>
                        <a:pt x="762" y="612"/>
                      </a:lnTo>
                      <a:lnTo>
                        <a:pt x="766" y="622"/>
                      </a:lnTo>
                      <a:lnTo>
                        <a:pt x="766" y="627"/>
                      </a:lnTo>
                      <a:lnTo>
                        <a:pt x="758" y="631"/>
                      </a:lnTo>
                      <a:lnTo>
                        <a:pt x="746" y="639"/>
                      </a:lnTo>
                      <a:lnTo>
                        <a:pt x="730" y="647"/>
                      </a:lnTo>
                      <a:lnTo>
                        <a:pt x="716" y="653"/>
                      </a:lnTo>
                      <a:lnTo>
                        <a:pt x="705" y="659"/>
                      </a:lnTo>
                      <a:lnTo>
                        <a:pt x="699" y="663"/>
                      </a:lnTo>
                      <a:lnTo>
                        <a:pt x="697" y="665"/>
                      </a:lnTo>
                      <a:lnTo>
                        <a:pt x="693" y="669"/>
                      </a:lnTo>
                      <a:lnTo>
                        <a:pt x="689" y="673"/>
                      </a:lnTo>
                      <a:lnTo>
                        <a:pt x="685" y="675"/>
                      </a:lnTo>
                      <a:lnTo>
                        <a:pt x="681" y="677"/>
                      </a:lnTo>
                      <a:lnTo>
                        <a:pt x="679" y="679"/>
                      </a:lnTo>
                      <a:lnTo>
                        <a:pt x="679" y="681"/>
                      </a:lnTo>
                      <a:lnTo>
                        <a:pt x="665" y="663"/>
                      </a:lnTo>
                      <a:lnTo>
                        <a:pt x="632" y="641"/>
                      </a:lnTo>
                      <a:lnTo>
                        <a:pt x="592" y="657"/>
                      </a:lnTo>
                      <a:lnTo>
                        <a:pt x="500" y="671"/>
                      </a:lnTo>
                      <a:lnTo>
                        <a:pt x="472" y="637"/>
                      </a:lnTo>
                      <a:lnTo>
                        <a:pt x="431" y="645"/>
                      </a:lnTo>
                      <a:lnTo>
                        <a:pt x="398" y="651"/>
                      </a:lnTo>
                      <a:lnTo>
                        <a:pt x="356" y="633"/>
                      </a:lnTo>
                      <a:lnTo>
                        <a:pt x="303" y="651"/>
                      </a:lnTo>
                      <a:lnTo>
                        <a:pt x="297" y="592"/>
                      </a:lnTo>
                      <a:lnTo>
                        <a:pt x="242" y="566"/>
                      </a:lnTo>
                      <a:lnTo>
                        <a:pt x="230" y="513"/>
                      </a:lnTo>
                      <a:lnTo>
                        <a:pt x="258" y="470"/>
                      </a:lnTo>
                      <a:lnTo>
                        <a:pt x="197" y="407"/>
                      </a:lnTo>
                      <a:lnTo>
                        <a:pt x="140" y="336"/>
                      </a:lnTo>
                      <a:lnTo>
                        <a:pt x="144" y="269"/>
                      </a:lnTo>
                      <a:lnTo>
                        <a:pt x="112" y="250"/>
                      </a:lnTo>
                      <a:lnTo>
                        <a:pt x="83" y="257"/>
                      </a:lnTo>
                      <a:lnTo>
                        <a:pt x="69" y="222"/>
                      </a:lnTo>
                      <a:lnTo>
                        <a:pt x="0" y="220"/>
                      </a:lnTo>
                      <a:lnTo>
                        <a:pt x="14" y="131"/>
                      </a:lnTo>
                      <a:lnTo>
                        <a:pt x="69" y="124"/>
                      </a:lnTo>
                      <a:lnTo>
                        <a:pt x="81" y="98"/>
                      </a:lnTo>
                      <a:lnTo>
                        <a:pt x="122" y="100"/>
                      </a:lnTo>
                      <a:lnTo>
                        <a:pt x="175" y="76"/>
                      </a:lnTo>
                      <a:lnTo>
                        <a:pt x="203" y="76"/>
                      </a:lnTo>
                      <a:lnTo>
                        <a:pt x="215" y="15"/>
                      </a:lnTo>
                      <a:lnTo>
                        <a:pt x="262" y="0"/>
                      </a:lnTo>
                    </a:path>
                  </a:pathLst>
                </a:custGeom>
                <a:solidFill>
                  <a:srgbClr val="FFCC99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92"/>
                <p:cNvSpPr>
                  <a:spLocks/>
                </p:cNvSpPr>
                <p:nvPr/>
              </p:nvSpPr>
              <p:spPr bwMode="gray">
                <a:xfrm>
                  <a:off x="3848" y="2705"/>
                  <a:ext cx="58" cy="77"/>
                </a:xfrm>
                <a:custGeom>
                  <a:avLst/>
                  <a:gdLst>
                    <a:gd name="T0" fmla="*/ 0 w 116"/>
                    <a:gd name="T1" fmla="*/ 0 h 156"/>
                    <a:gd name="T2" fmla="*/ 2 w 116"/>
                    <a:gd name="T3" fmla="*/ 6 h 156"/>
                    <a:gd name="T4" fmla="*/ 8 w 116"/>
                    <a:gd name="T5" fmla="*/ 18 h 156"/>
                    <a:gd name="T6" fmla="*/ 13 w 116"/>
                    <a:gd name="T7" fmla="*/ 34 h 156"/>
                    <a:gd name="T8" fmla="*/ 19 w 116"/>
                    <a:gd name="T9" fmla="*/ 52 h 156"/>
                    <a:gd name="T10" fmla="*/ 21 w 116"/>
                    <a:gd name="T11" fmla="*/ 65 h 156"/>
                    <a:gd name="T12" fmla="*/ 23 w 116"/>
                    <a:gd name="T13" fmla="*/ 83 h 156"/>
                    <a:gd name="T14" fmla="*/ 31 w 116"/>
                    <a:gd name="T15" fmla="*/ 103 h 156"/>
                    <a:gd name="T16" fmla="*/ 41 w 116"/>
                    <a:gd name="T17" fmla="*/ 121 h 156"/>
                    <a:gd name="T18" fmla="*/ 47 w 116"/>
                    <a:gd name="T19" fmla="*/ 136 h 156"/>
                    <a:gd name="T20" fmla="*/ 49 w 116"/>
                    <a:gd name="T21" fmla="*/ 142 h 156"/>
                    <a:gd name="T22" fmla="*/ 59 w 116"/>
                    <a:gd name="T23" fmla="*/ 148 h 156"/>
                    <a:gd name="T24" fmla="*/ 69 w 116"/>
                    <a:gd name="T25" fmla="*/ 154 h 156"/>
                    <a:gd name="T26" fmla="*/ 82 w 116"/>
                    <a:gd name="T27" fmla="*/ 156 h 156"/>
                    <a:gd name="T28" fmla="*/ 94 w 116"/>
                    <a:gd name="T29" fmla="*/ 156 h 156"/>
                    <a:gd name="T30" fmla="*/ 106 w 116"/>
                    <a:gd name="T31" fmla="*/ 150 h 156"/>
                    <a:gd name="T32" fmla="*/ 114 w 116"/>
                    <a:gd name="T33" fmla="*/ 138 h 156"/>
                    <a:gd name="T34" fmla="*/ 116 w 116"/>
                    <a:gd name="T35" fmla="*/ 123 h 156"/>
                    <a:gd name="T36" fmla="*/ 108 w 116"/>
                    <a:gd name="T37" fmla="*/ 107 h 156"/>
                    <a:gd name="T38" fmla="*/ 94 w 116"/>
                    <a:gd name="T39" fmla="*/ 91 h 156"/>
                    <a:gd name="T40" fmla="*/ 76 w 116"/>
                    <a:gd name="T41" fmla="*/ 77 h 156"/>
                    <a:gd name="T42" fmla="*/ 59 w 116"/>
                    <a:gd name="T43" fmla="*/ 65 h 156"/>
                    <a:gd name="T44" fmla="*/ 43 w 116"/>
                    <a:gd name="T45" fmla="*/ 54 h 156"/>
                    <a:gd name="T46" fmla="*/ 37 w 116"/>
                    <a:gd name="T47" fmla="*/ 46 h 156"/>
                    <a:gd name="T48" fmla="*/ 31 w 116"/>
                    <a:gd name="T49" fmla="*/ 34 h 156"/>
                    <a:gd name="T50" fmla="*/ 21 w 116"/>
                    <a:gd name="T51" fmla="*/ 22 h 156"/>
                    <a:gd name="T52" fmla="*/ 12 w 116"/>
                    <a:gd name="T53" fmla="*/ 12 h 156"/>
                    <a:gd name="T54" fmla="*/ 2 w 116"/>
                    <a:gd name="T55" fmla="*/ 4 h 156"/>
                    <a:gd name="T56" fmla="*/ 0 w 116"/>
                    <a:gd name="T57" fmla="*/ 0 h 15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6"/>
                    <a:gd name="T88" fmla="*/ 0 h 156"/>
                    <a:gd name="T89" fmla="*/ 116 w 116"/>
                    <a:gd name="T90" fmla="*/ 156 h 15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6" h="156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8" y="18"/>
                      </a:lnTo>
                      <a:lnTo>
                        <a:pt x="13" y="34"/>
                      </a:lnTo>
                      <a:lnTo>
                        <a:pt x="19" y="52"/>
                      </a:lnTo>
                      <a:lnTo>
                        <a:pt x="21" y="65"/>
                      </a:lnTo>
                      <a:lnTo>
                        <a:pt x="23" y="83"/>
                      </a:lnTo>
                      <a:lnTo>
                        <a:pt x="31" y="103"/>
                      </a:lnTo>
                      <a:lnTo>
                        <a:pt x="41" y="121"/>
                      </a:lnTo>
                      <a:lnTo>
                        <a:pt x="47" y="136"/>
                      </a:lnTo>
                      <a:lnTo>
                        <a:pt x="49" y="142"/>
                      </a:lnTo>
                      <a:lnTo>
                        <a:pt x="59" y="148"/>
                      </a:lnTo>
                      <a:lnTo>
                        <a:pt x="69" y="154"/>
                      </a:lnTo>
                      <a:lnTo>
                        <a:pt x="82" y="156"/>
                      </a:lnTo>
                      <a:lnTo>
                        <a:pt x="94" y="156"/>
                      </a:lnTo>
                      <a:lnTo>
                        <a:pt x="106" y="150"/>
                      </a:lnTo>
                      <a:lnTo>
                        <a:pt x="114" y="138"/>
                      </a:lnTo>
                      <a:lnTo>
                        <a:pt x="116" y="123"/>
                      </a:lnTo>
                      <a:lnTo>
                        <a:pt x="108" y="107"/>
                      </a:lnTo>
                      <a:lnTo>
                        <a:pt x="94" y="91"/>
                      </a:lnTo>
                      <a:lnTo>
                        <a:pt x="76" y="77"/>
                      </a:lnTo>
                      <a:lnTo>
                        <a:pt x="59" y="65"/>
                      </a:lnTo>
                      <a:lnTo>
                        <a:pt x="43" y="54"/>
                      </a:lnTo>
                      <a:lnTo>
                        <a:pt x="37" y="46"/>
                      </a:lnTo>
                      <a:lnTo>
                        <a:pt x="31" y="34"/>
                      </a:lnTo>
                      <a:lnTo>
                        <a:pt x="21" y="22"/>
                      </a:lnTo>
                      <a:lnTo>
                        <a:pt x="12" y="12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93"/>
                <p:cNvSpPr>
                  <a:spLocks/>
                </p:cNvSpPr>
                <p:nvPr/>
              </p:nvSpPr>
              <p:spPr bwMode="gray">
                <a:xfrm>
                  <a:off x="3848" y="2705"/>
                  <a:ext cx="58" cy="77"/>
                </a:xfrm>
                <a:custGeom>
                  <a:avLst/>
                  <a:gdLst>
                    <a:gd name="T0" fmla="*/ 0 w 116"/>
                    <a:gd name="T1" fmla="*/ 0 h 156"/>
                    <a:gd name="T2" fmla="*/ 2 w 116"/>
                    <a:gd name="T3" fmla="*/ 6 h 156"/>
                    <a:gd name="T4" fmla="*/ 8 w 116"/>
                    <a:gd name="T5" fmla="*/ 18 h 156"/>
                    <a:gd name="T6" fmla="*/ 13 w 116"/>
                    <a:gd name="T7" fmla="*/ 34 h 156"/>
                    <a:gd name="T8" fmla="*/ 19 w 116"/>
                    <a:gd name="T9" fmla="*/ 52 h 156"/>
                    <a:gd name="T10" fmla="*/ 21 w 116"/>
                    <a:gd name="T11" fmla="*/ 65 h 156"/>
                    <a:gd name="T12" fmla="*/ 23 w 116"/>
                    <a:gd name="T13" fmla="*/ 83 h 156"/>
                    <a:gd name="T14" fmla="*/ 31 w 116"/>
                    <a:gd name="T15" fmla="*/ 103 h 156"/>
                    <a:gd name="T16" fmla="*/ 41 w 116"/>
                    <a:gd name="T17" fmla="*/ 121 h 156"/>
                    <a:gd name="T18" fmla="*/ 47 w 116"/>
                    <a:gd name="T19" fmla="*/ 136 h 156"/>
                    <a:gd name="T20" fmla="*/ 49 w 116"/>
                    <a:gd name="T21" fmla="*/ 142 h 156"/>
                    <a:gd name="T22" fmla="*/ 59 w 116"/>
                    <a:gd name="T23" fmla="*/ 148 h 156"/>
                    <a:gd name="T24" fmla="*/ 69 w 116"/>
                    <a:gd name="T25" fmla="*/ 154 h 156"/>
                    <a:gd name="T26" fmla="*/ 82 w 116"/>
                    <a:gd name="T27" fmla="*/ 156 h 156"/>
                    <a:gd name="T28" fmla="*/ 94 w 116"/>
                    <a:gd name="T29" fmla="*/ 156 h 156"/>
                    <a:gd name="T30" fmla="*/ 106 w 116"/>
                    <a:gd name="T31" fmla="*/ 150 h 156"/>
                    <a:gd name="T32" fmla="*/ 114 w 116"/>
                    <a:gd name="T33" fmla="*/ 138 h 156"/>
                    <a:gd name="T34" fmla="*/ 116 w 116"/>
                    <a:gd name="T35" fmla="*/ 123 h 156"/>
                    <a:gd name="T36" fmla="*/ 108 w 116"/>
                    <a:gd name="T37" fmla="*/ 107 h 156"/>
                    <a:gd name="T38" fmla="*/ 94 w 116"/>
                    <a:gd name="T39" fmla="*/ 91 h 156"/>
                    <a:gd name="T40" fmla="*/ 76 w 116"/>
                    <a:gd name="T41" fmla="*/ 77 h 156"/>
                    <a:gd name="T42" fmla="*/ 59 w 116"/>
                    <a:gd name="T43" fmla="*/ 65 h 156"/>
                    <a:gd name="T44" fmla="*/ 43 w 116"/>
                    <a:gd name="T45" fmla="*/ 54 h 156"/>
                    <a:gd name="T46" fmla="*/ 37 w 116"/>
                    <a:gd name="T47" fmla="*/ 46 h 156"/>
                    <a:gd name="T48" fmla="*/ 31 w 116"/>
                    <a:gd name="T49" fmla="*/ 34 h 156"/>
                    <a:gd name="T50" fmla="*/ 21 w 116"/>
                    <a:gd name="T51" fmla="*/ 22 h 156"/>
                    <a:gd name="T52" fmla="*/ 12 w 116"/>
                    <a:gd name="T53" fmla="*/ 12 h 156"/>
                    <a:gd name="T54" fmla="*/ 2 w 116"/>
                    <a:gd name="T55" fmla="*/ 4 h 156"/>
                    <a:gd name="T56" fmla="*/ 0 w 116"/>
                    <a:gd name="T57" fmla="*/ 0 h 15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6"/>
                    <a:gd name="T88" fmla="*/ 0 h 156"/>
                    <a:gd name="T89" fmla="*/ 116 w 116"/>
                    <a:gd name="T90" fmla="*/ 156 h 15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6" h="156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8" y="18"/>
                      </a:lnTo>
                      <a:lnTo>
                        <a:pt x="13" y="34"/>
                      </a:lnTo>
                      <a:lnTo>
                        <a:pt x="19" y="52"/>
                      </a:lnTo>
                      <a:lnTo>
                        <a:pt x="21" y="65"/>
                      </a:lnTo>
                      <a:lnTo>
                        <a:pt x="23" y="83"/>
                      </a:lnTo>
                      <a:lnTo>
                        <a:pt x="31" y="103"/>
                      </a:lnTo>
                      <a:lnTo>
                        <a:pt x="41" y="121"/>
                      </a:lnTo>
                      <a:lnTo>
                        <a:pt x="47" y="136"/>
                      </a:lnTo>
                      <a:lnTo>
                        <a:pt x="49" y="142"/>
                      </a:lnTo>
                      <a:lnTo>
                        <a:pt x="59" y="148"/>
                      </a:lnTo>
                      <a:lnTo>
                        <a:pt x="69" y="154"/>
                      </a:lnTo>
                      <a:lnTo>
                        <a:pt x="82" y="156"/>
                      </a:lnTo>
                      <a:lnTo>
                        <a:pt x="94" y="156"/>
                      </a:lnTo>
                      <a:lnTo>
                        <a:pt x="106" y="150"/>
                      </a:lnTo>
                      <a:lnTo>
                        <a:pt x="114" y="138"/>
                      </a:lnTo>
                      <a:lnTo>
                        <a:pt x="116" y="123"/>
                      </a:lnTo>
                      <a:lnTo>
                        <a:pt x="108" y="107"/>
                      </a:lnTo>
                      <a:lnTo>
                        <a:pt x="94" y="91"/>
                      </a:lnTo>
                      <a:lnTo>
                        <a:pt x="76" y="77"/>
                      </a:lnTo>
                      <a:lnTo>
                        <a:pt x="59" y="65"/>
                      </a:lnTo>
                      <a:lnTo>
                        <a:pt x="43" y="54"/>
                      </a:lnTo>
                      <a:lnTo>
                        <a:pt x="37" y="46"/>
                      </a:lnTo>
                      <a:lnTo>
                        <a:pt x="31" y="34"/>
                      </a:lnTo>
                      <a:lnTo>
                        <a:pt x="21" y="22"/>
                      </a:lnTo>
                      <a:lnTo>
                        <a:pt x="12" y="12"/>
                      </a:lnTo>
                      <a:lnTo>
                        <a:pt x="2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CC99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Freeform 94"/>
                <p:cNvSpPr>
                  <a:spLocks/>
                </p:cNvSpPr>
                <p:nvPr/>
              </p:nvSpPr>
              <p:spPr bwMode="gray">
                <a:xfrm>
                  <a:off x="3714" y="2597"/>
                  <a:ext cx="37" cy="32"/>
                </a:xfrm>
                <a:custGeom>
                  <a:avLst/>
                  <a:gdLst>
                    <a:gd name="T0" fmla="*/ 0 w 75"/>
                    <a:gd name="T1" fmla="*/ 45 h 63"/>
                    <a:gd name="T2" fmla="*/ 33 w 75"/>
                    <a:gd name="T3" fmla="*/ 0 h 63"/>
                    <a:gd name="T4" fmla="*/ 73 w 75"/>
                    <a:gd name="T5" fmla="*/ 14 h 63"/>
                    <a:gd name="T6" fmla="*/ 75 w 75"/>
                    <a:gd name="T7" fmla="*/ 49 h 63"/>
                    <a:gd name="T8" fmla="*/ 32 w 75"/>
                    <a:gd name="T9" fmla="*/ 63 h 63"/>
                    <a:gd name="T10" fmla="*/ 0 w 75"/>
                    <a:gd name="T11" fmla="*/ 45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63"/>
                    <a:gd name="T20" fmla="*/ 75 w 75"/>
                    <a:gd name="T21" fmla="*/ 63 h 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63">
                      <a:moveTo>
                        <a:pt x="0" y="45"/>
                      </a:moveTo>
                      <a:lnTo>
                        <a:pt x="33" y="0"/>
                      </a:lnTo>
                      <a:lnTo>
                        <a:pt x="73" y="14"/>
                      </a:lnTo>
                      <a:lnTo>
                        <a:pt x="75" y="49"/>
                      </a:lnTo>
                      <a:lnTo>
                        <a:pt x="32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Freeform 95"/>
                <p:cNvSpPr>
                  <a:spLocks/>
                </p:cNvSpPr>
                <p:nvPr/>
              </p:nvSpPr>
              <p:spPr bwMode="gray">
                <a:xfrm>
                  <a:off x="3714" y="2597"/>
                  <a:ext cx="37" cy="32"/>
                </a:xfrm>
                <a:custGeom>
                  <a:avLst/>
                  <a:gdLst>
                    <a:gd name="T0" fmla="*/ 0 w 75"/>
                    <a:gd name="T1" fmla="*/ 45 h 63"/>
                    <a:gd name="T2" fmla="*/ 33 w 75"/>
                    <a:gd name="T3" fmla="*/ 0 h 63"/>
                    <a:gd name="T4" fmla="*/ 73 w 75"/>
                    <a:gd name="T5" fmla="*/ 14 h 63"/>
                    <a:gd name="T6" fmla="*/ 75 w 75"/>
                    <a:gd name="T7" fmla="*/ 49 h 63"/>
                    <a:gd name="T8" fmla="*/ 32 w 75"/>
                    <a:gd name="T9" fmla="*/ 63 h 63"/>
                    <a:gd name="T10" fmla="*/ 0 w 75"/>
                    <a:gd name="T11" fmla="*/ 45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63"/>
                    <a:gd name="T20" fmla="*/ 75 w 75"/>
                    <a:gd name="T21" fmla="*/ 63 h 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63">
                      <a:moveTo>
                        <a:pt x="0" y="45"/>
                      </a:moveTo>
                      <a:lnTo>
                        <a:pt x="33" y="0"/>
                      </a:lnTo>
                      <a:lnTo>
                        <a:pt x="73" y="14"/>
                      </a:lnTo>
                      <a:lnTo>
                        <a:pt x="75" y="49"/>
                      </a:lnTo>
                      <a:lnTo>
                        <a:pt x="32" y="63"/>
                      </a:lnTo>
                      <a:lnTo>
                        <a:pt x="0" y="45"/>
                      </a:lnTo>
                    </a:path>
                  </a:pathLst>
                </a:custGeom>
                <a:solidFill>
                  <a:srgbClr val="FFCC99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96"/>
                <p:cNvSpPr>
                  <a:spLocks/>
                </p:cNvSpPr>
                <p:nvPr/>
              </p:nvSpPr>
              <p:spPr bwMode="gray">
                <a:xfrm>
                  <a:off x="3768" y="2614"/>
                  <a:ext cx="37" cy="52"/>
                </a:xfrm>
                <a:custGeom>
                  <a:avLst/>
                  <a:gdLst>
                    <a:gd name="T0" fmla="*/ 0 w 73"/>
                    <a:gd name="T1" fmla="*/ 40 h 105"/>
                    <a:gd name="T2" fmla="*/ 34 w 73"/>
                    <a:gd name="T3" fmla="*/ 0 h 105"/>
                    <a:gd name="T4" fmla="*/ 63 w 73"/>
                    <a:gd name="T5" fmla="*/ 48 h 105"/>
                    <a:gd name="T6" fmla="*/ 73 w 73"/>
                    <a:gd name="T7" fmla="*/ 105 h 105"/>
                    <a:gd name="T8" fmla="*/ 34 w 73"/>
                    <a:gd name="T9" fmla="*/ 77 h 105"/>
                    <a:gd name="T10" fmla="*/ 0 w 73"/>
                    <a:gd name="T11" fmla="*/ 40 h 1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3"/>
                    <a:gd name="T19" fmla="*/ 0 h 105"/>
                    <a:gd name="T20" fmla="*/ 73 w 73"/>
                    <a:gd name="T21" fmla="*/ 105 h 10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3" h="105">
                      <a:moveTo>
                        <a:pt x="0" y="40"/>
                      </a:moveTo>
                      <a:lnTo>
                        <a:pt x="34" y="0"/>
                      </a:lnTo>
                      <a:lnTo>
                        <a:pt x="63" y="48"/>
                      </a:lnTo>
                      <a:lnTo>
                        <a:pt x="73" y="105"/>
                      </a:lnTo>
                      <a:lnTo>
                        <a:pt x="34" y="77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Freeform 97"/>
                <p:cNvSpPr>
                  <a:spLocks/>
                </p:cNvSpPr>
                <p:nvPr/>
              </p:nvSpPr>
              <p:spPr bwMode="gray">
                <a:xfrm>
                  <a:off x="3768" y="2614"/>
                  <a:ext cx="37" cy="52"/>
                </a:xfrm>
                <a:custGeom>
                  <a:avLst/>
                  <a:gdLst>
                    <a:gd name="T0" fmla="*/ 0 w 73"/>
                    <a:gd name="T1" fmla="*/ 40 h 105"/>
                    <a:gd name="T2" fmla="*/ 34 w 73"/>
                    <a:gd name="T3" fmla="*/ 0 h 105"/>
                    <a:gd name="T4" fmla="*/ 63 w 73"/>
                    <a:gd name="T5" fmla="*/ 48 h 105"/>
                    <a:gd name="T6" fmla="*/ 73 w 73"/>
                    <a:gd name="T7" fmla="*/ 105 h 105"/>
                    <a:gd name="T8" fmla="*/ 34 w 73"/>
                    <a:gd name="T9" fmla="*/ 77 h 105"/>
                    <a:gd name="T10" fmla="*/ 0 w 73"/>
                    <a:gd name="T11" fmla="*/ 40 h 1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3"/>
                    <a:gd name="T19" fmla="*/ 0 h 105"/>
                    <a:gd name="T20" fmla="*/ 73 w 73"/>
                    <a:gd name="T21" fmla="*/ 105 h 10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3" h="105">
                      <a:moveTo>
                        <a:pt x="0" y="40"/>
                      </a:moveTo>
                      <a:lnTo>
                        <a:pt x="34" y="0"/>
                      </a:lnTo>
                      <a:lnTo>
                        <a:pt x="63" y="48"/>
                      </a:lnTo>
                      <a:lnTo>
                        <a:pt x="73" y="105"/>
                      </a:lnTo>
                      <a:lnTo>
                        <a:pt x="34" y="77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CC99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Freeform 98"/>
                <p:cNvSpPr>
                  <a:spLocks/>
                </p:cNvSpPr>
                <p:nvPr/>
              </p:nvSpPr>
              <p:spPr bwMode="gray">
                <a:xfrm>
                  <a:off x="3451" y="2207"/>
                  <a:ext cx="493" cy="331"/>
                </a:xfrm>
                <a:custGeom>
                  <a:avLst/>
                  <a:gdLst>
                    <a:gd name="T0" fmla="*/ 327 w 987"/>
                    <a:gd name="T1" fmla="*/ 2 h 663"/>
                    <a:gd name="T2" fmla="*/ 353 w 987"/>
                    <a:gd name="T3" fmla="*/ 13 h 663"/>
                    <a:gd name="T4" fmla="*/ 384 w 987"/>
                    <a:gd name="T5" fmla="*/ 21 h 663"/>
                    <a:gd name="T6" fmla="*/ 414 w 987"/>
                    <a:gd name="T7" fmla="*/ 9 h 663"/>
                    <a:gd name="T8" fmla="*/ 447 w 987"/>
                    <a:gd name="T9" fmla="*/ 2 h 663"/>
                    <a:gd name="T10" fmla="*/ 479 w 987"/>
                    <a:gd name="T11" fmla="*/ 23 h 663"/>
                    <a:gd name="T12" fmla="*/ 500 w 987"/>
                    <a:gd name="T13" fmla="*/ 63 h 663"/>
                    <a:gd name="T14" fmla="*/ 504 w 987"/>
                    <a:gd name="T15" fmla="*/ 98 h 663"/>
                    <a:gd name="T16" fmla="*/ 512 w 987"/>
                    <a:gd name="T17" fmla="*/ 129 h 663"/>
                    <a:gd name="T18" fmla="*/ 534 w 987"/>
                    <a:gd name="T19" fmla="*/ 151 h 663"/>
                    <a:gd name="T20" fmla="*/ 567 w 987"/>
                    <a:gd name="T21" fmla="*/ 157 h 663"/>
                    <a:gd name="T22" fmla="*/ 599 w 987"/>
                    <a:gd name="T23" fmla="*/ 153 h 663"/>
                    <a:gd name="T24" fmla="*/ 617 w 987"/>
                    <a:gd name="T25" fmla="*/ 133 h 663"/>
                    <a:gd name="T26" fmla="*/ 642 w 987"/>
                    <a:gd name="T27" fmla="*/ 96 h 663"/>
                    <a:gd name="T28" fmla="*/ 668 w 987"/>
                    <a:gd name="T29" fmla="*/ 61 h 663"/>
                    <a:gd name="T30" fmla="*/ 703 w 987"/>
                    <a:gd name="T31" fmla="*/ 27 h 663"/>
                    <a:gd name="T32" fmla="*/ 737 w 987"/>
                    <a:gd name="T33" fmla="*/ 9 h 663"/>
                    <a:gd name="T34" fmla="*/ 764 w 987"/>
                    <a:gd name="T35" fmla="*/ 19 h 663"/>
                    <a:gd name="T36" fmla="*/ 802 w 987"/>
                    <a:gd name="T37" fmla="*/ 37 h 663"/>
                    <a:gd name="T38" fmla="*/ 851 w 987"/>
                    <a:gd name="T39" fmla="*/ 47 h 663"/>
                    <a:gd name="T40" fmla="*/ 896 w 987"/>
                    <a:gd name="T41" fmla="*/ 37 h 663"/>
                    <a:gd name="T42" fmla="*/ 937 w 987"/>
                    <a:gd name="T43" fmla="*/ 29 h 663"/>
                    <a:gd name="T44" fmla="*/ 967 w 987"/>
                    <a:gd name="T45" fmla="*/ 21 h 663"/>
                    <a:gd name="T46" fmla="*/ 985 w 987"/>
                    <a:gd name="T47" fmla="*/ 21 h 663"/>
                    <a:gd name="T48" fmla="*/ 987 w 987"/>
                    <a:gd name="T49" fmla="*/ 51 h 663"/>
                    <a:gd name="T50" fmla="*/ 983 w 987"/>
                    <a:gd name="T51" fmla="*/ 92 h 663"/>
                    <a:gd name="T52" fmla="*/ 973 w 987"/>
                    <a:gd name="T53" fmla="*/ 124 h 663"/>
                    <a:gd name="T54" fmla="*/ 951 w 987"/>
                    <a:gd name="T55" fmla="*/ 128 h 663"/>
                    <a:gd name="T56" fmla="*/ 926 w 987"/>
                    <a:gd name="T57" fmla="*/ 124 h 663"/>
                    <a:gd name="T58" fmla="*/ 902 w 987"/>
                    <a:gd name="T59" fmla="*/ 131 h 663"/>
                    <a:gd name="T60" fmla="*/ 865 w 987"/>
                    <a:gd name="T61" fmla="*/ 167 h 663"/>
                    <a:gd name="T62" fmla="*/ 821 w 987"/>
                    <a:gd name="T63" fmla="*/ 198 h 663"/>
                    <a:gd name="T64" fmla="*/ 792 w 987"/>
                    <a:gd name="T65" fmla="*/ 206 h 663"/>
                    <a:gd name="T66" fmla="*/ 766 w 987"/>
                    <a:gd name="T67" fmla="*/ 208 h 663"/>
                    <a:gd name="T68" fmla="*/ 758 w 987"/>
                    <a:gd name="T69" fmla="*/ 222 h 663"/>
                    <a:gd name="T70" fmla="*/ 764 w 987"/>
                    <a:gd name="T71" fmla="*/ 253 h 663"/>
                    <a:gd name="T72" fmla="*/ 760 w 987"/>
                    <a:gd name="T73" fmla="*/ 289 h 663"/>
                    <a:gd name="T74" fmla="*/ 743 w 987"/>
                    <a:gd name="T75" fmla="*/ 311 h 663"/>
                    <a:gd name="T76" fmla="*/ 709 w 987"/>
                    <a:gd name="T77" fmla="*/ 316 h 663"/>
                    <a:gd name="T78" fmla="*/ 685 w 987"/>
                    <a:gd name="T79" fmla="*/ 318 h 663"/>
                    <a:gd name="T80" fmla="*/ 682 w 987"/>
                    <a:gd name="T81" fmla="*/ 338 h 663"/>
                    <a:gd name="T82" fmla="*/ 682 w 987"/>
                    <a:gd name="T83" fmla="*/ 374 h 663"/>
                    <a:gd name="T84" fmla="*/ 674 w 987"/>
                    <a:gd name="T85" fmla="*/ 405 h 663"/>
                    <a:gd name="T86" fmla="*/ 654 w 987"/>
                    <a:gd name="T87" fmla="*/ 425 h 663"/>
                    <a:gd name="T88" fmla="*/ 630 w 987"/>
                    <a:gd name="T89" fmla="*/ 444 h 663"/>
                    <a:gd name="T90" fmla="*/ 622 w 987"/>
                    <a:gd name="T91" fmla="*/ 474 h 663"/>
                    <a:gd name="T92" fmla="*/ 609 w 987"/>
                    <a:gd name="T93" fmla="*/ 494 h 663"/>
                    <a:gd name="T94" fmla="*/ 558 w 987"/>
                    <a:gd name="T95" fmla="*/ 511 h 663"/>
                    <a:gd name="T96" fmla="*/ 518 w 987"/>
                    <a:gd name="T97" fmla="*/ 572 h 663"/>
                    <a:gd name="T98" fmla="*/ 424 w 987"/>
                    <a:gd name="T99" fmla="*/ 594 h 663"/>
                    <a:gd name="T100" fmla="*/ 357 w 987"/>
                    <a:gd name="T101" fmla="*/ 627 h 663"/>
                    <a:gd name="T102" fmla="*/ 266 w 987"/>
                    <a:gd name="T103" fmla="*/ 578 h 663"/>
                    <a:gd name="T104" fmla="*/ 209 w 987"/>
                    <a:gd name="T105" fmla="*/ 643 h 663"/>
                    <a:gd name="T106" fmla="*/ 54 w 987"/>
                    <a:gd name="T107" fmla="*/ 610 h 663"/>
                    <a:gd name="T108" fmla="*/ 0 w 987"/>
                    <a:gd name="T109" fmla="*/ 562 h 663"/>
                    <a:gd name="T110" fmla="*/ 59 w 987"/>
                    <a:gd name="T111" fmla="*/ 395 h 663"/>
                    <a:gd name="T112" fmla="*/ 32 w 987"/>
                    <a:gd name="T113" fmla="*/ 313 h 663"/>
                    <a:gd name="T114" fmla="*/ 107 w 987"/>
                    <a:gd name="T115" fmla="*/ 181 h 663"/>
                    <a:gd name="T116" fmla="*/ 201 w 987"/>
                    <a:gd name="T117" fmla="*/ 88 h 663"/>
                    <a:gd name="T118" fmla="*/ 323 w 987"/>
                    <a:gd name="T119" fmla="*/ 0 h 66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87"/>
                    <a:gd name="T181" fmla="*/ 0 h 663"/>
                    <a:gd name="T182" fmla="*/ 987 w 987"/>
                    <a:gd name="T183" fmla="*/ 663 h 66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87" h="663">
                      <a:moveTo>
                        <a:pt x="323" y="0"/>
                      </a:moveTo>
                      <a:lnTo>
                        <a:pt x="327" y="2"/>
                      </a:lnTo>
                      <a:lnTo>
                        <a:pt x="339" y="7"/>
                      </a:lnTo>
                      <a:lnTo>
                        <a:pt x="353" y="13"/>
                      </a:lnTo>
                      <a:lnTo>
                        <a:pt x="369" y="19"/>
                      </a:lnTo>
                      <a:lnTo>
                        <a:pt x="384" y="21"/>
                      </a:lnTo>
                      <a:lnTo>
                        <a:pt x="398" y="19"/>
                      </a:lnTo>
                      <a:lnTo>
                        <a:pt x="414" y="9"/>
                      </a:lnTo>
                      <a:lnTo>
                        <a:pt x="432" y="2"/>
                      </a:lnTo>
                      <a:lnTo>
                        <a:pt x="447" y="2"/>
                      </a:lnTo>
                      <a:lnTo>
                        <a:pt x="463" y="7"/>
                      </a:lnTo>
                      <a:lnTo>
                        <a:pt x="479" y="23"/>
                      </a:lnTo>
                      <a:lnTo>
                        <a:pt x="493" y="43"/>
                      </a:lnTo>
                      <a:lnTo>
                        <a:pt x="500" y="63"/>
                      </a:lnTo>
                      <a:lnTo>
                        <a:pt x="504" y="82"/>
                      </a:lnTo>
                      <a:lnTo>
                        <a:pt x="504" y="98"/>
                      </a:lnTo>
                      <a:lnTo>
                        <a:pt x="508" y="114"/>
                      </a:lnTo>
                      <a:lnTo>
                        <a:pt x="512" y="129"/>
                      </a:lnTo>
                      <a:lnTo>
                        <a:pt x="522" y="143"/>
                      </a:lnTo>
                      <a:lnTo>
                        <a:pt x="534" y="151"/>
                      </a:lnTo>
                      <a:lnTo>
                        <a:pt x="550" y="155"/>
                      </a:lnTo>
                      <a:lnTo>
                        <a:pt x="567" y="157"/>
                      </a:lnTo>
                      <a:lnTo>
                        <a:pt x="585" y="157"/>
                      </a:lnTo>
                      <a:lnTo>
                        <a:pt x="599" y="153"/>
                      </a:lnTo>
                      <a:lnTo>
                        <a:pt x="609" y="147"/>
                      </a:lnTo>
                      <a:lnTo>
                        <a:pt x="617" y="133"/>
                      </a:lnTo>
                      <a:lnTo>
                        <a:pt x="628" y="116"/>
                      </a:lnTo>
                      <a:lnTo>
                        <a:pt x="642" y="96"/>
                      </a:lnTo>
                      <a:lnTo>
                        <a:pt x="656" y="76"/>
                      </a:lnTo>
                      <a:lnTo>
                        <a:pt x="668" y="61"/>
                      </a:lnTo>
                      <a:lnTo>
                        <a:pt x="683" y="43"/>
                      </a:lnTo>
                      <a:lnTo>
                        <a:pt x="703" y="27"/>
                      </a:lnTo>
                      <a:lnTo>
                        <a:pt x="723" y="15"/>
                      </a:lnTo>
                      <a:lnTo>
                        <a:pt x="737" y="9"/>
                      </a:lnTo>
                      <a:lnTo>
                        <a:pt x="748" y="11"/>
                      </a:lnTo>
                      <a:lnTo>
                        <a:pt x="764" y="19"/>
                      </a:lnTo>
                      <a:lnTo>
                        <a:pt x="782" y="27"/>
                      </a:lnTo>
                      <a:lnTo>
                        <a:pt x="802" y="37"/>
                      </a:lnTo>
                      <a:lnTo>
                        <a:pt x="823" y="45"/>
                      </a:lnTo>
                      <a:lnTo>
                        <a:pt x="851" y="47"/>
                      </a:lnTo>
                      <a:lnTo>
                        <a:pt x="874" y="43"/>
                      </a:lnTo>
                      <a:lnTo>
                        <a:pt x="896" y="37"/>
                      </a:lnTo>
                      <a:lnTo>
                        <a:pt x="920" y="33"/>
                      </a:lnTo>
                      <a:lnTo>
                        <a:pt x="937" y="29"/>
                      </a:lnTo>
                      <a:lnTo>
                        <a:pt x="953" y="25"/>
                      </a:lnTo>
                      <a:lnTo>
                        <a:pt x="967" y="21"/>
                      </a:lnTo>
                      <a:lnTo>
                        <a:pt x="979" y="19"/>
                      </a:lnTo>
                      <a:lnTo>
                        <a:pt x="985" y="21"/>
                      </a:lnTo>
                      <a:lnTo>
                        <a:pt x="987" y="31"/>
                      </a:lnTo>
                      <a:lnTo>
                        <a:pt x="987" y="51"/>
                      </a:lnTo>
                      <a:lnTo>
                        <a:pt x="985" y="70"/>
                      </a:lnTo>
                      <a:lnTo>
                        <a:pt x="983" y="92"/>
                      </a:lnTo>
                      <a:lnTo>
                        <a:pt x="979" y="112"/>
                      </a:lnTo>
                      <a:lnTo>
                        <a:pt x="973" y="124"/>
                      </a:lnTo>
                      <a:lnTo>
                        <a:pt x="963" y="128"/>
                      </a:lnTo>
                      <a:lnTo>
                        <a:pt x="951" y="128"/>
                      </a:lnTo>
                      <a:lnTo>
                        <a:pt x="937" y="126"/>
                      </a:lnTo>
                      <a:lnTo>
                        <a:pt x="926" y="124"/>
                      </a:lnTo>
                      <a:lnTo>
                        <a:pt x="912" y="126"/>
                      </a:lnTo>
                      <a:lnTo>
                        <a:pt x="902" y="131"/>
                      </a:lnTo>
                      <a:lnTo>
                        <a:pt x="886" y="147"/>
                      </a:lnTo>
                      <a:lnTo>
                        <a:pt x="865" y="167"/>
                      </a:lnTo>
                      <a:lnTo>
                        <a:pt x="843" y="185"/>
                      </a:lnTo>
                      <a:lnTo>
                        <a:pt x="821" y="198"/>
                      </a:lnTo>
                      <a:lnTo>
                        <a:pt x="807" y="204"/>
                      </a:lnTo>
                      <a:lnTo>
                        <a:pt x="792" y="206"/>
                      </a:lnTo>
                      <a:lnTo>
                        <a:pt x="778" y="206"/>
                      </a:lnTo>
                      <a:lnTo>
                        <a:pt x="766" y="208"/>
                      </a:lnTo>
                      <a:lnTo>
                        <a:pt x="760" y="212"/>
                      </a:lnTo>
                      <a:lnTo>
                        <a:pt x="758" y="222"/>
                      </a:lnTo>
                      <a:lnTo>
                        <a:pt x="762" y="236"/>
                      </a:lnTo>
                      <a:lnTo>
                        <a:pt x="764" y="253"/>
                      </a:lnTo>
                      <a:lnTo>
                        <a:pt x="764" y="271"/>
                      </a:lnTo>
                      <a:lnTo>
                        <a:pt x="760" y="289"/>
                      </a:lnTo>
                      <a:lnTo>
                        <a:pt x="754" y="303"/>
                      </a:lnTo>
                      <a:lnTo>
                        <a:pt x="743" y="311"/>
                      </a:lnTo>
                      <a:lnTo>
                        <a:pt x="725" y="316"/>
                      </a:lnTo>
                      <a:lnTo>
                        <a:pt x="709" y="316"/>
                      </a:lnTo>
                      <a:lnTo>
                        <a:pt x="695" y="316"/>
                      </a:lnTo>
                      <a:lnTo>
                        <a:pt x="685" y="318"/>
                      </a:lnTo>
                      <a:lnTo>
                        <a:pt x="682" y="326"/>
                      </a:lnTo>
                      <a:lnTo>
                        <a:pt x="682" y="338"/>
                      </a:lnTo>
                      <a:lnTo>
                        <a:pt x="682" y="356"/>
                      </a:lnTo>
                      <a:lnTo>
                        <a:pt x="682" y="374"/>
                      </a:lnTo>
                      <a:lnTo>
                        <a:pt x="680" y="391"/>
                      </a:lnTo>
                      <a:lnTo>
                        <a:pt x="674" y="405"/>
                      </a:lnTo>
                      <a:lnTo>
                        <a:pt x="668" y="415"/>
                      </a:lnTo>
                      <a:lnTo>
                        <a:pt x="654" y="425"/>
                      </a:lnTo>
                      <a:lnTo>
                        <a:pt x="640" y="433"/>
                      </a:lnTo>
                      <a:lnTo>
                        <a:pt x="630" y="444"/>
                      </a:lnTo>
                      <a:lnTo>
                        <a:pt x="626" y="458"/>
                      </a:lnTo>
                      <a:lnTo>
                        <a:pt x="622" y="474"/>
                      </a:lnTo>
                      <a:lnTo>
                        <a:pt x="617" y="486"/>
                      </a:lnTo>
                      <a:lnTo>
                        <a:pt x="609" y="494"/>
                      </a:lnTo>
                      <a:lnTo>
                        <a:pt x="605" y="496"/>
                      </a:lnTo>
                      <a:lnTo>
                        <a:pt x="558" y="511"/>
                      </a:lnTo>
                      <a:lnTo>
                        <a:pt x="546" y="572"/>
                      </a:lnTo>
                      <a:lnTo>
                        <a:pt x="518" y="572"/>
                      </a:lnTo>
                      <a:lnTo>
                        <a:pt x="461" y="598"/>
                      </a:lnTo>
                      <a:lnTo>
                        <a:pt x="424" y="594"/>
                      </a:lnTo>
                      <a:lnTo>
                        <a:pt x="412" y="620"/>
                      </a:lnTo>
                      <a:lnTo>
                        <a:pt x="357" y="627"/>
                      </a:lnTo>
                      <a:lnTo>
                        <a:pt x="327" y="643"/>
                      </a:lnTo>
                      <a:lnTo>
                        <a:pt x="266" y="578"/>
                      </a:lnTo>
                      <a:lnTo>
                        <a:pt x="229" y="596"/>
                      </a:lnTo>
                      <a:lnTo>
                        <a:pt x="209" y="643"/>
                      </a:lnTo>
                      <a:lnTo>
                        <a:pt x="105" y="663"/>
                      </a:lnTo>
                      <a:lnTo>
                        <a:pt x="54" y="610"/>
                      </a:lnTo>
                      <a:lnTo>
                        <a:pt x="4" y="612"/>
                      </a:lnTo>
                      <a:lnTo>
                        <a:pt x="0" y="562"/>
                      </a:lnTo>
                      <a:lnTo>
                        <a:pt x="69" y="482"/>
                      </a:lnTo>
                      <a:lnTo>
                        <a:pt x="59" y="395"/>
                      </a:lnTo>
                      <a:lnTo>
                        <a:pt x="28" y="350"/>
                      </a:lnTo>
                      <a:lnTo>
                        <a:pt x="32" y="313"/>
                      </a:lnTo>
                      <a:lnTo>
                        <a:pt x="87" y="265"/>
                      </a:lnTo>
                      <a:lnTo>
                        <a:pt x="107" y="181"/>
                      </a:lnTo>
                      <a:lnTo>
                        <a:pt x="168" y="143"/>
                      </a:lnTo>
                      <a:lnTo>
                        <a:pt x="201" y="88"/>
                      </a:lnTo>
                      <a:lnTo>
                        <a:pt x="266" y="84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Freeform 99"/>
                <p:cNvSpPr>
                  <a:spLocks/>
                </p:cNvSpPr>
                <p:nvPr/>
              </p:nvSpPr>
              <p:spPr bwMode="gray">
                <a:xfrm>
                  <a:off x="3451" y="2207"/>
                  <a:ext cx="493" cy="331"/>
                </a:xfrm>
                <a:custGeom>
                  <a:avLst/>
                  <a:gdLst>
                    <a:gd name="T0" fmla="*/ 327 w 987"/>
                    <a:gd name="T1" fmla="*/ 2 h 663"/>
                    <a:gd name="T2" fmla="*/ 353 w 987"/>
                    <a:gd name="T3" fmla="*/ 13 h 663"/>
                    <a:gd name="T4" fmla="*/ 384 w 987"/>
                    <a:gd name="T5" fmla="*/ 21 h 663"/>
                    <a:gd name="T6" fmla="*/ 414 w 987"/>
                    <a:gd name="T7" fmla="*/ 9 h 663"/>
                    <a:gd name="T8" fmla="*/ 447 w 987"/>
                    <a:gd name="T9" fmla="*/ 2 h 663"/>
                    <a:gd name="T10" fmla="*/ 479 w 987"/>
                    <a:gd name="T11" fmla="*/ 23 h 663"/>
                    <a:gd name="T12" fmla="*/ 500 w 987"/>
                    <a:gd name="T13" fmla="*/ 63 h 663"/>
                    <a:gd name="T14" fmla="*/ 504 w 987"/>
                    <a:gd name="T15" fmla="*/ 98 h 663"/>
                    <a:gd name="T16" fmla="*/ 512 w 987"/>
                    <a:gd name="T17" fmla="*/ 129 h 663"/>
                    <a:gd name="T18" fmla="*/ 534 w 987"/>
                    <a:gd name="T19" fmla="*/ 151 h 663"/>
                    <a:gd name="T20" fmla="*/ 567 w 987"/>
                    <a:gd name="T21" fmla="*/ 157 h 663"/>
                    <a:gd name="T22" fmla="*/ 599 w 987"/>
                    <a:gd name="T23" fmla="*/ 153 h 663"/>
                    <a:gd name="T24" fmla="*/ 617 w 987"/>
                    <a:gd name="T25" fmla="*/ 133 h 663"/>
                    <a:gd name="T26" fmla="*/ 642 w 987"/>
                    <a:gd name="T27" fmla="*/ 96 h 663"/>
                    <a:gd name="T28" fmla="*/ 668 w 987"/>
                    <a:gd name="T29" fmla="*/ 61 h 663"/>
                    <a:gd name="T30" fmla="*/ 703 w 987"/>
                    <a:gd name="T31" fmla="*/ 27 h 663"/>
                    <a:gd name="T32" fmla="*/ 737 w 987"/>
                    <a:gd name="T33" fmla="*/ 9 h 663"/>
                    <a:gd name="T34" fmla="*/ 764 w 987"/>
                    <a:gd name="T35" fmla="*/ 19 h 663"/>
                    <a:gd name="T36" fmla="*/ 802 w 987"/>
                    <a:gd name="T37" fmla="*/ 37 h 663"/>
                    <a:gd name="T38" fmla="*/ 851 w 987"/>
                    <a:gd name="T39" fmla="*/ 47 h 663"/>
                    <a:gd name="T40" fmla="*/ 896 w 987"/>
                    <a:gd name="T41" fmla="*/ 37 h 663"/>
                    <a:gd name="T42" fmla="*/ 937 w 987"/>
                    <a:gd name="T43" fmla="*/ 29 h 663"/>
                    <a:gd name="T44" fmla="*/ 967 w 987"/>
                    <a:gd name="T45" fmla="*/ 21 h 663"/>
                    <a:gd name="T46" fmla="*/ 985 w 987"/>
                    <a:gd name="T47" fmla="*/ 21 h 663"/>
                    <a:gd name="T48" fmla="*/ 987 w 987"/>
                    <a:gd name="T49" fmla="*/ 51 h 663"/>
                    <a:gd name="T50" fmla="*/ 983 w 987"/>
                    <a:gd name="T51" fmla="*/ 92 h 663"/>
                    <a:gd name="T52" fmla="*/ 973 w 987"/>
                    <a:gd name="T53" fmla="*/ 124 h 663"/>
                    <a:gd name="T54" fmla="*/ 951 w 987"/>
                    <a:gd name="T55" fmla="*/ 128 h 663"/>
                    <a:gd name="T56" fmla="*/ 926 w 987"/>
                    <a:gd name="T57" fmla="*/ 124 h 663"/>
                    <a:gd name="T58" fmla="*/ 902 w 987"/>
                    <a:gd name="T59" fmla="*/ 131 h 663"/>
                    <a:gd name="T60" fmla="*/ 865 w 987"/>
                    <a:gd name="T61" fmla="*/ 167 h 663"/>
                    <a:gd name="T62" fmla="*/ 821 w 987"/>
                    <a:gd name="T63" fmla="*/ 198 h 663"/>
                    <a:gd name="T64" fmla="*/ 792 w 987"/>
                    <a:gd name="T65" fmla="*/ 206 h 663"/>
                    <a:gd name="T66" fmla="*/ 766 w 987"/>
                    <a:gd name="T67" fmla="*/ 208 h 663"/>
                    <a:gd name="T68" fmla="*/ 758 w 987"/>
                    <a:gd name="T69" fmla="*/ 222 h 663"/>
                    <a:gd name="T70" fmla="*/ 764 w 987"/>
                    <a:gd name="T71" fmla="*/ 253 h 663"/>
                    <a:gd name="T72" fmla="*/ 760 w 987"/>
                    <a:gd name="T73" fmla="*/ 289 h 663"/>
                    <a:gd name="T74" fmla="*/ 743 w 987"/>
                    <a:gd name="T75" fmla="*/ 311 h 663"/>
                    <a:gd name="T76" fmla="*/ 709 w 987"/>
                    <a:gd name="T77" fmla="*/ 316 h 663"/>
                    <a:gd name="T78" fmla="*/ 685 w 987"/>
                    <a:gd name="T79" fmla="*/ 318 h 663"/>
                    <a:gd name="T80" fmla="*/ 682 w 987"/>
                    <a:gd name="T81" fmla="*/ 338 h 663"/>
                    <a:gd name="T82" fmla="*/ 682 w 987"/>
                    <a:gd name="T83" fmla="*/ 374 h 663"/>
                    <a:gd name="T84" fmla="*/ 674 w 987"/>
                    <a:gd name="T85" fmla="*/ 405 h 663"/>
                    <a:gd name="T86" fmla="*/ 654 w 987"/>
                    <a:gd name="T87" fmla="*/ 425 h 663"/>
                    <a:gd name="T88" fmla="*/ 630 w 987"/>
                    <a:gd name="T89" fmla="*/ 444 h 663"/>
                    <a:gd name="T90" fmla="*/ 622 w 987"/>
                    <a:gd name="T91" fmla="*/ 474 h 663"/>
                    <a:gd name="T92" fmla="*/ 609 w 987"/>
                    <a:gd name="T93" fmla="*/ 494 h 663"/>
                    <a:gd name="T94" fmla="*/ 558 w 987"/>
                    <a:gd name="T95" fmla="*/ 511 h 663"/>
                    <a:gd name="T96" fmla="*/ 518 w 987"/>
                    <a:gd name="T97" fmla="*/ 572 h 663"/>
                    <a:gd name="T98" fmla="*/ 424 w 987"/>
                    <a:gd name="T99" fmla="*/ 594 h 663"/>
                    <a:gd name="T100" fmla="*/ 357 w 987"/>
                    <a:gd name="T101" fmla="*/ 627 h 663"/>
                    <a:gd name="T102" fmla="*/ 266 w 987"/>
                    <a:gd name="T103" fmla="*/ 578 h 663"/>
                    <a:gd name="T104" fmla="*/ 209 w 987"/>
                    <a:gd name="T105" fmla="*/ 643 h 663"/>
                    <a:gd name="T106" fmla="*/ 54 w 987"/>
                    <a:gd name="T107" fmla="*/ 610 h 663"/>
                    <a:gd name="T108" fmla="*/ 0 w 987"/>
                    <a:gd name="T109" fmla="*/ 562 h 663"/>
                    <a:gd name="T110" fmla="*/ 59 w 987"/>
                    <a:gd name="T111" fmla="*/ 395 h 663"/>
                    <a:gd name="T112" fmla="*/ 32 w 987"/>
                    <a:gd name="T113" fmla="*/ 313 h 663"/>
                    <a:gd name="T114" fmla="*/ 107 w 987"/>
                    <a:gd name="T115" fmla="*/ 181 h 663"/>
                    <a:gd name="T116" fmla="*/ 201 w 987"/>
                    <a:gd name="T117" fmla="*/ 88 h 663"/>
                    <a:gd name="T118" fmla="*/ 323 w 987"/>
                    <a:gd name="T119" fmla="*/ 0 h 66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87"/>
                    <a:gd name="T181" fmla="*/ 0 h 663"/>
                    <a:gd name="T182" fmla="*/ 987 w 987"/>
                    <a:gd name="T183" fmla="*/ 663 h 66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87" h="663">
                      <a:moveTo>
                        <a:pt x="323" y="0"/>
                      </a:moveTo>
                      <a:lnTo>
                        <a:pt x="327" y="2"/>
                      </a:lnTo>
                      <a:lnTo>
                        <a:pt x="339" y="7"/>
                      </a:lnTo>
                      <a:lnTo>
                        <a:pt x="353" y="13"/>
                      </a:lnTo>
                      <a:lnTo>
                        <a:pt x="369" y="19"/>
                      </a:lnTo>
                      <a:lnTo>
                        <a:pt x="384" y="21"/>
                      </a:lnTo>
                      <a:lnTo>
                        <a:pt x="398" y="19"/>
                      </a:lnTo>
                      <a:lnTo>
                        <a:pt x="414" y="9"/>
                      </a:lnTo>
                      <a:lnTo>
                        <a:pt x="432" y="2"/>
                      </a:lnTo>
                      <a:lnTo>
                        <a:pt x="447" y="2"/>
                      </a:lnTo>
                      <a:lnTo>
                        <a:pt x="463" y="7"/>
                      </a:lnTo>
                      <a:lnTo>
                        <a:pt x="479" y="23"/>
                      </a:lnTo>
                      <a:lnTo>
                        <a:pt x="493" y="43"/>
                      </a:lnTo>
                      <a:lnTo>
                        <a:pt x="500" y="63"/>
                      </a:lnTo>
                      <a:lnTo>
                        <a:pt x="504" y="82"/>
                      </a:lnTo>
                      <a:lnTo>
                        <a:pt x="504" y="98"/>
                      </a:lnTo>
                      <a:lnTo>
                        <a:pt x="508" y="114"/>
                      </a:lnTo>
                      <a:lnTo>
                        <a:pt x="512" y="129"/>
                      </a:lnTo>
                      <a:lnTo>
                        <a:pt x="522" y="143"/>
                      </a:lnTo>
                      <a:lnTo>
                        <a:pt x="534" y="151"/>
                      </a:lnTo>
                      <a:lnTo>
                        <a:pt x="550" y="155"/>
                      </a:lnTo>
                      <a:lnTo>
                        <a:pt x="567" y="157"/>
                      </a:lnTo>
                      <a:lnTo>
                        <a:pt x="585" y="157"/>
                      </a:lnTo>
                      <a:lnTo>
                        <a:pt x="599" y="153"/>
                      </a:lnTo>
                      <a:lnTo>
                        <a:pt x="609" y="147"/>
                      </a:lnTo>
                      <a:lnTo>
                        <a:pt x="617" y="133"/>
                      </a:lnTo>
                      <a:lnTo>
                        <a:pt x="628" y="116"/>
                      </a:lnTo>
                      <a:lnTo>
                        <a:pt x="642" y="96"/>
                      </a:lnTo>
                      <a:lnTo>
                        <a:pt x="656" y="76"/>
                      </a:lnTo>
                      <a:lnTo>
                        <a:pt x="668" y="61"/>
                      </a:lnTo>
                      <a:lnTo>
                        <a:pt x="683" y="43"/>
                      </a:lnTo>
                      <a:lnTo>
                        <a:pt x="703" y="27"/>
                      </a:lnTo>
                      <a:lnTo>
                        <a:pt x="723" y="15"/>
                      </a:lnTo>
                      <a:lnTo>
                        <a:pt x="737" y="9"/>
                      </a:lnTo>
                      <a:lnTo>
                        <a:pt x="748" y="11"/>
                      </a:lnTo>
                      <a:lnTo>
                        <a:pt x="764" y="19"/>
                      </a:lnTo>
                      <a:lnTo>
                        <a:pt x="782" y="27"/>
                      </a:lnTo>
                      <a:lnTo>
                        <a:pt x="802" y="37"/>
                      </a:lnTo>
                      <a:lnTo>
                        <a:pt x="823" y="45"/>
                      </a:lnTo>
                      <a:lnTo>
                        <a:pt x="851" y="47"/>
                      </a:lnTo>
                      <a:lnTo>
                        <a:pt x="874" y="43"/>
                      </a:lnTo>
                      <a:lnTo>
                        <a:pt x="896" y="37"/>
                      </a:lnTo>
                      <a:lnTo>
                        <a:pt x="920" y="33"/>
                      </a:lnTo>
                      <a:lnTo>
                        <a:pt x="937" y="29"/>
                      </a:lnTo>
                      <a:lnTo>
                        <a:pt x="953" y="25"/>
                      </a:lnTo>
                      <a:lnTo>
                        <a:pt x="967" y="21"/>
                      </a:lnTo>
                      <a:lnTo>
                        <a:pt x="979" y="19"/>
                      </a:lnTo>
                      <a:lnTo>
                        <a:pt x="985" y="21"/>
                      </a:lnTo>
                      <a:lnTo>
                        <a:pt x="987" y="31"/>
                      </a:lnTo>
                      <a:lnTo>
                        <a:pt x="987" y="51"/>
                      </a:lnTo>
                      <a:lnTo>
                        <a:pt x="985" y="70"/>
                      </a:lnTo>
                      <a:lnTo>
                        <a:pt x="983" y="92"/>
                      </a:lnTo>
                      <a:lnTo>
                        <a:pt x="979" y="112"/>
                      </a:lnTo>
                      <a:lnTo>
                        <a:pt x="973" y="124"/>
                      </a:lnTo>
                      <a:lnTo>
                        <a:pt x="963" y="128"/>
                      </a:lnTo>
                      <a:lnTo>
                        <a:pt x="951" y="128"/>
                      </a:lnTo>
                      <a:lnTo>
                        <a:pt x="937" y="126"/>
                      </a:lnTo>
                      <a:lnTo>
                        <a:pt x="926" y="124"/>
                      </a:lnTo>
                      <a:lnTo>
                        <a:pt x="912" y="126"/>
                      </a:lnTo>
                      <a:lnTo>
                        <a:pt x="902" y="131"/>
                      </a:lnTo>
                      <a:lnTo>
                        <a:pt x="886" y="147"/>
                      </a:lnTo>
                      <a:lnTo>
                        <a:pt x="865" y="167"/>
                      </a:lnTo>
                      <a:lnTo>
                        <a:pt x="843" y="185"/>
                      </a:lnTo>
                      <a:lnTo>
                        <a:pt x="821" y="198"/>
                      </a:lnTo>
                      <a:lnTo>
                        <a:pt x="807" y="204"/>
                      </a:lnTo>
                      <a:lnTo>
                        <a:pt x="792" y="206"/>
                      </a:lnTo>
                      <a:lnTo>
                        <a:pt x="778" y="206"/>
                      </a:lnTo>
                      <a:lnTo>
                        <a:pt x="766" y="208"/>
                      </a:lnTo>
                      <a:lnTo>
                        <a:pt x="760" y="212"/>
                      </a:lnTo>
                      <a:lnTo>
                        <a:pt x="758" y="222"/>
                      </a:lnTo>
                      <a:lnTo>
                        <a:pt x="762" y="236"/>
                      </a:lnTo>
                      <a:lnTo>
                        <a:pt x="764" y="253"/>
                      </a:lnTo>
                      <a:lnTo>
                        <a:pt x="764" y="271"/>
                      </a:lnTo>
                      <a:lnTo>
                        <a:pt x="760" y="289"/>
                      </a:lnTo>
                      <a:lnTo>
                        <a:pt x="754" y="303"/>
                      </a:lnTo>
                      <a:lnTo>
                        <a:pt x="743" y="311"/>
                      </a:lnTo>
                      <a:lnTo>
                        <a:pt x="725" y="316"/>
                      </a:lnTo>
                      <a:lnTo>
                        <a:pt x="709" y="316"/>
                      </a:lnTo>
                      <a:lnTo>
                        <a:pt x="695" y="316"/>
                      </a:lnTo>
                      <a:lnTo>
                        <a:pt x="685" y="318"/>
                      </a:lnTo>
                      <a:lnTo>
                        <a:pt x="682" y="326"/>
                      </a:lnTo>
                      <a:lnTo>
                        <a:pt x="682" y="338"/>
                      </a:lnTo>
                      <a:lnTo>
                        <a:pt x="682" y="356"/>
                      </a:lnTo>
                      <a:lnTo>
                        <a:pt x="682" y="374"/>
                      </a:lnTo>
                      <a:lnTo>
                        <a:pt x="680" y="391"/>
                      </a:lnTo>
                      <a:lnTo>
                        <a:pt x="674" y="405"/>
                      </a:lnTo>
                      <a:lnTo>
                        <a:pt x="668" y="415"/>
                      </a:lnTo>
                      <a:lnTo>
                        <a:pt x="654" y="425"/>
                      </a:lnTo>
                      <a:lnTo>
                        <a:pt x="640" y="433"/>
                      </a:lnTo>
                      <a:lnTo>
                        <a:pt x="630" y="444"/>
                      </a:lnTo>
                      <a:lnTo>
                        <a:pt x="626" y="458"/>
                      </a:lnTo>
                      <a:lnTo>
                        <a:pt x="622" y="474"/>
                      </a:lnTo>
                      <a:lnTo>
                        <a:pt x="617" y="486"/>
                      </a:lnTo>
                      <a:lnTo>
                        <a:pt x="609" y="494"/>
                      </a:lnTo>
                      <a:lnTo>
                        <a:pt x="605" y="496"/>
                      </a:lnTo>
                      <a:lnTo>
                        <a:pt x="558" y="511"/>
                      </a:lnTo>
                      <a:lnTo>
                        <a:pt x="546" y="572"/>
                      </a:lnTo>
                      <a:lnTo>
                        <a:pt x="518" y="572"/>
                      </a:lnTo>
                      <a:lnTo>
                        <a:pt x="461" y="598"/>
                      </a:lnTo>
                      <a:lnTo>
                        <a:pt x="424" y="594"/>
                      </a:lnTo>
                      <a:lnTo>
                        <a:pt x="412" y="620"/>
                      </a:lnTo>
                      <a:lnTo>
                        <a:pt x="357" y="627"/>
                      </a:lnTo>
                      <a:lnTo>
                        <a:pt x="327" y="643"/>
                      </a:lnTo>
                      <a:lnTo>
                        <a:pt x="266" y="578"/>
                      </a:lnTo>
                      <a:lnTo>
                        <a:pt x="229" y="596"/>
                      </a:lnTo>
                      <a:lnTo>
                        <a:pt x="209" y="643"/>
                      </a:lnTo>
                      <a:lnTo>
                        <a:pt x="105" y="663"/>
                      </a:lnTo>
                      <a:lnTo>
                        <a:pt x="54" y="610"/>
                      </a:lnTo>
                      <a:lnTo>
                        <a:pt x="4" y="612"/>
                      </a:lnTo>
                      <a:lnTo>
                        <a:pt x="0" y="562"/>
                      </a:lnTo>
                      <a:lnTo>
                        <a:pt x="69" y="482"/>
                      </a:lnTo>
                      <a:lnTo>
                        <a:pt x="59" y="395"/>
                      </a:lnTo>
                      <a:lnTo>
                        <a:pt x="28" y="350"/>
                      </a:lnTo>
                      <a:lnTo>
                        <a:pt x="32" y="313"/>
                      </a:lnTo>
                      <a:lnTo>
                        <a:pt x="87" y="265"/>
                      </a:lnTo>
                      <a:lnTo>
                        <a:pt x="107" y="181"/>
                      </a:lnTo>
                      <a:lnTo>
                        <a:pt x="168" y="143"/>
                      </a:lnTo>
                      <a:lnTo>
                        <a:pt x="201" y="88"/>
                      </a:lnTo>
                      <a:lnTo>
                        <a:pt x="266" y="84"/>
                      </a:lnTo>
                      <a:lnTo>
                        <a:pt x="323" y="0"/>
                      </a:lnTo>
                    </a:path>
                  </a:pathLst>
                </a:custGeom>
                <a:solidFill>
                  <a:srgbClr val="FFCC99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100"/>
                <p:cNvSpPr>
                  <a:spLocks/>
                </p:cNvSpPr>
                <p:nvPr/>
              </p:nvSpPr>
              <p:spPr bwMode="gray">
                <a:xfrm>
                  <a:off x="3322" y="1838"/>
                  <a:ext cx="400" cy="580"/>
                </a:xfrm>
                <a:custGeom>
                  <a:avLst/>
                  <a:gdLst>
                    <a:gd name="T0" fmla="*/ 795 w 799"/>
                    <a:gd name="T1" fmla="*/ 415 h 1161"/>
                    <a:gd name="T2" fmla="*/ 773 w 799"/>
                    <a:gd name="T3" fmla="*/ 433 h 1161"/>
                    <a:gd name="T4" fmla="*/ 748 w 799"/>
                    <a:gd name="T5" fmla="*/ 458 h 1161"/>
                    <a:gd name="T6" fmla="*/ 738 w 799"/>
                    <a:gd name="T7" fmla="*/ 484 h 1161"/>
                    <a:gd name="T8" fmla="*/ 738 w 799"/>
                    <a:gd name="T9" fmla="*/ 517 h 1161"/>
                    <a:gd name="T10" fmla="*/ 726 w 799"/>
                    <a:gd name="T11" fmla="*/ 549 h 1161"/>
                    <a:gd name="T12" fmla="*/ 683 w 799"/>
                    <a:gd name="T13" fmla="*/ 570 h 1161"/>
                    <a:gd name="T14" fmla="*/ 645 w 799"/>
                    <a:gd name="T15" fmla="*/ 584 h 1161"/>
                    <a:gd name="T16" fmla="*/ 622 w 799"/>
                    <a:gd name="T17" fmla="*/ 586 h 1161"/>
                    <a:gd name="T18" fmla="*/ 594 w 799"/>
                    <a:gd name="T19" fmla="*/ 580 h 1161"/>
                    <a:gd name="T20" fmla="*/ 580 w 799"/>
                    <a:gd name="T21" fmla="*/ 576 h 1161"/>
                    <a:gd name="T22" fmla="*/ 557 w 799"/>
                    <a:gd name="T23" fmla="*/ 679 h 1161"/>
                    <a:gd name="T24" fmla="*/ 580 w 799"/>
                    <a:gd name="T25" fmla="*/ 738 h 1161"/>
                    <a:gd name="T26" fmla="*/ 458 w 799"/>
                    <a:gd name="T27" fmla="*/ 826 h 1161"/>
                    <a:gd name="T28" fmla="*/ 368 w 799"/>
                    <a:gd name="T29" fmla="*/ 919 h 1161"/>
                    <a:gd name="T30" fmla="*/ 289 w 799"/>
                    <a:gd name="T31" fmla="*/ 1051 h 1161"/>
                    <a:gd name="T32" fmla="*/ 316 w 799"/>
                    <a:gd name="T33" fmla="*/ 1133 h 1161"/>
                    <a:gd name="T34" fmla="*/ 244 w 799"/>
                    <a:gd name="T35" fmla="*/ 1161 h 1161"/>
                    <a:gd name="T36" fmla="*/ 80 w 799"/>
                    <a:gd name="T37" fmla="*/ 1137 h 1161"/>
                    <a:gd name="T38" fmla="*/ 45 w 799"/>
                    <a:gd name="T39" fmla="*/ 1060 h 1161"/>
                    <a:gd name="T40" fmla="*/ 66 w 799"/>
                    <a:gd name="T41" fmla="*/ 990 h 1161"/>
                    <a:gd name="T42" fmla="*/ 82 w 799"/>
                    <a:gd name="T43" fmla="*/ 858 h 1161"/>
                    <a:gd name="T44" fmla="*/ 9 w 799"/>
                    <a:gd name="T45" fmla="*/ 749 h 1161"/>
                    <a:gd name="T46" fmla="*/ 47 w 799"/>
                    <a:gd name="T47" fmla="*/ 677 h 1161"/>
                    <a:gd name="T48" fmla="*/ 114 w 799"/>
                    <a:gd name="T49" fmla="*/ 594 h 1161"/>
                    <a:gd name="T50" fmla="*/ 49 w 799"/>
                    <a:gd name="T51" fmla="*/ 529 h 1161"/>
                    <a:gd name="T52" fmla="*/ 96 w 799"/>
                    <a:gd name="T53" fmla="*/ 466 h 1161"/>
                    <a:gd name="T54" fmla="*/ 0 w 799"/>
                    <a:gd name="T55" fmla="*/ 338 h 1161"/>
                    <a:gd name="T56" fmla="*/ 3 w 799"/>
                    <a:gd name="T57" fmla="*/ 273 h 1161"/>
                    <a:gd name="T58" fmla="*/ 41 w 799"/>
                    <a:gd name="T59" fmla="*/ 181 h 1161"/>
                    <a:gd name="T60" fmla="*/ 114 w 799"/>
                    <a:gd name="T61" fmla="*/ 147 h 1161"/>
                    <a:gd name="T62" fmla="*/ 179 w 799"/>
                    <a:gd name="T63" fmla="*/ 220 h 1161"/>
                    <a:gd name="T64" fmla="*/ 269 w 799"/>
                    <a:gd name="T65" fmla="*/ 167 h 1161"/>
                    <a:gd name="T66" fmla="*/ 324 w 799"/>
                    <a:gd name="T67" fmla="*/ 141 h 1161"/>
                    <a:gd name="T68" fmla="*/ 352 w 799"/>
                    <a:gd name="T69" fmla="*/ 59 h 1161"/>
                    <a:gd name="T70" fmla="*/ 419 w 799"/>
                    <a:gd name="T71" fmla="*/ 33 h 1161"/>
                    <a:gd name="T72" fmla="*/ 464 w 799"/>
                    <a:gd name="T73" fmla="*/ 17 h 1161"/>
                    <a:gd name="T74" fmla="*/ 496 w 799"/>
                    <a:gd name="T75" fmla="*/ 66 h 1161"/>
                    <a:gd name="T76" fmla="*/ 509 w 799"/>
                    <a:gd name="T77" fmla="*/ 84 h 1161"/>
                    <a:gd name="T78" fmla="*/ 523 w 799"/>
                    <a:gd name="T79" fmla="*/ 104 h 1161"/>
                    <a:gd name="T80" fmla="*/ 525 w 799"/>
                    <a:gd name="T81" fmla="*/ 114 h 1161"/>
                    <a:gd name="T82" fmla="*/ 531 w 799"/>
                    <a:gd name="T83" fmla="*/ 137 h 1161"/>
                    <a:gd name="T84" fmla="*/ 539 w 799"/>
                    <a:gd name="T85" fmla="*/ 161 h 1161"/>
                    <a:gd name="T86" fmla="*/ 586 w 799"/>
                    <a:gd name="T87" fmla="*/ 208 h 1161"/>
                    <a:gd name="T88" fmla="*/ 661 w 799"/>
                    <a:gd name="T89" fmla="*/ 232 h 1161"/>
                    <a:gd name="T90" fmla="*/ 696 w 799"/>
                    <a:gd name="T91" fmla="*/ 309 h 1161"/>
                    <a:gd name="T92" fmla="*/ 775 w 799"/>
                    <a:gd name="T93" fmla="*/ 389 h 116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99"/>
                    <a:gd name="T142" fmla="*/ 0 h 1161"/>
                    <a:gd name="T143" fmla="*/ 799 w 799"/>
                    <a:gd name="T144" fmla="*/ 1161 h 116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99" h="1161">
                      <a:moveTo>
                        <a:pt x="799" y="413"/>
                      </a:moveTo>
                      <a:lnTo>
                        <a:pt x="795" y="415"/>
                      </a:lnTo>
                      <a:lnTo>
                        <a:pt x="785" y="423"/>
                      </a:lnTo>
                      <a:lnTo>
                        <a:pt x="773" y="433"/>
                      </a:lnTo>
                      <a:lnTo>
                        <a:pt x="759" y="444"/>
                      </a:lnTo>
                      <a:lnTo>
                        <a:pt x="748" y="458"/>
                      </a:lnTo>
                      <a:lnTo>
                        <a:pt x="740" y="468"/>
                      </a:lnTo>
                      <a:lnTo>
                        <a:pt x="738" y="484"/>
                      </a:lnTo>
                      <a:lnTo>
                        <a:pt x="738" y="499"/>
                      </a:lnTo>
                      <a:lnTo>
                        <a:pt x="738" y="517"/>
                      </a:lnTo>
                      <a:lnTo>
                        <a:pt x="734" y="535"/>
                      </a:lnTo>
                      <a:lnTo>
                        <a:pt x="726" y="549"/>
                      </a:lnTo>
                      <a:lnTo>
                        <a:pt x="706" y="560"/>
                      </a:lnTo>
                      <a:lnTo>
                        <a:pt x="683" y="570"/>
                      </a:lnTo>
                      <a:lnTo>
                        <a:pt x="661" y="578"/>
                      </a:lnTo>
                      <a:lnTo>
                        <a:pt x="645" y="584"/>
                      </a:lnTo>
                      <a:lnTo>
                        <a:pt x="635" y="588"/>
                      </a:lnTo>
                      <a:lnTo>
                        <a:pt x="622" y="586"/>
                      </a:lnTo>
                      <a:lnTo>
                        <a:pt x="608" y="584"/>
                      </a:lnTo>
                      <a:lnTo>
                        <a:pt x="594" y="580"/>
                      </a:lnTo>
                      <a:lnTo>
                        <a:pt x="584" y="576"/>
                      </a:lnTo>
                      <a:lnTo>
                        <a:pt x="580" y="576"/>
                      </a:lnTo>
                      <a:lnTo>
                        <a:pt x="561" y="618"/>
                      </a:lnTo>
                      <a:lnTo>
                        <a:pt x="557" y="679"/>
                      </a:lnTo>
                      <a:lnTo>
                        <a:pt x="568" y="718"/>
                      </a:lnTo>
                      <a:lnTo>
                        <a:pt x="580" y="738"/>
                      </a:lnTo>
                      <a:lnTo>
                        <a:pt x="523" y="822"/>
                      </a:lnTo>
                      <a:lnTo>
                        <a:pt x="458" y="826"/>
                      </a:lnTo>
                      <a:lnTo>
                        <a:pt x="425" y="881"/>
                      </a:lnTo>
                      <a:lnTo>
                        <a:pt x="368" y="919"/>
                      </a:lnTo>
                      <a:lnTo>
                        <a:pt x="344" y="1003"/>
                      </a:lnTo>
                      <a:lnTo>
                        <a:pt x="289" y="1051"/>
                      </a:lnTo>
                      <a:lnTo>
                        <a:pt x="285" y="1088"/>
                      </a:lnTo>
                      <a:lnTo>
                        <a:pt x="316" y="1133"/>
                      </a:lnTo>
                      <a:lnTo>
                        <a:pt x="318" y="1147"/>
                      </a:lnTo>
                      <a:lnTo>
                        <a:pt x="244" y="1161"/>
                      </a:lnTo>
                      <a:lnTo>
                        <a:pt x="139" y="1145"/>
                      </a:lnTo>
                      <a:lnTo>
                        <a:pt x="80" y="1137"/>
                      </a:lnTo>
                      <a:lnTo>
                        <a:pt x="41" y="1100"/>
                      </a:lnTo>
                      <a:lnTo>
                        <a:pt x="45" y="1060"/>
                      </a:lnTo>
                      <a:lnTo>
                        <a:pt x="72" y="1025"/>
                      </a:lnTo>
                      <a:lnTo>
                        <a:pt x="66" y="990"/>
                      </a:lnTo>
                      <a:lnTo>
                        <a:pt x="96" y="929"/>
                      </a:lnTo>
                      <a:lnTo>
                        <a:pt x="82" y="858"/>
                      </a:lnTo>
                      <a:lnTo>
                        <a:pt x="7" y="820"/>
                      </a:lnTo>
                      <a:lnTo>
                        <a:pt x="9" y="749"/>
                      </a:lnTo>
                      <a:lnTo>
                        <a:pt x="41" y="718"/>
                      </a:lnTo>
                      <a:lnTo>
                        <a:pt x="47" y="677"/>
                      </a:lnTo>
                      <a:lnTo>
                        <a:pt x="88" y="665"/>
                      </a:lnTo>
                      <a:lnTo>
                        <a:pt x="114" y="594"/>
                      </a:lnTo>
                      <a:lnTo>
                        <a:pt x="88" y="547"/>
                      </a:lnTo>
                      <a:lnTo>
                        <a:pt x="49" y="529"/>
                      </a:lnTo>
                      <a:lnTo>
                        <a:pt x="53" y="486"/>
                      </a:lnTo>
                      <a:lnTo>
                        <a:pt x="96" y="466"/>
                      </a:lnTo>
                      <a:lnTo>
                        <a:pt x="63" y="419"/>
                      </a:lnTo>
                      <a:lnTo>
                        <a:pt x="0" y="338"/>
                      </a:lnTo>
                      <a:lnTo>
                        <a:pt x="15" y="314"/>
                      </a:lnTo>
                      <a:lnTo>
                        <a:pt x="3" y="273"/>
                      </a:lnTo>
                      <a:lnTo>
                        <a:pt x="35" y="234"/>
                      </a:lnTo>
                      <a:lnTo>
                        <a:pt x="41" y="181"/>
                      </a:lnTo>
                      <a:lnTo>
                        <a:pt x="66" y="143"/>
                      </a:lnTo>
                      <a:lnTo>
                        <a:pt x="114" y="147"/>
                      </a:lnTo>
                      <a:lnTo>
                        <a:pt x="131" y="224"/>
                      </a:lnTo>
                      <a:lnTo>
                        <a:pt x="179" y="220"/>
                      </a:lnTo>
                      <a:lnTo>
                        <a:pt x="230" y="165"/>
                      </a:lnTo>
                      <a:lnTo>
                        <a:pt x="269" y="167"/>
                      </a:lnTo>
                      <a:lnTo>
                        <a:pt x="297" y="131"/>
                      </a:lnTo>
                      <a:lnTo>
                        <a:pt x="324" y="141"/>
                      </a:lnTo>
                      <a:lnTo>
                        <a:pt x="362" y="127"/>
                      </a:lnTo>
                      <a:lnTo>
                        <a:pt x="352" y="59"/>
                      </a:lnTo>
                      <a:lnTo>
                        <a:pt x="387" y="33"/>
                      </a:lnTo>
                      <a:lnTo>
                        <a:pt x="419" y="33"/>
                      </a:lnTo>
                      <a:lnTo>
                        <a:pt x="439" y="0"/>
                      </a:lnTo>
                      <a:lnTo>
                        <a:pt x="464" y="17"/>
                      </a:lnTo>
                      <a:lnTo>
                        <a:pt x="492" y="64"/>
                      </a:lnTo>
                      <a:lnTo>
                        <a:pt x="496" y="66"/>
                      </a:lnTo>
                      <a:lnTo>
                        <a:pt x="502" y="74"/>
                      </a:lnTo>
                      <a:lnTo>
                        <a:pt x="509" y="84"/>
                      </a:lnTo>
                      <a:lnTo>
                        <a:pt x="517" y="94"/>
                      </a:lnTo>
                      <a:lnTo>
                        <a:pt x="523" y="104"/>
                      </a:lnTo>
                      <a:lnTo>
                        <a:pt x="525" y="108"/>
                      </a:lnTo>
                      <a:lnTo>
                        <a:pt x="525" y="114"/>
                      </a:lnTo>
                      <a:lnTo>
                        <a:pt x="527" y="124"/>
                      </a:lnTo>
                      <a:lnTo>
                        <a:pt x="531" y="137"/>
                      </a:lnTo>
                      <a:lnTo>
                        <a:pt x="535" y="151"/>
                      </a:lnTo>
                      <a:lnTo>
                        <a:pt x="539" y="161"/>
                      </a:lnTo>
                      <a:lnTo>
                        <a:pt x="539" y="165"/>
                      </a:lnTo>
                      <a:lnTo>
                        <a:pt x="586" y="208"/>
                      </a:lnTo>
                      <a:lnTo>
                        <a:pt x="653" y="206"/>
                      </a:lnTo>
                      <a:lnTo>
                        <a:pt x="661" y="232"/>
                      </a:lnTo>
                      <a:lnTo>
                        <a:pt x="641" y="291"/>
                      </a:lnTo>
                      <a:lnTo>
                        <a:pt x="696" y="309"/>
                      </a:lnTo>
                      <a:lnTo>
                        <a:pt x="744" y="342"/>
                      </a:lnTo>
                      <a:lnTo>
                        <a:pt x="775" y="389"/>
                      </a:lnTo>
                      <a:lnTo>
                        <a:pt x="799" y="413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101"/>
                <p:cNvSpPr>
                  <a:spLocks/>
                </p:cNvSpPr>
                <p:nvPr/>
              </p:nvSpPr>
              <p:spPr bwMode="gray">
                <a:xfrm>
                  <a:off x="3322" y="1838"/>
                  <a:ext cx="400" cy="580"/>
                </a:xfrm>
                <a:custGeom>
                  <a:avLst/>
                  <a:gdLst>
                    <a:gd name="T0" fmla="*/ 795 w 799"/>
                    <a:gd name="T1" fmla="*/ 415 h 1161"/>
                    <a:gd name="T2" fmla="*/ 773 w 799"/>
                    <a:gd name="T3" fmla="*/ 433 h 1161"/>
                    <a:gd name="T4" fmla="*/ 748 w 799"/>
                    <a:gd name="T5" fmla="*/ 458 h 1161"/>
                    <a:gd name="T6" fmla="*/ 738 w 799"/>
                    <a:gd name="T7" fmla="*/ 484 h 1161"/>
                    <a:gd name="T8" fmla="*/ 738 w 799"/>
                    <a:gd name="T9" fmla="*/ 517 h 1161"/>
                    <a:gd name="T10" fmla="*/ 726 w 799"/>
                    <a:gd name="T11" fmla="*/ 549 h 1161"/>
                    <a:gd name="T12" fmla="*/ 683 w 799"/>
                    <a:gd name="T13" fmla="*/ 570 h 1161"/>
                    <a:gd name="T14" fmla="*/ 645 w 799"/>
                    <a:gd name="T15" fmla="*/ 584 h 1161"/>
                    <a:gd name="T16" fmla="*/ 622 w 799"/>
                    <a:gd name="T17" fmla="*/ 586 h 1161"/>
                    <a:gd name="T18" fmla="*/ 594 w 799"/>
                    <a:gd name="T19" fmla="*/ 580 h 1161"/>
                    <a:gd name="T20" fmla="*/ 580 w 799"/>
                    <a:gd name="T21" fmla="*/ 576 h 1161"/>
                    <a:gd name="T22" fmla="*/ 557 w 799"/>
                    <a:gd name="T23" fmla="*/ 679 h 1161"/>
                    <a:gd name="T24" fmla="*/ 580 w 799"/>
                    <a:gd name="T25" fmla="*/ 738 h 1161"/>
                    <a:gd name="T26" fmla="*/ 458 w 799"/>
                    <a:gd name="T27" fmla="*/ 826 h 1161"/>
                    <a:gd name="T28" fmla="*/ 368 w 799"/>
                    <a:gd name="T29" fmla="*/ 919 h 1161"/>
                    <a:gd name="T30" fmla="*/ 289 w 799"/>
                    <a:gd name="T31" fmla="*/ 1051 h 1161"/>
                    <a:gd name="T32" fmla="*/ 316 w 799"/>
                    <a:gd name="T33" fmla="*/ 1133 h 1161"/>
                    <a:gd name="T34" fmla="*/ 244 w 799"/>
                    <a:gd name="T35" fmla="*/ 1161 h 1161"/>
                    <a:gd name="T36" fmla="*/ 80 w 799"/>
                    <a:gd name="T37" fmla="*/ 1137 h 1161"/>
                    <a:gd name="T38" fmla="*/ 45 w 799"/>
                    <a:gd name="T39" fmla="*/ 1060 h 1161"/>
                    <a:gd name="T40" fmla="*/ 66 w 799"/>
                    <a:gd name="T41" fmla="*/ 990 h 1161"/>
                    <a:gd name="T42" fmla="*/ 82 w 799"/>
                    <a:gd name="T43" fmla="*/ 858 h 1161"/>
                    <a:gd name="T44" fmla="*/ 9 w 799"/>
                    <a:gd name="T45" fmla="*/ 749 h 1161"/>
                    <a:gd name="T46" fmla="*/ 47 w 799"/>
                    <a:gd name="T47" fmla="*/ 677 h 1161"/>
                    <a:gd name="T48" fmla="*/ 114 w 799"/>
                    <a:gd name="T49" fmla="*/ 594 h 1161"/>
                    <a:gd name="T50" fmla="*/ 49 w 799"/>
                    <a:gd name="T51" fmla="*/ 529 h 1161"/>
                    <a:gd name="T52" fmla="*/ 96 w 799"/>
                    <a:gd name="T53" fmla="*/ 466 h 1161"/>
                    <a:gd name="T54" fmla="*/ 0 w 799"/>
                    <a:gd name="T55" fmla="*/ 338 h 1161"/>
                    <a:gd name="T56" fmla="*/ 3 w 799"/>
                    <a:gd name="T57" fmla="*/ 273 h 1161"/>
                    <a:gd name="T58" fmla="*/ 41 w 799"/>
                    <a:gd name="T59" fmla="*/ 181 h 1161"/>
                    <a:gd name="T60" fmla="*/ 114 w 799"/>
                    <a:gd name="T61" fmla="*/ 147 h 1161"/>
                    <a:gd name="T62" fmla="*/ 179 w 799"/>
                    <a:gd name="T63" fmla="*/ 220 h 1161"/>
                    <a:gd name="T64" fmla="*/ 269 w 799"/>
                    <a:gd name="T65" fmla="*/ 167 h 1161"/>
                    <a:gd name="T66" fmla="*/ 324 w 799"/>
                    <a:gd name="T67" fmla="*/ 141 h 1161"/>
                    <a:gd name="T68" fmla="*/ 352 w 799"/>
                    <a:gd name="T69" fmla="*/ 59 h 1161"/>
                    <a:gd name="T70" fmla="*/ 419 w 799"/>
                    <a:gd name="T71" fmla="*/ 33 h 1161"/>
                    <a:gd name="T72" fmla="*/ 464 w 799"/>
                    <a:gd name="T73" fmla="*/ 17 h 1161"/>
                    <a:gd name="T74" fmla="*/ 496 w 799"/>
                    <a:gd name="T75" fmla="*/ 66 h 1161"/>
                    <a:gd name="T76" fmla="*/ 509 w 799"/>
                    <a:gd name="T77" fmla="*/ 84 h 1161"/>
                    <a:gd name="T78" fmla="*/ 523 w 799"/>
                    <a:gd name="T79" fmla="*/ 104 h 1161"/>
                    <a:gd name="T80" fmla="*/ 525 w 799"/>
                    <a:gd name="T81" fmla="*/ 114 h 1161"/>
                    <a:gd name="T82" fmla="*/ 531 w 799"/>
                    <a:gd name="T83" fmla="*/ 137 h 1161"/>
                    <a:gd name="T84" fmla="*/ 539 w 799"/>
                    <a:gd name="T85" fmla="*/ 161 h 1161"/>
                    <a:gd name="T86" fmla="*/ 586 w 799"/>
                    <a:gd name="T87" fmla="*/ 208 h 1161"/>
                    <a:gd name="T88" fmla="*/ 661 w 799"/>
                    <a:gd name="T89" fmla="*/ 232 h 1161"/>
                    <a:gd name="T90" fmla="*/ 696 w 799"/>
                    <a:gd name="T91" fmla="*/ 309 h 1161"/>
                    <a:gd name="T92" fmla="*/ 775 w 799"/>
                    <a:gd name="T93" fmla="*/ 389 h 116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99"/>
                    <a:gd name="T142" fmla="*/ 0 h 1161"/>
                    <a:gd name="T143" fmla="*/ 799 w 799"/>
                    <a:gd name="T144" fmla="*/ 1161 h 116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99" h="1161">
                      <a:moveTo>
                        <a:pt x="799" y="413"/>
                      </a:moveTo>
                      <a:lnTo>
                        <a:pt x="795" y="415"/>
                      </a:lnTo>
                      <a:lnTo>
                        <a:pt x="785" y="423"/>
                      </a:lnTo>
                      <a:lnTo>
                        <a:pt x="773" y="433"/>
                      </a:lnTo>
                      <a:lnTo>
                        <a:pt x="759" y="444"/>
                      </a:lnTo>
                      <a:lnTo>
                        <a:pt x="748" y="458"/>
                      </a:lnTo>
                      <a:lnTo>
                        <a:pt x="740" y="468"/>
                      </a:lnTo>
                      <a:lnTo>
                        <a:pt x="738" y="484"/>
                      </a:lnTo>
                      <a:lnTo>
                        <a:pt x="738" y="499"/>
                      </a:lnTo>
                      <a:lnTo>
                        <a:pt x="738" y="517"/>
                      </a:lnTo>
                      <a:lnTo>
                        <a:pt x="734" y="535"/>
                      </a:lnTo>
                      <a:lnTo>
                        <a:pt x="726" y="549"/>
                      </a:lnTo>
                      <a:lnTo>
                        <a:pt x="706" y="560"/>
                      </a:lnTo>
                      <a:lnTo>
                        <a:pt x="683" y="570"/>
                      </a:lnTo>
                      <a:lnTo>
                        <a:pt x="661" y="578"/>
                      </a:lnTo>
                      <a:lnTo>
                        <a:pt x="645" y="584"/>
                      </a:lnTo>
                      <a:lnTo>
                        <a:pt x="635" y="588"/>
                      </a:lnTo>
                      <a:lnTo>
                        <a:pt x="622" y="586"/>
                      </a:lnTo>
                      <a:lnTo>
                        <a:pt x="608" y="584"/>
                      </a:lnTo>
                      <a:lnTo>
                        <a:pt x="594" y="580"/>
                      </a:lnTo>
                      <a:lnTo>
                        <a:pt x="584" y="576"/>
                      </a:lnTo>
                      <a:lnTo>
                        <a:pt x="580" y="576"/>
                      </a:lnTo>
                      <a:lnTo>
                        <a:pt x="561" y="618"/>
                      </a:lnTo>
                      <a:lnTo>
                        <a:pt x="557" y="679"/>
                      </a:lnTo>
                      <a:lnTo>
                        <a:pt x="568" y="718"/>
                      </a:lnTo>
                      <a:lnTo>
                        <a:pt x="580" y="738"/>
                      </a:lnTo>
                      <a:lnTo>
                        <a:pt x="523" y="822"/>
                      </a:lnTo>
                      <a:lnTo>
                        <a:pt x="458" y="826"/>
                      </a:lnTo>
                      <a:lnTo>
                        <a:pt x="425" y="881"/>
                      </a:lnTo>
                      <a:lnTo>
                        <a:pt x="368" y="919"/>
                      </a:lnTo>
                      <a:lnTo>
                        <a:pt x="344" y="1003"/>
                      </a:lnTo>
                      <a:lnTo>
                        <a:pt x="289" y="1051"/>
                      </a:lnTo>
                      <a:lnTo>
                        <a:pt x="285" y="1088"/>
                      </a:lnTo>
                      <a:lnTo>
                        <a:pt x="316" y="1133"/>
                      </a:lnTo>
                      <a:lnTo>
                        <a:pt x="318" y="1147"/>
                      </a:lnTo>
                      <a:lnTo>
                        <a:pt x="244" y="1161"/>
                      </a:lnTo>
                      <a:lnTo>
                        <a:pt x="139" y="1145"/>
                      </a:lnTo>
                      <a:lnTo>
                        <a:pt x="80" y="1137"/>
                      </a:lnTo>
                      <a:lnTo>
                        <a:pt x="41" y="1100"/>
                      </a:lnTo>
                      <a:lnTo>
                        <a:pt x="45" y="1060"/>
                      </a:lnTo>
                      <a:lnTo>
                        <a:pt x="72" y="1025"/>
                      </a:lnTo>
                      <a:lnTo>
                        <a:pt x="66" y="990"/>
                      </a:lnTo>
                      <a:lnTo>
                        <a:pt x="96" y="929"/>
                      </a:lnTo>
                      <a:lnTo>
                        <a:pt x="82" y="858"/>
                      </a:lnTo>
                      <a:lnTo>
                        <a:pt x="7" y="820"/>
                      </a:lnTo>
                      <a:lnTo>
                        <a:pt x="9" y="749"/>
                      </a:lnTo>
                      <a:lnTo>
                        <a:pt x="41" y="718"/>
                      </a:lnTo>
                      <a:lnTo>
                        <a:pt x="47" y="677"/>
                      </a:lnTo>
                      <a:lnTo>
                        <a:pt x="88" y="665"/>
                      </a:lnTo>
                      <a:lnTo>
                        <a:pt x="114" y="594"/>
                      </a:lnTo>
                      <a:lnTo>
                        <a:pt x="88" y="547"/>
                      </a:lnTo>
                      <a:lnTo>
                        <a:pt x="49" y="529"/>
                      </a:lnTo>
                      <a:lnTo>
                        <a:pt x="53" y="486"/>
                      </a:lnTo>
                      <a:lnTo>
                        <a:pt x="96" y="466"/>
                      </a:lnTo>
                      <a:lnTo>
                        <a:pt x="63" y="419"/>
                      </a:lnTo>
                      <a:lnTo>
                        <a:pt x="0" y="338"/>
                      </a:lnTo>
                      <a:lnTo>
                        <a:pt x="15" y="314"/>
                      </a:lnTo>
                      <a:lnTo>
                        <a:pt x="3" y="273"/>
                      </a:lnTo>
                      <a:lnTo>
                        <a:pt x="35" y="234"/>
                      </a:lnTo>
                      <a:lnTo>
                        <a:pt x="41" y="181"/>
                      </a:lnTo>
                      <a:lnTo>
                        <a:pt x="66" y="143"/>
                      </a:lnTo>
                      <a:lnTo>
                        <a:pt x="114" y="147"/>
                      </a:lnTo>
                      <a:lnTo>
                        <a:pt x="131" y="224"/>
                      </a:lnTo>
                      <a:lnTo>
                        <a:pt x="179" y="220"/>
                      </a:lnTo>
                      <a:lnTo>
                        <a:pt x="230" y="165"/>
                      </a:lnTo>
                      <a:lnTo>
                        <a:pt x="269" y="167"/>
                      </a:lnTo>
                      <a:lnTo>
                        <a:pt x="297" y="131"/>
                      </a:lnTo>
                      <a:lnTo>
                        <a:pt x="324" y="141"/>
                      </a:lnTo>
                      <a:lnTo>
                        <a:pt x="362" y="127"/>
                      </a:lnTo>
                      <a:lnTo>
                        <a:pt x="352" y="59"/>
                      </a:lnTo>
                      <a:lnTo>
                        <a:pt x="387" y="33"/>
                      </a:lnTo>
                      <a:lnTo>
                        <a:pt x="419" y="33"/>
                      </a:lnTo>
                      <a:lnTo>
                        <a:pt x="439" y="0"/>
                      </a:lnTo>
                      <a:lnTo>
                        <a:pt x="464" y="17"/>
                      </a:lnTo>
                      <a:lnTo>
                        <a:pt x="492" y="64"/>
                      </a:lnTo>
                      <a:lnTo>
                        <a:pt x="496" y="66"/>
                      </a:lnTo>
                      <a:lnTo>
                        <a:pt x="502" y="74"/>
                      </a:lnTo>
                      <a:lnTo>
                        <a:pt x="509" y="84"/>
                      </a:lnTo>
                      <a:lnTo>
                        <a:pt x="517" y="94"/>
                      </a:lnTo>
                      <a:lnTo>
                        <a:pt x="523" y="104"/>
                      </a:lnTo>
                      <a:lnTo>
                        <a:pt x="525" y="108"/>
                      </a:lnTo>
                      <a:lnTo>
                        <a:pt x="525" y="114"/>
                      </a:lnTo>
                      <a:lnTo>
                        <a:pt x="527" y="124"/>
                      </a:lnTo>
                      <a:lnTo>
                        <a:pt x="531" y="137"/>
                      </a:lnTo>
                      <a:lnTo>
                        <a:pt x="535" y="151"/>
                      </a:lnTo>
                      <a:lnTo>
                        <a:pt x="539" y="161"/>
                      </a:lnTo>
                      <a:lnTo>
                        <a:pt x="539" y="165"/>
                      </a:lnTo>
                      <a:lnTo>
                        <a:pt x="586" y="208"/>
                      </a:lnTo>
                      <a:lnTo>
                        <a:pt x="653" y="206"/>
                      </a:lnTo>
                      <a:lnTo>
                        <a:pt x="661" y="232"/>
                      </a:lnTo>
                      <a:lnTo>
                        <a:pt x="641" y="291"/>
                      </a:lnTo>
                      <a:lnTo>
                        <a:pt x="696" y="309"/>
                      </a:lnTo>
                      <a:lnTo>
                        <a:pt x="744" y="342"/>
                      </a:lnTo>
                      <a:lnTo>
                        <a:pt x="775" y="389"/>
                      </a:lnTo>
                      <a:lnTo>
                        <a:pt x="799" y="413"/>
                      </a:lnTo>
                    </a:path>
                  </a:pathLst>
                </a:custGeom>
                <a:solidFill>
                  <a:srgbClr val="FFCC99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102"/>
                <p:cNvSpPr>
                  <a:spLocks/>
                </p:cNvSpPr>
                <p:nvPr/>
              </p:nvSpPr>
              <p:spPr bwMode="gray">
                <a:xfrm>
                  <a:off x="3440" y="1985"/>
                  <a:ext cx="121" cy="140"/>
                </a:xfrm>
                <a:custGeom>
                  <a:avLst/>
                  <a:gdLst>
                    <a:gd name="T0" fmla="*/ 173 w 242"/>
                    <a:gd name="T1" fmla="*/ 248 h 279"/>
                    <a:gd name="T2" fmla="*/ 140 w 242"/>
                    <a:gd name="T3" fmla="*/ 250 h 279"/>
                    <a:gd name="T4" fmla="*/ 116 w 242"/>
                    <a:gd name="T5" fmla="*/ 279 h 279"/>
                    <a:gd name="T6" fmla="*/ 41 w 242"/>
                    <a:gd name="T7" fmla="*/ 273 h 279"/>
                    <a:gd name="T8" fmla="*/ 2 w 242"/>
                    <a:gd name="T9" fmla="*/ 250 h 279"/>
                    <a:gd name="T10" fmla="*/ 0 w 242"/>
                    <a:gd name="T11" fmla="*/ 179 h 279"/>
                    <a:gd name="T12" fmla="*/ 21 w 242"/>
                    <a:gd name="T13" fmla="*/ 159 h 279"/>
                    <a:gd name="T14" fmla="*/ 41 w 242"/>
                    <a:gd name="T15" fmla="*/ 118 h 279"/>
                    <a:gd name="T16" fmla="*/ 17 w 242"/>
                    <a:gd name="T17" fmla="*/ 106 h 279"/>
                    <a:gd name="T18" fmla="*/ 25 w 242"/>
                    <a:gd name="T19" fmla="*/ 86 h 279"/>
                    <a:gd name="T20" fmla="*/ 53 w 242"/>
                    <a:gd name="T21" fmla="*/ 80 h 279"/>
                    <a:gd name="T22" fmla="*/ 82 w 242"/>
                    <a:gd name="T23" fmla="*/ 39 h 279"/>
                    <a:gd name="T24" fmla="*/ 106 w 242"/>
                    <a:gd name="T25" fmla="*/ 12 h 279"/>
                    <a:gd name="T26" fmla="*/ 132 w 242"/>
                    <a:gd name="T27" fmla="*/ 0 h 279"/>
                    <a:gd name="T28" fmla="*/ 175 w 242"/>
                    <a:gd name="T29" fmla="*/ 49 h 279"/>
                    <a:gd name="T30" fmla="*/ 216 w 242"/>
                    <a:gd name="T31" fmla="*/ 49 h 279"/>
                    <a:gd name="T32" fmla="*/ 230 w 242"/>
                    <a:gd name="T33" fmla="*/ 100 h 279"/>
                    <a:gd name="T34" fmla="*/ 242 w 242"/>
                    <a:gd name="T35" fmla="*/ 139 h 279"/>
                    <a:gd name="T36" fmla="*/ 216 w 242"/>
                    <a:gd name="T37" fmla="*/ 163 h 279"/>
                    <a:gd name="T38" fmla="*/ 214 w 242"/>
                    <a:gd name="T39" fmla="*/ 214 h 279"/>
                    <a:gd name="T40" fmla="*/ 173 w 242"/>
                    <a:gd name="T41" fmla="*/ 248 h 2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42"/>
                    <a:gd name="T64" fmla="*/ 0 h 279"/>
                    <a:gd name="T65" fmla="*/ 242 w 242"/>
                    <a:gd name="T66" fmla="*/ 279 h 2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42" h="279">
                      <a:moveTo>
                        <a:pt x="173" y="248"/>
                      </a:moveTo>
                      <a:lnTo>
                        <a:pt x="140" y="250"/>
                      </a:lnTo>
                      <a:lnTo>
                        <a:pt x="116" y="279"/>
                      </a:lnTo>
                      <a:lnTo>
                        <a:pt x="41" y="273"/>
                      </a:lnTo>
                      <a:lnTo>
                        <a:pt x="2" y="250"/>
                      </a:lnTo>
                      <a:lnTo>
                        <a:pt x="0" y="179"/>
                      </a:lnTo>
                      <a:lnTo>
                        <a:pt x="21" y="159"/>
                      </a:lnTo>
                      <a:lnTo>
                        <a:pt x="41" y="118"/>
                      </a:lnTo>
                      <a:lnTo>
                        <a:pt x="17" y="106"/>
                      </a:lnTo>
                      <a:lnTo>
                        <a:pt x="25" y="86"/>
                      </a:lnTo>
                      <a:lnTo>
                        <a:pt x="53" y="80"/>
                      </a:lnTo>
                      <a:lnTo>
                        <a:pt x="82" y="39"/>
                      </a:lnTo>
                      <a:lnTo>
                        <a:pt x="106" y="12"/>
                      </a:lnTo>
                      <a:lnTo>
                        <a:pt x="132" y="0"/>
                      </a:lnTo>
                      <a:lnTo>
                        <a:pt x="175" y="49"/>
                      </a:lnTo>
                      <a:lnTo>
                        <a:pt x="216" y="49"/>
                      </a:lnTo>
                      <a:lnTo>
                        <a:pt x="230" y="100"/>
                      </a:lnTo>
                      <a:lnTo>
                        <a:pt x="242" y="139"/>
                      </a:lnTo>
                      <a:lnTo>
                        <a:pt x="216" y="163"/>
                      </a:lnTo>
                      <a:lnTo>
                        <a:pt x="214" y="214"/>
                      </a:lnTo>
                      <a:lnTo>
                        <a:pt x="173" y="24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103"/>
                <p:cNvSpPr>
                  <a:spLocks/>
                </p:cNvSpPr>
                <p:nvPr/>
              </p:nvSpPr>
              <p:spPr bwMode="gray">
                <a:xfrm>
                  <a:off x="3440" y="1985"/>
                  <a:ext cx="121" cy="140"/>
                </a:xfrm>
                <a:custGeom>
                  <a:avLst/>
                  <a:gdLst>
                    <a:gd name="T0" fmla="*/ 173 w 242"/>
                    <a:gd name="T1" fmla="*/ 248 h 279"/>
                    <a:gd name="T2" fmla="*/ 140 w 242"/>
                    <a:gd name="T3" fmla="*/ 250 h 279"/>
                    <a:gd name="T4" fmla="*/ 116 w 242"/>
                    <a:gd name="T5" fmla="*/ 279 h 279"/>
                    <a:gd name="T6" fmla="*/ 41 w 242"/>
                    <a:gd name="T7" fmla="*/ 273 h 279"/>
                    <a:gd name="T8" fmla="*/ 2 w 242"/>
                    <a:gd name="T9" fmla="*/ 250 h 279"/>
                    <a:gd name="T10" fmla="*/ 0 w 242"/>
                    <a:gd name="T11" fmla="*/ 179 h 279"/>
                    <a:gd name="T12" fmla="*/ 21 w 242"/>
                    <a:gd name="T13" fmla="*/ 159 h 279"/>
                    <a:gd name="T14" fmla="*/ 41 w 242"/>
                    <a:gd name="T15" fmla="*/ 118 h 279"/>
                    <a:gd name="T16" fmla="*/ 17 w 242"/>
                    <a:gd name="T17" fmla="*/ 106 h 279"/>
                    <a:gd name="T18" fmla="*/ 25 w 242"/>
                    <a:gd name="T19" fmla="*/ 86 h 279"/>
                    <a:gd name="T20" fmla="*/ 53 w 242"/>
                    <a:gd name="T21" fmla="*/ 80 h 279"/>
                    <a:gd name="T22" fmla="*/ 82 w 242"/>
                    <a:gd name="T23" fmla="*/ 39 h 279"/>
                    <a:gd name="T24" fmla="*/ 106 w 242"/>
                    <a:gd name="T25" fmla="*/ 12 h 279"/>
                    <a:gd name="T26" fmla="*/ 132 w 242"/>
                    <a:gd name="T27" fmla="*/ 0 h 279"/>
                    <a:gd name="T28" fmla="*/ 175 w 242"/>
                    <a:gd name="T29" fmla="*/ 49 h 279"/>
                    <a:gd name="T30" fmla="*/ 216 w 242"/>
                    <a:gd name="T31" fmla="*/ 49 h 279"/>
                    <a:gd name="T32" fmla="*/ 230 w 242"/>
                    <a:gd name="T33" fmla="*/ 100 h 279"/>
                    <a:gd name="T34" fmla="*/ 242 w 242"/>
                    <a:gd name="T35" fmla="*/ 139 h 279"/>
                    <a:gd name="T36" fmla="*/ 216 w 242"/>
                    <a:gd name="T37" fmla="*/ 163 h 279"/>
                    <a:gd name="T38" fmla="*/ 214 w 242"/>
                    <a:gd name="T39" fmla="*/ 214 h 279"/>
                    <a:gd name="T40" fmla="*/ 173 w 242"/>
                    <a:gd name="T41" fmla="*/ 248 h 2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42"/>
                    <a:gd name="T64" fmla="*/ 0 h 279"/>
                    <a:gd name="T65" fmla="*/ 242 w 242"/>
                    <a:gd name="T66" fmla="*/ 279 h 27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42" h="279">
                      <a:moveTo>
                        <a:pt x="173" y="248"/>
                      </a:moveTo>
                      <a:lnTo>
                        <a:pt x="140" y="250"/>
                      </a:lnTo>
                      <a:lnTo>
                        <a:pt x="116" y="279"/>
                      </a:lnTo>
                      <a:lnTo>
                        <a:pt x="41" y="273"/>
                      </a:lnTo>
                      <a:lnTo>
                        <a:pt x="2" y="250"/>
                      </a:lnTo>
                      <a:lnTo>
                        <a:pt x="0" y="179"/>
                      </a:lnTo>
                      <a:lnTo>
                        <a:pt x="21" y="159"/>
                      </a:lnTo>
                      <a:lnTo>
                        <a:pt x="41" y="118"/>
                      </a:lnTo>
                      <a:lnTo>
                        <a:pt x="17" y="106"/>
                      </a:lnTo>
                      <a:lnTo>
                        <a:pt x="25" y="86"/>
                      </a:lnTo>
                      <a:lnTo>
                        <a:pt x="53" y="80"/>
                      </a:lnTo>
                      <a:lnTo>
                        <a:pt x="82" y="39"/>
                      </a:lnTo>
                      <a:lnTo>
                        <a:pt x="106" y="12"/>
                      </a:lnTo>
                      <a:lnTo>
                        <a:pt x="132" y="0"/>
                      </a:lnTo>
                      <a:lnTo>
                        <a:pt x="175" y="49"/>
                      </a:lnTo>
                      <a:lnTo>
                        <a:pt x="216" y="49"/>
                      </a:lnTo>
                      <a:lnTo>
                        <a:pt x="230" y="100"/>
                      </a:lnTo>
                      <a:lnTo>
                        <a:pt x="242" y="139"/>
                      </a:lnTo>
                      <a:lnTo>
                        <a:pt x="216" y="163"/>
                      </a:lnTo>
                      <a:lnTo>
                        <a:pt x="214" y="214"/>
                      </a:lnTo>
                      <a:lnTo>
                        <a:pt x="173" y="248"/>
                      </a:lnTo>
                    </a:path>
                  </a:pathLst>
                </a:custGeom>
                <a:solidFill>
                  <a:srgbClr val="FFCC99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Freeform 104"/>
                <p:cNvSpPr>
                  <a:spLocks/>
                </p:cNvSpPr>
                <p:nvPr/>
              </p:nvSpPr>
              <p:spPr bwMode="gray">
                <a:xfrm>
                  <a:off x="3527" y="2070"/>
                  <a:ext cx="86" cy="115"/>
                </a:xfrm>
                <a:custGeom>
                  <a:avLst/>
                  <a:gdLst>
                    <a:gd name="T0" fmla="*/ 8 w 171"/>
                    <a:gd name="T1" fmla="*/ 144 h 230"/>
                    <a:gd name="T2" fmla="*/ 4 w 171"/>
                    <a:gd name="T3" fmla="*/ 185 h 230"/>
                    <a:gd name="T4" fmla="*/ 31 w 171"/>
                    <a:gd name="T5" fmla="*/ 224 h 230"/>
                    <a:gd name="T6" fmla="*/ 96 w 171"/>
                    <a:gd name="T7" fmla="*/ 230 h 230"/>
                    <a:gd name="T8" fmla="*/ 148 w 171"/>
                    <a:gd name="T9" fmla="*/ 215 h 230"/>
                    <a:gd name="T10" fmla="*/ 152 w 171"/>
                    <a:gd name="T11" fmla="*/ 154 h 230"/>
                    <a:gd name="T12" fmla="*/ 171 w 171"/>
                    <a:gd name="T13" fmla="*/ 108 h 230"/>
                    <a:gd name="T14" fmla="*/ 163 w 171"/>
                    <a:gd name="T15" fmla="*/ 79 h 230"/>
                    <a:gd name="T16" fmla="*/ 138 w 171"/>
                    <a:gd name="T17" fmla="*/ 59 h 230"/>
                    <a:gd name="T18" fmla="*/ 98 w 171"/>
                    <a:gd name="T19" fmla="*/ 35 h 230"/>
                    <a:gd name="T20" fmla="*/ 98 w 171"/>
                    <a:gd name="T21" fmla="*/ 4 h 230"/>
                    <a:gd name="T22" fmla="*/ 45 w 171"/>
                    <a:gd name="T23" fmla="*/ 0 h 230"/>
                    <a:gd name="T24" fmla="*/ 41 w 171"/>
                    <a:gd name="T25" fmla="*/ 45 h 230"/>
                    <a:gd name="T26" fmla="*/ 0 w 171"/>
                    <a:gd name="T27" fmla="*/ 79 h 230"/>
                    <a:gd name="T28" fmla="*/ 8 w 171"/>
                    <a:gd name="T29" fmla="*/ 144 h 2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1"/>
                    <a:gd name="T46" fmla="*/ 0 h 230"/>
                    <a:gd name="T47" fmla="*/ 171 w 171"/>
                    <a:gd name="T48" fmla="*/ 230 h 23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1" h="230">
                      <a:moveTo>
                        <a:pt x="8" y="144"/>
                      </a:moveTo>
                      <a:lnTo>
                        <a:pt x="4" y="185"/>
                      </a:lnTo>
                      <a:lnTo>
                        <a:pt x="31" y="224"/>
                      </a:lnTo>
                      <a:lnTo>
                        <a:pt x="96" y="230"/>
                      </a:lnTo>
                      <a:lnTo>
                        <a:pt x="148" y="215"/>
                      </a:lnTo>
                      <a:lnTo>
                        <a:pt x="152" y="154"/>
                      </a:lnTo>
                      <a:lnTo>
                        <a:pt x="171" y="108"/>
                      </a:lnTo>
                      <a:lnTo>
                        <a:pt x="163" y="79"/>
                      </a:lnTo>
                      <a:lnTo>
                        <a:pt x="138" y="59"/>
                      </a:lnTo>
                      <a:lnTo>
                        <a:pt x="98" y="35"/>
                      </a:lnTo>
                      <a:lnTo>
                        <a:pt x="98" y="4"/>
                      </a:lnTo>
                      <a:lnTo>
                        <a:pt x="45" y="0"/>
                      </a:lnTo>
                      <a:lnTo>
                        <a:pt x="41" y="45"/>
                      </a:lnTo>
                      <a:lnTo>
                        <a:pt x="0" y="79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Freeform 105"/>
                <p:cNvSpPr>
                  <a:spLocks/>
                </p:cNvSpPr>
                <p:nvPr/>
              </p:nvSpPr>
              <p:spPr bwMode="gray">
                <a:xfrm>
                  <a:off x="3527" y="2070"/>
                  <a:ext cx="86" cy="115"/>
                </a:xfrm>
                <a:custGeom>
                  <a:avLst/>
                  <a:gdLst>
                    <a:gd name="T0" fmla="*/ 8 w 171"/>
                    <a:gd name="T1" fmla="*/ 144 h 230"/>
                    <a:gd name="T2" fmla="*/ 4 w 171"/>
                    <a:gd name="T3" fmla="*/ 185 h 230"/>
                    <a:gd name="T4" fmla="*/ 31 w 171"/>
                    <a:gd name="T5" fmla="*/ 224 h 230"/>
                    <a:gd name="T6" fmla="*/ 96 w 171"/>
                    <a:gd name="T7" fmla="*/ 230 h 230"/>
                    <a:gd name="T8" fmla="*/ 148 w 171"/>
                    <a:gd name="T9" fmla="*/ 215 h 230"/>
                    <a:gd name="T10" fmla="*/ 152 w 171"/>
                    <a:gd name="T11" fmla="*/ 154 h 230"/>
                    <a:gd name="T12" fmla="*/ 171 w 171"/>
                    <a:gd name="T13" fmla="*/ 108 h 230"/>
                    <a:gd name="T14" fmla="*/ 163 w 171"/>
                    <a:gd name="T15" fmla="*/ 79 h 230"/>
                    <a:gd name="T16" fmla="*/ 138 w 171"/>
                    <a:gd name="T17" fmla="*/ 59 h 230"/>
                    <a:gd name="T18" fmla="*/ 98 w 171"/>
                    <a:gd name="T19" fmla="*/ 35 h 230"/>
                    <a:gd name="T20" fmla="*/ 98 w 171"/>
                    <a:gd name="T21" fmla="*/ 4 h 230"/>
                    <a:gd name="T22" fmla="*/ 45 w 171"/>
                    <a:gd name="T23" fmla="*/ 0 h 230"/>
                    <a:gd name="T24" fmla="*/ 41 w 171"/>
                    <a:gd name="T25" fmla="*/ 45 h 230"/>
                    <a:gd name="T26" fmla="*/ 0 w 171"/>
                    <a:gd name="T27" fmla="*/ 79 h 230"/>
                    <a:gd name="T28" fmla="*/ 8 w 171"/>
                    <a:gd name="T29" fmla="*/ 144 h 2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1"/>
                    <a:gd name="T46" fmla="*/ 0 h 230"/>
                    <a:gd name="T47" fmla="*/ 171 w 171"/>
                    <a:gd name="T48" fmla="*/ 230 h 23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1" h="230">
                      <a:moveTo>
                        <a:pt x="8" y="144"/>
                      </a:moveTo>
                      <a:lnTo>
                        <a:pt x="4" y="185"/>
                      </a:lnTo>
                      <a:lnTo>
                        <a:pt x="31" y="224"/>
                      </a:lnTo>
                      <a:lnTo>
                        <a:pt x="96" y="230"/>
                      </a:lnTo>
                      <a:lnTo>
                        <a:pt x="148" y="215"/>
                      </a:lnTo>
                      <a:lnTo>
                        <a:pt x="152" y="154"/>
                      </a:lnTo>
                      <a:lnTo>
                        <a:pt x="171" y="108"/>
                      </a:lnTo>
                      <a:lnTo>
                        <a:pt x="163" y="79"/>
                      </a:lnTo>
                      <a:lnTo>
                        <a:pt x="138" y="59"/>
                      </a:lnTo>
                      <a:lnTo>
                        <a:pt x="98" y="35"/>
                      </a:lnTo>
                      <a:lnTo>
                        <a:pt x="98" y="4"/>
                      </a:lnTo>
                      <a:lnTo>
                        <a:pt x="45" y="0"/>
                      </a:lnTo>
                      <a:lnTo>
                        <a:pt x="41" y="45"/>
                      </a:lnTo>
                      <a:lnTo>
                        <a:pt x="0" y="79"/>
                      </a:lnTo>
                      <a:lnTo>
                        <a:pt x="8" y="144"/>
                      </a:lnTo>
                    </a:path>
                  </a:pathLst>
                </a:custGeom>
                <a:solidFill>
                  <a:srgbClr val="FFCC99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Freeform 106"/>
                <p:cNvSpPr>
                  <a:spLocks/>
                </p:cNvSpPr>
                <p:nvPr/>
              </p:nvSpPr>
              <p:spPr bwMode="gray">
                <a:xfrm>
                  <a:off x="3643" y="1699"/>
                  <a:ext cx="430" cy="429"/>
                </a:xfrm>
                <a:custGeom>
                  <a:avLst/>
                  <a:gdLst>
                    <a:gd name="T0" fmla="*/ 725 w 860"/>
                    <a:gd name="T1" fmla="*/ 579 h 858"/>
                    <a:gd name="T2" fmla="*/ 713 w 860"/>
                    <a:gd name="T3" fmla="*/ 594 h 858"/>
                    <a:gd name="T4" fmla="*/ 695 w 860"/>
                    <a:gd name="T5" fmla="*/ 608 h 858"/>
                    <a:gd name="T6" fmla="*/ 664 w 860"/>
                    <a:gd name="T7" fmla="*/ 614 h 858"/>
                    <a:gd name="T8" fmla="*/ 622 w 860"/>
                    <a:gd name="T9" fmla="*/ 626 h 858"/>
                    <a:gd name="T10" fmla="*/ 593 w 860"/>
                    <a:gd name="T11" fmla="*/ 651 h 858"/>
                    <a:gd name="T12" fmla="*/ 559 w 860"/>
                    <a:gd name="T13" fmla="*/ 679 h 858"/>
                    <a:gd name="T14" fmla="*/ 530 w 860"/>
                    <a:gd name="T15" fmla="*/ 703 h 858"/>
                    <a:gd name="T16" fmla="*/ 514 w 860"/>
                    <a:gd name="T17" fmla="*/ 718 h 858"/>
                    <a:gd name="T18" fmla="*/ 492 w 860"/>
                    <a:gd name="T19" fmla="*/ 744 h 858"/>
                    <a:gd name="T20" fmla="*/ 475 w 860"/>
                    <a:gd name="T21" fmla="*/ 774 h 858"/>
                    <a:gd name="T22" fmla="*/ 451 w 860"/>
                    <a:gd name="T23" fmla="*/ 801 h 858"/>
                    <a:gd name="T24" fmla="*/ 427 w 860"/>
                    <a:gd name="T25" fmla="*/ 815 h 858"/>
                    <a:gd name="T26" fmla="*/ 410 w 860"/>
                    <a:gd name="T27" fmla="*/ 831 h 858"/>
                    <a:gd name="T28" fmla="*/ 380 w 860"/>
                    <a:gd name="T29" fmla="*/ 850 h 858"/>
                    <a:gd name="T30" fmla="*/ 355 w 860"/>
                    <a:gd name="T31" fmla="*/ 858 h 858"/>
                    <a:gd name="T32" fmla="*/ 349 w 860"/>
                    <a:gd name="T33" fmla="*/ 838 h 858"/>
                    <a:gd name="T34" fmla="*/ 366 w 860"/>
                    <a:gd name="T35" fmla="*/ 815 h 858"/>
                    <a:gd name="T36" fmla="*/ 392 w 860"/>
                    <a:gd name="T37" fmla="*/ 789 h 858"/>
                    <a:gd name="T38" fmla="*/ 410 w 860"/>
                    <a:gd name="T39" fmla="*/ 764 h 858"/>
                    <a:gd name="T40" fmla="*/ 404 w 860"/>
                    <a:gd name="T41" fmla="*/ 748 h 858"/>
                    <a:gd name="T42" fmla="*/ 380 w 860"/>
                    <a:gd name="T43" fmla="*/ 734 h 858"/>
                    <a:gd name="T44" fmla="*/ 364 w 860"/>
                    <a:gd name="T45" fmla="*/ 716 h 858"/>
                    <a:gd name="T46" fmla="*/ 372 w 860"/>
                    <a:gd name="T47" fmla="*/ 679 h 858"/>
                    <a:gd name="T48" fmla="*/ 400 w 860"/>
                    <a:gd name="T49" fmla="*/ 636 h 858"/>
                    <a:gd name="T50" fmla="*/ 425 w 860"/>
                    <a:gd name="T51" fmla="*/ 592 h 858"/>
                    <a:gd name="T52" fmla="*/ 441 w 860"/>
                    <a:gd name="T53" fmla="*/ 559 h 858"/>
                    <a:gd name="T54" fmla="*/ 439 w 860"/>
                    <a:gd name="T55" fmla="*/ 537 h 858"/>
                    <a:gd name="T56" fmla="*/ 418 w 860"/>
                    <a:gd name="T57" fmla="*/ 514 h 858"/>
                    <a:gd name="T58" fmla="*/ 394 w 860"/>
                    <a:gd name="T59" fmla="*/ 494 h 858"/>
                    <a:gd name="T60" fmla="*/ 374 w 860"/>
                    <a:gd name="T61" fmla="*/ 490 h 858"/>
                    <a:gd name="T62" fmla="*/ 345 w 860"/>
                    <a:gd name="T63" fmla="*/ 494 h 858"/>
                    <a:gd name="T64" fmla="*/ 311 w 860"/>
                    <a:gd name="T65" fmla="*/ 492 h 858"/>
                    <a:gd name="T66" fmla="*/ 294 w 860"/>
                    <a:gd name="T67" fmla="*/ 498 h 858"/>
                    <a:gd name="T68" fmla="*/ 280 w 860"/>
                    <a:gd name="T69" fmla="*/ 533 h 858"/>
                    <a:gd name="T70" fmla="*/ 264 w 860"/>
                    <a:gd name="T71" fmla="*/ 577 h 858"/>
                    <a:gd name="T72" fmla="*/ 242 w 860"/>
                    <a:gd name="T73" fmla="*/ 608 h 858"/>
                    <a:gd name="T74" fmla="*/ 211 w 860"/>
                    <a:gd name="T75" fmla="*/ 650 h 858"/>
                    <a:gd name="T76" fmla="*/ 183 w 860"/>
                    <a:gd name="T77" fmla="*/ 673 h 858"/>
                    <a:gd name="T78" fmla="*/ 162 w 860"/>
                    <a:gd name="T79" fmla="*/ 687 h 858"/>
                    <a:gd name="T80" fmla="*/ 134 w 860"/>
                    <a:gd name="T81" fmla="*/ 667 h 858"/>
                    <a:gd name="T82" fmla="*/ 55 w 860"/>
                    <a:gd name="T83" fmla="*/ 587 h 858"/>
                    <a:gd name="T84" fmla="*/ 20 w 860"/>
                    <a:gd name="T85" fmla="*/ 510 h 858"/>
                    <a:gd name="T86" fmla="*/ 30 w 860"/>
                    <a:gd name="T87" fmla="*/ 402 h 858"/>
                    <a:gd name="T88" fmla="*/ 10 w 860"/>
                    <a:gd name="T89" fmla="*/ 315 h 858"/>
                    <a:gd name="T90" fmla="*/ 81 w 860"/>
                    <a:gd name="T91" fmla="*/ 317 h 858"/>
                    <a:gd name="T92" fmla="*/ 170 w 860"/>
                    <a:gd name="T93" fmla="*/ 311 h 858"/>
                    <a:gd name="T94" fmla="*/ 274 w 860"/>
                    <a:gd name="T95" fmla="*/ 209 h 858"/>
                    <a:gd name="T96" fmla="*/ 376 w 860"/>
                    <a:gd name="T97" fmla="*/ 173 h 858"/>
                    <a:gd name="T98" fmla="*/ 431 w 860"/>
                    <a:gd name="T99" fmla="*/ 146 h 858"/>
                    <a:gd name="T100" fmla="*/ 524 w 860"/>
                    <a:gd name="T101" fmla="*/ 47 h 858"/>
                    <a:gd name="T102" fmla="*/ 595 w 860"/>
                    <a:gd name="T103" fmla="*/ 22 h 858"/>
                    <a:gd name="T104" fmla="*/ 725 w 860"/>
                    <a:gd name="T105" fmla="*/ 120 h 858"/>
                    <a:gd name="T106" fmla="*/ 774 w 860"/>
                    <a:gd name="T107" fmla="*/ 240 h 858"/>
                    <a:gd name="T108" fmla="*/ 860 w 860"/>
                    <a:gd name="T109" fmla="*/ 402 h 858"/>
                    <a:gd name="T110" fmla="*/ 731 w 860"/>
                    <a:gd name="T111" fmla="*/ 533 h 85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60"/>
                    <a:gd name="T169" fmla="*/ 0 h 858"/>
                    <a:gd name="T170" fmla="*/ 860 w 860"/>
                    <a:gd name="T171" fmla="*/ 858 h 85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60" h="858">
                      <a:moveTo>
                        <a:pt x="725" y="575"/>
                      </a:moveTo>
                      <a:lnTo>
                        <a:pt x="725" y="579"/>
                      </a:lnTo>
                      <a:lnTo>
                        <a:pt x="719" y="585"/>
                      </a:lnTo>
                      <a:lnTo>
                        <a:pt x="713" y="594"/>
                      </a:lnTo>
                      <a:lnTo>
                        <a:pt x="705" y="604"/>
                      </a:lnTo>
                      <a:lnTo>
                        <a:pt x="695" y="608"/>
                      </a:lnTo>
                      <a:lnTo>
                        <a:pt x="681" y="610"/>
                      </a:lnTo>
                      <a:lnTo>
                        <a:pt x="664" y="614"/>
                      </a:lnTo>
                      <a:lnTo>
                        <a:pt x="642" y="618"/>
                      </a:lnTo>
                      <a:lnTo>
                        <a:pt x="622" y="626"/>
                      </a:lnTo>
                      <a:lnTo>
                        <a:pt x="607" y="638"/>
                      </a:lnTo>
                      <a:lnTo>
                        <a:pt x="593" y="651"/>
                      </a:lnTo>
                      <a:lnTo>
                        <a:pt x="577" y="665"/>
                      </a:lnTo>
                      <a:lnTo>
                        <a:pt x="559" y="679"/>
                      </a:lnTo>
                      <a:lnTo>
                        <a:pt x="544" y="693"/>
                      </a:lnTo>
                      <a:lnTo>
                        <a:pt x="530" y="703"/>
                      </a:lnTo>
                      <a:lnTo>
                        <a:pt x="522" y="711"/>
                      </a:lnTo>
                      <a:lnTo>
                        <a:pt x="514" y="718"/>
                      </a:lnTo>
                      <a:lnTo>
                        <a:pt x="502" y="730"/>
                      </a:lnTo>
                      <a:lnTo>
                        <a:pt x="492" y="744"/>
                      </a:lnTo>
                      <a:lnTo>
                        <a:pt x="481" y="760"/>
                      </a:lnTo>
                      <a:lnTo>
                        <a:pt x="475" y="774"/>
                      </a:lnTo>
                      <a:lnTo>
                        <a:pt x="465" y="789"/>
                      </a:lnTo>
                      <a:lnTo>
                        <a:pt x="451" y="801"/>
                      </a:lnTo>
                      <a:lnTo>
                        <a:pt x="437" y="809"/>
                      </a:lnTo>
                      <a:lnTo>
                        <a:pt x="427" y="815"/>
                      </a:lnTo>
                      <a:lnTo>
                        <a:pt x="422" y="823"/>
                      </a:lnTo>
                      <a:lnTo>
                        <a:pt x="410" y="831"/>
                      </a:lnTo>
                      <a:lnTo>
                        <a:pt x="394" y="840"/>
                      </a:lnTo>
                      <a:lnTo>
                        <a:pt x="380" y="850"/>
                      </a:lnTo>
                      <a:lnTo>
                        <a:pt x="364" y="856"/>
                      </a:lnTo>
                      <a:lnTo>
                        <a:pt x="355" y="858"/>
                      </a:lnTo>
                      <a:lnTo>
                        <a:pt x="349" y="854"/>
                      </a:lnTo>
                      <a:lnTo>
                        <a:pt x="349" y="838"/>
                      </a:lnTo>
                      <a:lnTo>
                        <a:pt x="355" y="827"/>
                      </a:lnTo>
                      <a:lnTo>
                        <a:pt x="366" y="815"/>
                      </a:lnTo>
                      <a:lnTo>
                        <a:pt x="380" y="801"/>
                      </a:lnTo>
                      <a:lnTo>
                        <a:pt x="392" y="789"/>
                      </a:lnTo>
                      <a:lnTo>
                        <a:pt x="404" y="775"/>
                      </a:lnTo>
                      <a:lnTo>
                        <a:pt x="410" y="764"/>
                      </a:lnTo>
                      <a:lnTo>
                        <a:pt x="410" y="754"/>
                      </a:lnTo>
                      <a:lnTo>
                        <a:pt x="404" y="748"/>
                      </a:lnTo>
                      <a:lnTo>
                        <a:pt x="392" y="742"/>
                      </a:lnTo>
                      <a:lnTo>
                        <a:pt x="380" y="734"/>
                      </a:lnTo>
                      <a:lnTo>
                        <a:pt x="370" y="726"/>
                      </a:lnTo>
                      <a:lnTo>
                        <a:pt x="364" y="716"/>
                      </a:lnTo>
                      <a:lnTo>
                        <a:pt x="364" y="699"/>
                      </a:lnTo>
                      <a:lnTo>
                        <a:pt x="372" y="679"/>
                      </a:lnTo>
                      <a:lnTo>
                        <a:pt x="382" y="661"/>
                      </a:lnTo>
                      <a:lnTo>
                        <a:pt x="400" y="636"/>
                      </a:lnTo>
                      <a:lnTo>
                        <a:pt x="418" y="608"/>
                      </a:lnTo>
                      <a:lnTo>
                        <a:pt x="425" y="592"/>
                      </a:lnTo>
                      <a:lnTo>
                        <a:pt x="433" y="575"/>
                      </a:lnTo>
                      <a:lnTo>
                        <a:pt x="441" y="559"/>
                      </a:lnTo>
                      <a:lnTo>
                        <a:pt x="443" y="547"/>
                      </a:lnTo>
                      <a:lnTo>
                        <a:pt x="439" y="537"/>
                      </a:lnTo>
                      <a:lnTo>
                        <a:pt x="429" y="526"/>
                      </a:lnTo>
                      <a:lnTo>
                        <a:pt x="418" y="514"/>
                      </a:lnTo>
                      <a:lnTo>
                        <a:pt x="404" y="502"/>
                      </a:lnTo>
                      <a:lnTo>
                        <a:pt x="394" y="494"/>
                      </a:lnTo>
                      <a:lnTo>
                        <a:pt x="384" y="490"/>
                      </a:lnTo>
                      <a:lnTo>
                        <a:pt x="374" y="490"/>
                      </a:lnTo>
                      <a:lnTo>
                        <a:pt x="362" y="492"/>
                      </a:lnTo>
                      <a:lnTo>
                        <a:pt x="345" y="494"/>
                      </a:lnTo>
                      <a:lnTo>
                        <a:pt x="325" y="494"/>
                      </a:lnTo>
                      <a:lnTo>
                        <a:pt x="311" y="492"/>
                      </a:lnTo>
                      <a:lnTo>
                        <a:pt x="301" y="492"/>
                      </a:lnTo>
                      <a:lnTo>
                        <a:pt x="294" y="498"/>
                      </a:lnTo>
                      <a:lnTo>
                        <a:pt x="286" y="512"/>
                      </a:lnTo>
                      <a:lnTo>
                        <a:pt x="280" y="533"/>
                      </a:lnTo>
                      <a:lnTo>
                        <a:pt x="272" y="557"/>
                      </a:lnTo>
                      <a:lnTo>
                        <a:pt x="264" y="577"/>
                      </a:lnTo>
                      <a:lnTo>
                        <a:pt x="254" y="592"/>
                      </a:lnTo>
                      <a:lnTo>
                        <a:pt x="242" y="608"/>
                      </a:lnTo>
                      <a:lnTo>
                        <a:pt x="227" y="630"/>
                      </a:lnTo>
                      <a:lnTo>
                        <a:pt x="211" y="650"/>
                      </a:lnTo>
                      <a:lnTo>
                        <a:pt x="197" y="663"/>
                      </a:lnTo>
                      <a:lnTo>
                        <a:pt x="183" y="673"/>
                      </a:lnTo>
                      <a:lnTo>
                        <a:pt x="172" y="681"/>
                      </a:lnTo>
                      <a:lnTo>
                        <a:pt x="162" y="687"/>
                      </a:lnTo>
                      <a:lnTo>
                        <a:pt x="158" y="691"/>
                      </a:lnTo>
                      <a:lnTo>
                        <a:pt x="134" y="667"/>
                      </a:lnTo>
                      <a:lnTo>
                        <a:pt x="103" y="620"/>
                      </a:lnTo>
                      <a:lnTo>
                        <a:pt x="55" y="587"/>
                      </a:lnTo>
                      <a:lnTo>
                        <a:pt x="0" y="569"/>
                      </a:lnTo>
                      <a:lnTo>
                        <a:pt x="20" y="510"/>
                      </a:lnTo>
                      <a:lnTo>
                        <a:pt x="53" y="457"/>
                      </a:lnTo>
                      <a:lnTo>
                        <a:pt x="30" y="402"/>
                      </a:lnTo>
                      <a:lnTo>
                        <a:pt x="30" y="337"/>
                      </a:lnTo>
                      <a:lnTo>
                        <a:pt x="10" y="315"/>
                      </a:lnTo>
                      <a:lnTo>
                        <a:pt x="40" y="285"/>
                      </a:lnTo>
                      <a:lnTo>
                        <a:pt x="81" y="317"/>
                      </a:lnTo>
                      <a:lnTo>
                        <a:pt x="126" y="382"/>
                      </a:lnTo>
                      <a:lnTo>
                        <a:pt x="170" y="311"/>
                      </a:lnTo>
                      <a:lnTo>
                        <a:pt x="215" y="274"/>
                      </a:lnTo>
                      <a:lnTo>
                        <a:pt x="274" y="209"/>
                      </a:lnTo>
                      <a:lnTo>
                        <a:pt x="349" y="189"/>
                      </a:lnTo>
                      <a:lnTo>
                        <a:pt x="376" y="173"/>
                      </a:lnTo>
                      <a:lnTo>
                        <a:pt x="380" y="134"/>
                      </a:lnTo>
                      <a:lnTo>
                        <a:pt x="431" y="146"/>
                      </a:lnTo>
                      <a:lnTo>
                        <a:pt x="475" y="108"/>
                      </a:lnTo>
                      <a:lnTo>
                        <a:pt x="524" y="47"/>
                      </a:lnTo>
                      <a:lnTo>
                        <a:pt x="524" y="0"/>
                      </a:lnTo>
                      <a:lnTo>
                        <a:pt x="595" y="22"/>
                      </a:lnTo>
                      <a:lnTo>
                        <a:pt x="679" y="45"/>
                      </a:lnTo>
                      <a:lnTo>
                        <a:pt x="725" y="120"/>
                      </a:lnTo>
                      <a:lnTo>
                        <a:pt x="784" y="187"/>
                      </a:lnTo>
                      <a:lnTo>
                        <a:pt x="774" y="240"/>
                      </a:lnTo>
                      <a:lnTo>
                        <a:pt x="860" y="317"/>
                      </a:lnTo>
                      <a:lnTo>
                        <a:pt x="860" y="402"/>
                      </a:lnTo>
                      <a:lnTo>
                        <a:pt x="815" y="425"/>
                      </a:lnTo>
                      <a:lnTo>
                        <a:pt x="731" y="533"/>
                      </a:lnTo>
                      <a:lnTo>
                        <a:pt x="725" y="57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Freeform 107"/>
                <p:cNvSpPr>
                  <a:spLocks/>
                </p:cNvSpPr>
                <p:nvPr/>
              </p:nvSpPr>
              <p:spPr bwMode="gray">
                <a:xfrm>
                  <a:off x="3643" y="1699"/>
                  <a:ext cx="430" cy="429"/>
                </a:xfrm>
                <a:custGeom>
                  <a:avLst/>
                  <a:gdLst>
                    <a:gd name="T0" fmla="*/ 725 w 860"/>
                    <a:gd name="T1" fmla="*/ 579 h 858"/>
                    <a:gd name="T2" fmla="*/ 713 w 860"/>
                    <a:gd name="T3" fmla="*/ 594 h 858"/>
                    <a:gd name="T4" fmla="*/ 695 w 860"/>
                    <a:gd name="T5" fmla="*/ 608 h 858"/>
                    <a:gd name="T6" fmla="*/ 664 w 860"/>
                    <a:gd name="T7" fmla="*/ 614 h 858"/>
                    <a:gd name="T8" fmla="*/ 622 w 860"/>
                    <a:gd name="T9" fmla="*/ 626 h 858"/>
                    <a:gd name="T10" fmla="*/ 593 w 860"/>
                    <a:gd name="T11" fmla="*/ 651 h 858"/>
                    <a:gd name="T12" fmla="*/ 559 w 860"/>
                    <a:gd name="T13" fmla="*/ 679 h 858"/>
                    <a:gd name="T14" fmla="*/ 530 w 860"/>
                    <a:gd name="T15" fmla="*/ 703 h 858"/>
                    <a:gd name="T16" fmla="*/ 514 w 860"/>
                    <a:gd name="T17" fmla="*/ 718 h 858"/>
                    <a:gd name="T18" fmla="*/ 492 w 860"/>
                    <a:gd name="T19" fmla="*/ 744 h 858"/>
                    <a:gd name="T20" fmla="*/ 475 w 860"/>
                    <a:gd name="T21" fmla="*/ 774 h 858"/>
                    <a:gd name="T22" fmla="*/ 451 w 860"/>
                    <a:gd name="T23" fmla="*/ 801 h 858"/>
                    <a:gd name="T24" fmla="*/ 427 w 860"/>
                    <a:gd name="T25" fmla="*/ 815 h 858"/>
                    <a:gd name="T26" fmla="*/ 410 w 860"/>
                    <a:gd name="T27" fmla="*/ 831 h 858"/>
                    <a:gd name="T28" fmla="*/ 380 w 860"/>
                    <a:gd name="T29" fmla="*/ 850 h 858"/>
                    <a:gd name="T30" fmla="*/ 355 w 860"/>
                    <a:gd name="T31" fmla="*/ 858 h 858"/>
                    <a:gd name="T32" fmla="*/ 349 w 860"/>
                    <a:gd name="T33" fmla="*/ 838 h 858"/>
                    <a:gd name="T34" fmla="*/ 366 w 860"/>
                    <a:gd name="T35" fmla="*/ 815 h 858"/>
                    <a:gd name="T36" fmla="*/ 392 w 860"/>
                    <a:gd name="T37" fmla="*/ 789 h 858"/>
                    <a:gd name="T38" fmla="*/ 410 w 860"/>
                    <a:gd name="T39" fmla="*/ 764 h 858"/>
                    <a:gd name="T40" fmla="*/ 404 w 860"/>
                    <a:gd name="T41" fmla="*/ 748 h 858"/>
                    <a:gd name="T42" fmla="*/ 380 w 860"/>
                    <a:gd name="T43" fmla="*/ 734 h 858"/>
                    <a:gd name="T44" fmla="*/ 364 w 860"/>
                    <a:gd name="T45" fmla="*/ 716 h 858"/>
                    <a:gd name="T46" fmla="*/ 372 w 860"/>
                    <a:gd name="T47" fmla="*/ 679 h 858"/>
                    <a:gd name="T48" fmla="*/ 400 w 860"/>
                    <a:gd name="T49" fmla="*/ 636 h 858"/>
                    <a:gd name="T50" fmla="*/ 425 w 860"/>
                    <a:gd name="T51" fmla="*/ 592 h 858"/>
                    <a:gd name="T52" fmla="*/ 441 w 860"/>
                    <a:gd name="T53" fmla="*/ 559 h 858"/>
                    <a:gd name="T54" fmla="*/ 439 w 860"/>
                    <a:gd name="T55" fmla="*/ 537 h 858"/>
                    <a:gd name="T56" fmla="*/ 418 w 860"/>
                    <a:gd name="T57" fmla="*/ 514 h 858"/>
                    <a:gd name="T58" fmla="*/ 394 w 860"/>
                    <a:gd name="T59" fmla="*/ 494 h 858"/>
                    <a:gd name="T60" fmla="*/ 374 w 860"/>
                    <a:gd name="T61" fmla="*/ 490 h 858"/>
                    <a:gd name="T62" fmla="*/ 345 w 860"/>
                    <a:gd name="T63" fmla="*/ 494 h 858"/>
                    <a:gd name="T64" fmla="*/ 311 w 860"/>
                    <a:gd name="T65" fmla="*/ 492 h 858"/>
                    <a:gd name="T66" fmla="*/ 294 w 860"/>
                    <a:gd name="T67" fmla="*/ 498 h 858"/>
                    <a:gd name="T68" fmla="*/ 280 w 860"/>
                    <a:gd name="T69" fmla="*/ 533 h 858"/>
                    <a:gd name="T70" fmla="*/ 264 w 860"/>
                    <a:gd name="T71" fmla="*/ 577 h 858"/>
                    <a:gd name="T72" fmla="*/ 242 w 860"/>
                    <a:gd name="T73" fmla="*/ 608 h 858"/>
                    <a:gd name="T74" fmla="*/ 211 w 860"/>
                    <a:gd name="T75" fmla="*/ 650 h 858"/>
                    <a:gd name="T76" fmla="*/ 183 w 860"/>
                    <a:gd name="T77" fmla="*/ 673 h 858"/>
                    <a:gd name="T78" fmla="*/ 162 w 860"/>
                    <a:gd name="T79" fmla="*/ 687 h 858"/>
                    <a:gd name="T80" fmla="*/ 134 w 860"/>
                    <a:gd name="T81" fmla="*/ 667 h 858"/>
                    <a:gd name="T82" fmla="*/ 55 w 860"/>
                    <a:gd name="T83" fmla="*/ 587 h 858"/>
                    <a:gd name="T84" fmla="*/ 20 w 860"/>
                    <a:gd name="T85" fmla="*/ 510 h 858"/>
                    <a:gd name="T86" fmla="*/ 30 w 860"/>
                    <a:gd name="T87" fmla="*/ 402 h 858"/>
                    <a:gd name="T88" fmla="*/ 10 w 860"/>
                    <a:gd name="T89" fmla="*/ 315 h 858"/>
                    <a:gd name="T90" fmla="*/ 81 w 860"/>
                    <a:gd name="T91" fmla="*/ 317 h 858"/>
                    <a:gd name="T92" fmla="*/ 170 w 860"/>
                    <a:gd name="T93" fmla="*/ 311 h 858"/>
                    <a:gd name="T94" fmla="*/ 274 w 860"/>
                    <a:gd name="T95" fmla="*/ 209 h 858"/>
                    <a:gd name="T96" fmla="*/ 376 w 860"/>
                    <a:gd name="T97" fmla="*/ 173 h 858"/>
                    <a:gd name="T98" fmla="*/ 431 w 860"/>
                    <a:gd name="T99" fmla="*/ 146 h 858"/>
                    <a:gd name="T100" fmla="*/ 524 w 860"/>
                    <a:gd name="T101" fmla="*/ 47 h 858"/>
                    <a:gd name="T102" fmla="*/ 595 w 860"/>
                    <a:gd name="T103" fmla="*/ 22 h 858"/>
                    <a:gd name="T104" fmla="*/ 725 w 860"/>
                    <a:gd name="T105" fmla="*/ 120 h 858"/>
                    <a:gd name="T106" fmla="*/ 774 w 860"/>
                    <a:gd name="T107" fmla="*/ 240 h 858"/>
                    <a:gd name="T108" fmla="*/ 860 w 860"/>
                    <a:gd name="T109" fmla="*/ 402 h 858"/>
                    <a:gd name="T110" fmla="*/ 731 w 860"/>
                    <a:gd name="T111" fmla="*/ 533 h 85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60"/>
                    <a:gd name="T169" fmla="*/ 0 h 858"/>
                    <a:gd name="T170" fmla="*/ 860 w 860"/>
                    <a:gd name="T171" fmla="*/ 858 h 85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60" h="858">
                      <a:moveTo>
                        <a:pt x="725" y="575"/>
                      </a:moveTo>
                      <a:lnTo>
                        <a:pt x="725" y="579"/>
                      </a:lnTo>
                      <a:lnTo>
                        <a:pt x="719" y="585"/>
                      </a:lnTo>
                      <a:lnTo>
                        <a:pt x="713" y="594"/>
                      </a:lnTo>
                      <a:lnTo>
                        <a:pt x="705" y="604"/>
                      </a:lnTo>
                      <a:lnTo>
                        <a:pt x="695" y="608"/>
                      </a:lnTo>
                      <a:lnTo>
                        <a:pt x="681" y="610"/>
                      </a:lnTo>
                      <a:lnTo>
                        <a:pt x="664" y="614"/>
                      </a:lnTo>
                      <a:lnTo>
                        <a:pt x="642" y="618"/>
                      </a:lnTo>
                      <a:lnTo>
                        <a:pt x="622" y="626"/>
                      </a:lnTo>
                      <a:lnTo>
                        <a:pt x="607" y="638"/>
                      </a:lnTo>
                      <a:lnTo>
                        <a:pt x="593" y="651"/>
                      </a:lnTo>
                      <a:lnTo>
                        <a:pt x="577" y="665"/>
                      </a:lnTo>
                      <a:lnTo>
                        <a:pt x="559" y="679"/>
                      </a:lnTo>
                      <a:lnTo>
                        <a:pt x="544" y="693"/>
                      </a:lnTo>
                      <a:lnTo>
                        <a:pt x="530" y="703"/>
                      </a:lnTo>
                      <a:lnTo>
                        <a:pt x="522" y="711"/>
                      </a:lnTo>
                      <a:lnTo>
                        <a:pt x="514" y="718"/>
                      </a:lnTo>
                      <a:lnTo>
                        <a:pt x="502" y="730"/>
                      </a:lnTo>
                      <a:lnTo>
                        <a:pt x="492" y="744"/>
                      </a:lnTo>
                      <a:lnTo>
                        <a:pt x="481" y="760"/>
                      </a:lnTo>
                      <a:lnTo>
                        <a:pt x="475" y="774"/>
                      </a:lnTo>
                      <a:lnTo>
                        <a:pt x="465" y="789"/>
                      </a:lnTo>
                      <a:lnTo>
                        <a:pt x="451" y="801"/>
                      </a:lnTo>
                      <a:lnTo>
                        <a:pt x="437" y="809"/>
                      </a:lnTo>
                      <a:lnTo>
                        <a:pt x="427" y="815"/>
                      </a:lnTo>
                      <a:lnTo>
                        <a:pt x="422" y="823"/>
                      </a:lnTo>
                      <a:lnTo>
                        <a:pt x="410" y="831"/>
                      </a:lnTo>
                      <a:lnTo>
                        <a:pt x="394" y="840"/>
                      </a:lnTo>
                      <a:lnTo>
                        <a:pt x="380" y="850"/>
                      </a:lnTo>
                      <a:lnTo>
                        <a:pt x="364" y="856"/>
                      </a:lnTo>
                      <a:lnTo>
                        <a:pt x="355" y="858"/>
                      </a:lnTo>
                      <a:lnTo>
                        <a:pt x="349" y="854"/>
                      </a:lnTo>
                      <a:lnTo>
                        <a:pt x="349" y="838"/>
                      </a:lnTo>
                      <a:lnTo>
                        <a:pt x="355" y="827"/>
                      </a:lnTo>
                      <a:lnTo>
                        <a:pt x="366" y="815"/>
                      </a:lnTo>
                      <a:lnTo>
                        <a:pt x="380" y="801"/>
                      </a:lnTo>
                      <a:lnTo>
                        <a:pt x="392" y="789"/>
                      </a:lnTo>
                      <a:lnTo>
                        <a:pt x="404" y="775"/>
                      </a:lnTo>
                      <a:lnTo>
                        <a:pt x="410" y="764"/>
                      </a:lnTo>
                      <a:lnTo>
                        <a:pt x="410" y="754"/>
                      </a:lnTo>
                      <a:lnTo>
                        <a:pt x="404" y="748"/>
                      </a:lnTo>
                      <a:lnTo>
                        <a:pt x="392" y="742"/>
                      </a:lnTo>
                      <a:lnTo>
                        <a:pt x="380" y="734"/>
                      </a:lnTo>
                      <a:lnTo>
                        <a:pt x="370" y="726"/>
                      </a:lnTo>
                      <a:lnTo>
                        <a:pt x="364" y="716"/>
                      </a:lnTo>
                      <a:lnTo>
                        <a:pt x="364" y="699"/>
                      </a:lnTo>
                      <a:lnTo>
                        <a:pt x="372" y="679"/>
                      </a:lnTo>
                      <a:lnTo>
                        <a:pt x="382" y="661"/>
                      </a:lnTo>
                      <a:lnTo>
                        <a:pt x="400" y="636"/>
                      </a:lnTo>
                      <a:lnTo>
                        <a:pt x="418" y="608"/>
                      </a:lnTo>
                      <a:lnTo>
                        <a:pt x="425" y="592"/>
                      </a:lnTo>
                      <a:lnTo>
                        <a:pt x="433" y="575"/>
                      </a:lnTo>
                      <a:lnTo>
                        <a:pt x="441" y="559"/>
                      </a:lnTo>
                      <a:lnTo>
                        <a:pt x="443" y="547"/>
                      </a:lnTo>
                      <a:lnTo>
                        <a:pt x="439" y="537"/>
                      </a:lnTo>
                      <a:lnTo>
                        <a:pt x="429" y="526"/>
                      </a:lnTo>
                      <a:lnTo>
                        <a:pt x="418" y="514"/>
                      </a:lnTo>
                      <a:lnTo>
                        <a:pt x="404" y="502"/>
                      </a:lnTo>
                      <a:lnTo>
                        <a:pt x="394" y="494"/>
                      </a:lnTo>
                      <a:lnTo>
                        <a:pt x="384" y="490"/>
                      </a:lnTo>
                      <a:lnTo>
                        <a:pt x="374" y="490"/>
                      </a:lnTo>
                      <a:lnTo>
                        <a:pt x="362" y="492"/>
                      </a:lnTo>
                      <a:lnTo>
                        <a:pt x="345" y="494"/>
                      </a:lnTo>
                      <a:lnTo>
                        <a:pt x="325" y="494"/>
                      </a:lnTo>
                      <a:lnTo>
                        <a:pt x="311" y="492"/>
                      </a:lnTo>
                      <a:lnTo>
                        <a:pt x="301" y="492"/>
                      </a:lnTo>
                      <a:lnTo>
                        <a:pt x="294" y="498"/>
                      </a:lnTo>
                      <a:lnTo>
                        <a:pt x="286" y="512"/>
                      </a:lnTo>
                      <a:lnTo>
                        <a:pt x="280" y="533"/>
                      </a:lnTo>
                      <a:lnTo>
                        <a:pt x="272" y="557"/>
                      </a:lnTo>
                      <a:lnTo>
                        <a:pt x="264" y="577"/>
                      </a:lnTo>
                      <a:lnTo>
                        <a:pt x="254" y="592"/>
                      </a:lnTo>
                      <a:lnTo>
                        <a:pt x="242" y="608"/>
                      </a:lnTo>
                      <a:lnTo>
                        <a:pt x="227" y="630"/>
                      </a:lnTo>
                      <a:lnTo>
                        <a:pt x="211" y="650"/>
                      </a:lnTo>
                      <a:lnTo>
                        <a:pt x="197" y="663"/>
                      </a:lnTo>
                      <a:lnTo>
                        <a:pt x="183" y="673"/>
                      </a:lnTo>
                      <a:lnTo>
                        <a:pt x="172" y="681"/>
                      </a:lnTo>
                      <a:lnTo>
                        <a:pt x="162" y="687"/>
                      </a:lnTo>
                      <a:lnTo>
                        <a:pt x="158" y="691"/>
                      </a:lnTo>
                      <a:lnTo>
                        <a:pt x="134" y="667"/>
                      </a:lnTo>
                      <a:lnTo>
                        <a:pt x="103" y="620"/>
                      </a:lnTo>
                      <a:lnTo>
                        <a:pt x="55" y="587"/>
                      </a:lnTo>
                      <a:lnTo>
                        <a:pt x="0" y="569"/>
                      </a:lnTo>
                      <a:lnTo>
                        <a:pt x="20" y="510"/>
                      </a:lnTo>
                      <a:lnTo>
                        <a:pt x="53" y="457"/>
                      </a:lnTo>
                      <a:lnTo>
                        <a:pt x="30" y="402"/>
                      </a:lnTo>
                      <a:lnTo>
                        <a:pt x="30" y="337"/>
                      </a:lnTo>
                      <a:lnTo>
                        <a:pt x="10" y="315"/>
                      </a:lnTo>
                      <a:lnTo>
                        <a:pt x="40" y="285"/>
                      </a:lnTo>
                      <a:lnTo>
                        <a:pt x="81" y="317"/>
                      </a:lnTo>
                      <a:lnTo>
                        <a:pt x="126" y="382"/>
                      </a:lnTo>
                      <a:lnTo>
                        <a:pt x="170" y="311"/>
                      </a:lnTo>
                      <a:lnTo>
                        <a:pt x="215" y="274"/>
                      </a:lnTo>
                      <a:lnTo>
                        <a:pt x="274" y="209"/>
                      </a:lnTo>
                      <a:lnTo>
                        <a:pt x="349" y="189"/>
                      </a:lnTo>
                      <a:lnTo>
                        <a:pt x="376" y="173"/>
                      </a:lnTo>
                      <a:lnTo>
                        <a:pt x="380" y="134"/>
                      </a:lnTo>
                      <a:lnTo>
                        <a:pt x="431" y="146"/>
                      </a:lnTo>
                      <a:lnTo>
                        <a:pt x="475" y="108"/>
                      </a:lnTo>
                      <a:lnTo>
                        <a:pt x="524" y="47"/>
                      </a:lnTo>
                      <a:lnTo>
                        <a:pt x="524" y="0"/>
                      </a:lnTo>
                      <a:lnTo>
                        <a:pt x="595" y="22"/>
                      </a:lnTo>
                      <a:lnTo>
                        <a:pt x="679" y="45"/>
                      </a:lnTo>
                      <a:lnTo>
                        <a:pt x="725" y="120"/>
                      </a:lnTo>
                      <a:lnTo>
                        <a:pt x="784" y="187"/>
                      </a:lnTo>
                      <a:lnTo>
                        <a:pt x="774" y="240"/>
                      </a:lnTo>
                      <a:lnTo>
                        <a:pt x="860" y="317"/>
                      </a:lnTo>
                      <a:lnTo>
                        <a:pt x="860" y="402"/>
                      </a:lnTo>
                      <a:lnTo>
                        <a:pt x="815" y="425"/>
                      </a:lnTo>
                      <a:lnTo>
                        <a:pt x="731" y="533"/>
                      </a:lnTo>
                      <a:lnTo>
                        <a:pt x="725" y="575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109"/>
                <p:cNvSpPr>
                  <a:spLocks/>
                </p:cNvSpPr>
                <p:nvPr/>
              </p:nvSpPr>
              <p:spPr bwMode="gray">
                <a:xfrm>
                  <a:off x="3738" y="1458"/>
                  <a:ext cx="630" cy="431"/>
                </a:xfrm>
                <a:custGeom>
                  <a:avLst/>
                  <a:gdLst>
                    <a:gd name="T0" fmla="*/ 1258 w 1260"/>
                    <a:gd name="T1" fmla="*/ 348 h 862"/>
                    <a:gd name="T2" fmla="*/ 1233 w 1260"/>
                    <a:gd name="T3" fmla="*/ 364 h 862"/>
                    <a:gd name="T4" fmla="*/ 1195 w 1260"/>
                    <a:gd name="T5" fmla="*/ 390 h 862"/>
                    <a:gd name="T6" fmla="*/ 1170 w 1260"/>
                    <a:gd name="T7" fmla="*/ 401 h 862"/>
                    <a:gd name="T8" fmla="*/ 1146 w 1260"/>
                    <a:gd name="T9" fmla="*/ 390 h 862"/>
                    <a:gd name="T10" fmla="*/ 1114 w 1260"/>
                    <a:gd name="T11" fmla="*/ 376 h 862"/>
                    <a:gd name="T12" fmla="*/ 1105 w 1260"/>
                    <a:gd name="T13" fmla="*/ 423 h 862"/>
                    <a:gd name="T14" fmla="*/ 1095 w 1260"/>
                    <a:gd name="T15" fmla="*/ 476 h 862"/>
                    <a:gd name="T16" fmla="*/ 1059 w 1260"/>
                    <a:gd name="T17" fmla="*/ 508 h 862"/>
                    <a:gd name="T18" fmla="*/ 1051 w 1260"/>
                    <a:gd name="T19" fmla="*/ 541 h 862"/>
                    <a:gd name="T20" fmla="*/ 1016 w 1260"/>
                    <a:gd name="T21" fmla="*/ 569 h 862"/>
                    <a:gd name="T22" fmla="*/ 965 w 1260"/>
                    <a:gd name="T23" fmla="*/ 588 h 862"/>
                    <a:gd name="T24" fmla="*/ 933 w 1260"/>
                    <a:gd name="T25" fmla="*/ 596 h 862"/>
                    <a:gd name="T26" fmla="*/ 943 w 1260"/>
                    <a:gd name="T27" fmla="*/ 628 h 862"/>
                    <a:gd name="T28" fmla="*/ 977 w 1260"/>
                    <a:gd name="T29" fmla="*/ 665 h 862"/>
                    <a:gd name="T30" fmla="*/ 963 w 1260"/>
                    <a:gd name="T31" fmla="*/ 699 h 862"/>
                    <a:gd name="T32" fmla="*/ 906 w 1260"/>
                    <a:gd name="T33" fmla="*/ 706 h 862"/>
                    <a:gd name="T34" fmla="*/ 864 w 1260"/>
                    <a:gd name="T35" fmla="*/ 708 h 862"/>
                    <a:gd name="T36" fmla="*/ 827 w 1260"/>
                    <a:gd name="T37" fmla="*/ 706 h 862"/>
                    <a:gd name="T38" fmla="*/ 809 w 1260"/>
                    <a:gd name="T39" fmla="*/ 687 h 862"/>
                    <a:gd name="T40" fmla="*/ 786 w 1260"/>
                    <a:gd name="T41" fmla="*/ 679 h 862"/>
                    <a:gd name="T42" fmla="*/ 766 w 1260"/>
                    <a:gd name="T43" fmla="*/ 732 h 862"/>
                    <a:gd name="T44" fmla="*/ 742 w 1260"/>
                    <a:gd name="T45" fmla="*/ 795 h 862"/>
                    <a:gd name="T46" fmla="*/ 711 w 1260"/>
                    <a:gd name="T47" fmla="*/ 850 h 862"/>
                    <a:gd name="T48" fmla="*/ 677 w 1260"/>
                    <a:gd name="T49" fmla="*/ 862 h 862"/>
                    <a:gd name="T50" fmla="*/ 585 w 1260"/>
                    <a:gd name="T51" fmla="*/ 722 h 862"/>
                    <a:gd name="T52" fmla="*/ 490 w 1260"/>
                    <a:gd name="T53" fmla="*/ 527 h 862"/>
                    <a:gd name="T54" fmla="*/ 262 w 1260"/>
                    <a:gd name="T55" fmla="*/ 393 h 862"/>
                    <a:gd name="T56" fmla="*/ 114 w 1260"/>
                    <a:gd name="T57" fmla="*/ 382 h 862"/>
                    <a:gd name="T58" fmla="*/ 83 w 1260"/>
                    <a:gd name="T59" fmla="*/ 220 h 862"/>
                    <a:gd name="T60" fmla="*/ 24 w 1260"/>
                    <a:gd name="T61" fmla="*/ 102 h 862"/>
                    <a:gd name="T62" fmla="*/ 132 w 1260"/>
                    <a:gd name="T63" fmla="*/ 118 h 862"/>
                    <a:gd name="T64" fmla="*/ 256 w 1260"/>
                    <a:gd name="T65" fmla="*/ 0 h 862"/>
                    <a:gd name="T66" fmla="*/ 406 w 1260"/>
                    <a:gd name="T67" fmla="*/ 110 h 862"/>
                    <a:gd name="T68" fmla="*/ 530 w 1260"/>
                    <a:gd name="T69" fmla="*/ 134 h 862"/>
                    <a:gd name="T70" fmla="*/ 689 w 1260"/>
                    <a:gd name="T71" fmla="*/ 191 h 862"/>
                    <a:gd name="T72" fmla="*/ 823 w 1260"/>
                    <a:gd name="T73" fmla="*/ 248 h 862"/>
                    <a:gd name="T74" fmla="*/ 855 w 1260"/>
                    <a:gd name="T75" fmla="*/ 167 h 862"/>
                    <a:gd name="T76" fmla="*/ 868 w 1260"/>
                    <a:gd name="T77" fmla="*/ 212 h 862"/>
                    <a:gd name="T78" fmla="*/ 878 w 1260"/>
                    <a:gd name="T79" fmla="*/ 234 h 862"/>
                    <a:gd name="T80" fmla="*/ 908 w 1260"/>
                    <a:gd name="T81" fmla="*/ 258 h 862"/>
                    <a:gd name="T82" fmla="*/ 971 w 1260"/>
                    <a:gd name="T83" fmla="*/ 319 h 862"/>
                    <a:gd name="T84" fmla="*/ 1059 w 1260"/>
                    <a:gd name="T85" fmla="*/ 201 h 862"/>
                    <a:gd name="T86" fmla="*/ 1246 w 1260"/>
                    <a:gd name="T87" fmla="*/ 248 h 86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260"/>
                    <a:gd name="T133" fmla="*/ 0 h 862"/>
                    <a:gd name="T134" fmla="*/ 1260 w 1260"/>
                    <a:gd name="T135" fmla="*/ 862 h 86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260" h="862">
                      <a:moveTo>
                        <a:pt x="1246" y="248"/>
                      </a:moveTo>
                      <a:lnTo>
                        <a:pt x="1260" y="267"/>
                      </a:lnTo>
                      <a:lnTo>
                        <a:pt x="1258" y="348"/>
                      </a:lnTo>
                      <a:lnTo>
                        <a:pt x="1254" y="350"/>
                      </a:lnTo>
                      <a:lnTo>
                        <a:pt x="1246" y="356"/>
                      </a:lnTo>
                      <a:lnTo>
                        <a:pt x="1233" y="364"/>
                      </a:lnTo>
                      <a:lnTo>
                        <a:pt x="1219" y="374"/>
                      </a:lnTo>
                      <a:lnTo>
                        <a:pt x="1205" y="382"/>
                      </a:lnTo>
                      <a:lnTo>
                        <a:pt x="1195" y="390"/>
                      </a:lnTo>
                      <a:lnTo>
                        <a:pt x="1187" y="395"/>
                      </a:lnTo>
                      <a:lnTo>
                        <a:pt x="1179" y="399"/>
                      </a:lnTo>
                      <a:lnTo>
                        <a:pt x="1170" y="401"/>
                      </a:lnTo>
                      <a:lnTo>
                        <a:pt x="1160" y="401"/>
                      </a:lnTo>
                      <a:lnTo>
                        <a:pt x="1154" y="395"/>
                      </a:lnTo>
                      <a:lnTo>
                        <a:pt x="1146" y="390"/>
                      </a:lnTo>
                      <a:lnTo>
                        <a:pt x="1136" y="380"/>
                      </a:lnTo>
                      <a:lnTo>
                        <a:pt x="1124" y="376"/>
                      </a:lnTo>
                      <a:lnTo>
                        <a:pt x="1114" y="376"/>
                      </a:lnTo>
                      <a:lnTo>
                        <a:pt x="1110" y="384"/>
                      </a:lnTo>
                      <a:lnTo>
                        <a:pt x="1107" y="401"/>
                      </a:lnTo>
                      <a:lnTo>
                        <a:pt x="1105" y="423"/>
                      </a:lnTo>
                      <a:lnTo>
                        <a:pt x="1103" y="443"/>
                      </a:lnTo>
                      <a:lnTo>
                        <a:pt x="1101" y="460"/>
                      </a:lnTo>
                      <a:lnTo>
                        <a:pt x="1095" y="476"/>
                      </a:lnTo>
                      <a:lnTo>
                        <a:pt x="1085" y="490"/>
                      </a:lnTo>
                      <a:lnTo>
                        <a:pt x="1069" y="500"/>
                      </a:lnTo>
                      <a:lnTo>
                        <a:pt x="1059" y="508"/>
                      </a:lnTo>
                      <a:lnTo>
                        <a:pt x="1055" y="519"/>
                      </a:lnTo>
                      <a:lnTo>
                        <a:pt x="1053" y="531"/>
                      </a:lnTo>
                      <a:lnTo>
                        <a:pt x="1051" y="541"/>
                      </a:lnTo>
                      <a:lnTo>
                        <a:pt x="1045" y="551"/>
                      </a:lnTo>
                      <a:lnTo>
                        <a:pt x="1032" y="559"/>
                      </a:lnTo>
                      <a:lnTo>
                        <a:pt x="1016" y="569"/>
                      </a:lnTo>
                      <a:lnTo>
                        <a:pt x="996" y="576"/>
                      </a:lnTo>
                      <a:lnTo>
                        <a:pt x="979" y="584"/>
                      </a:lnTo>
                      <a:lnTo>
                        <a:pt x="965" y="588"/>
                      </a:lnTo>
                      <a:lnTo>
                        <a:pt x="951" y="590"/>
                      </a:lnTo>
                      <a:lnTo>
                        <a:pt x="941" y="592"/>
                      </a:lnTo>
                      <a:lnTo>
                        <a:pt x="933" y="596"/>
                      </a:lnTo>
                      <a:lnTo>
                        <a:pt x="929" y="604"/>
                      </a:lnTo>
                      <a:lnTo>
                        <a:pt x="933" y="614"/>
                      </a:lnTo>
                      <a:lnTo>
                        <a:pt x="943" y="628"/>
                      </a:lnTo>
                      <a:lnTo>
                        <a:pt x="955" y="641"/>
                      </a:lnTo>
                      <a:lnTo>
                        <a:pt x="967" y="651"/>
                      </a:lnTo>
                      <a:lnTo>
                        <a:pt x="977" y="665"/>
                      </a:lnTo>
                      <a:lnTo>
                        <a:pt x="981" y="677"/>
                      </a:lnTo>
                      <a:lnTo>
                        <a:pt x="975" y="691"/>
                      </a:lnTo>
                      <a:lnTo>
                        <a:pt x="963" y="699"/>
                      </a:lnTo>
                      <a:lnTo>
                        <a:pt x="943" y="702"/>
                      </a:lnTo>
                      <a:lnTo>
                        <a:pt x="923" y="704"/>
                      </a:lnTo>
                      <a:lnTo>
                        <a:pt x="906" y="706"/>
                      </a:lnTo>
                      <a:lnTo>
                        <a:pt x="892" y="708"/>
                      </a:lnTo>
                      <a:lnTo>
                        <a:pt x="880" y="708"/>
                      </a:lnTo>
                      <a:lnTo>
                        <a:pt x="864" y="708"/>
                      </a:lnTo>
                      <a:lnTo>
                        <a:pt x="847" y="706"/>
                      </a:lnTo>
                      <a:lnTo>
                        <a:pt x="833" y="706"/>
                      </a:lnTo>
                      <a:lnTo>
                        <a:pt x="827" y="706"/>
                      </a:lnTo>
                      <a:lnTo>
                        <a:pt x="825" y="702"/>
                      </a:lnTo>
                      <a:lnTo>
                        <a:pt x="819" y="697"/>
                      </a:lnTo>
                      <a:lnTo>
                        <a:pt x="809" y="687"/>
                      </a:lnTo>
                      <a:lnTo>
                        <a:pt x="799" y="679"/>
                      </a:lnTo>
                      <a:lnTo>
                        <a:pt x="792" y="675"/>
                      </a:lnTo>
                      <a:lnTo>
                        <a:pt x="786" y="679"/>
                      </a:lnTo>
                      <a:lnTo>
                        <a:pt x="780" y="691"/>
                      </a:lnTo>
                      <a:lnTo>
                        <a:pt x="774" y="708"/>
                      </a:lnTo>
                      <a:lnTo>
                        <a:pt x="766" y="732"/>
                      </a:lnTo>
                      <a:lnTo>
                        <a:pt x="756" y="756"/>
                      </a:lnTo>
                      <a:lnTo>
                        <a:pt x="748" y="777"/>
                      </a:lnTo>
                      <a:lnTo>
                        <a:pt x="742" y="795"/>
                      </a:lnTo>
                      <a:lnTo>
                        <a:pt x="733" y="821"/>
                      </a:lnTo>
                      <a:lnTo>
                        <a:pt x="723" y="838"/>
                      </a:lnTo>
                      <a:lnTo>
                        <a:pt x="711" y="850"/>
                      </a:lnTo>
                      <a:lnTo>
                        <a:pt x="699" y="854"/>
                      </a:lnTo>
                      <a:lnTo>
                        <a:pt x="687" y="858"/>
                      </a:lnTo>
                      <a:lnTo>
                        <a:pt x="677" y="862"/>
                      </a:lnTo>
                      <a:lnTo>
                        <a:pt x="671" y="862"/>
                      </a:lnTo>
                      <a:lnTo>
                        <a:pt x="671" y="799"/>
                      </a:lnTo>
                      <a:lnTo>
                        <a:pt x="585" y="722"/>
                      </a:lnTo>
                      <a:lnTo>
                        <a:pt x="595" y="669"/>
                      </a:lnTo>
                      <a:lnTo>
                        <a:pt x="536" y="602"/>
                      </a:lnTo>
                      <a:lnTo>
                        <a:pt x="490" y="527"/>
                      </a:lnTo>
                      <a:lnTo>
                        <a:pt x="335" y="482"/>
                      </a:lnTo>
                      <a:lnTo>
                        <a:pt x="297" y="460"/>
                      </a:lnTo>
                      <a:lnTo>
                        <a:pt x="262" y="393"/>
                      </a:lnTo>
                      <a:lnTo>
                        <a:pt x="223" y="327"/>
                      </a:lnTo>
                      <a:lnTo>
                        <a:pt x="144" y="388"/>
                      </a:lnTo>
                      <a:lnTo>
                        <a:pt x="114" y="382"/>
                      </a:lnTo>
                      <a:lnTo>
                        <a:pt x="112" y="352"/>
                      </a:lnTo>
                      <a:lnTo>
                        <a:pt x="77" y="303"/>
                      </a:lnTo>
                      <a:lnTo>
                        <a:pt x="83" y="220"/>
                      </a:lnTo>
                      <a:lnTo>
                        <a:pt x="42" y="165"/>
                      </a:lnTo>
                      <a:lnTo>
                        <a:pt x="0" y="157"/>
                      </a:lnTo>
                      <a:lnTo>
                        <a:pt x="24" y="102"/>
                      </a:lnTo>
                      <a:lnTo>
                        <a:pt x="67" y="116"/>
                      </a:lnTo>
                      <a:lnTo>
                        <a:pt x="83" y="96"/>
                      </a:lnTo>
                      <a:lnTo>
                        <a:pt x="132" y="118"/>
                      </a:lnTo>
                      <a:lnTo>
                        <a:pt x="124" y="53"/>
                      </a:lnTo>
                      <a:lnTo>
                        <a:pt x="160" y="23"/>
                      </a:lnTo>
                      <a:lnTo>
                        <a:pt x="256" y="0"/>
                      </a:lnTo>
                      <a:lnTo>
                        <a:pt x="280" y="63"/>
                      </a:lnTo>
                      <a:lnTo>
                        <a:pt x="343" y="132"/>
                      </a:lnTo>
                      <a:lnTo>
                        <a:pt x="406" y="110"/>
                      </a:lnTo>
                      <a:lnTo>
                        <a:pt x="453" y="114"/>
                      </a:lnTo>
                      <a:lnTo>
                        <a:pt x="488" y="81"/>
                      </a:lnTo>
                      <a:lnTo>
                        <a:pt x="530" y="134"/>
                      </a:lnTo>
                      <a:lnTo>
                        <a:pt x="650" y="110"/>
                      </a:lnTo>
                      <a:lnTo>
                        <a:pt x="673" y="142"/>
                      </a:lnTo>
                      <a:lnTo>
                        <a:pt x="689" y="191"/>
                      </a:lnTo>
                      <a:lnTo>
                        <a:pt x="742" y="177"/>
                      </a:lnTo>
                      <a:lnTo>
                        <a:pt x="790" y="250"/>
                      </a:lnTo>
                      <a:lnTo>
                        <a:pt x="823" y="248"/>
                      </a:lnTo>
                      <a:lnTo>
                        <a:pt x="813" y="167"/>
                      </a:lnTo>
                      <a:lnTo>
                        <a:pt x="853" y="161"/>
                      </a:lnTo>
                      <a:lnTo>
                        <a:pt x="855" y="167"/>
                      </a:lnTo>
                      <a:lnTo>
                        <a:pt x="858" y="179"/>
                      </a:lnTo>
                      <a:lnTo>
                        <a:pt x="864" y="195"/>
                      </a:lnTo>
                      <a:lnTo>
                        <a:pt x="868" y="212"/>
                      </a:lnTo>
                      <a:lnTo>
                        <a:pt x="872" y="224"/>
                      </a:lnTo>
                      <a:lnTo>
                        <a:pt x="874" y="232"/>
                      </a:lnTo>
                      <a:lnTo>
                        <a:pt x="878" y="234"/>
                      </a:lnTo>
                      <a:lnTo>
                        <a:pt x="886" y="242"/>
                      </a:lnTo>
                      <a:lnTo>
                        <a:pt x="896" y="250"/>
                      </a:lnTo>
                      <a:lnTo>
                        <a:pt x="908" y="258"/>
                      </a:lnTo>
                      <a:lnTo>
                        <a:pt x="916" y="262"/>
                      </a:lnTo>
                      <a:lnTo>
                        <a:pt x="920" y="266"/>
                      </a:lnTo>
                      <a:lnTo>
                        <a:pt x="971" y="319"/>
                      </a:lnTo>
                      <a:lnTo>
                        <a:pt x="994" y="293"/>
                      </a:lnTo>
                      <a:lnTo>
                        <a:pt x="1010" y="238"/>
                      </a:lnTo>
                      <a:lnTo>
                        <a:pt x="1059" y="201"/>
                      </a:lnTo>
                      <a:lnTo>
                        <a:pt x="1126" y="226"/>
                      </a:lnTo>
                      <a:lnTo>
                        <a:pt x="1203" y="252"/>
                      </a:lnTo>
                      <a:lnTo>
                        <a:pt x="1246" y="248"/>
                      </a:lnTo>
                    </a:path>
                  </a:pathLst>
                </a:custGeom>
                <a:solidFill>
                  <a:srgbClr val="00B0F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Freeform 110"/>
                <p:cNvSpPr>
                  <a:spLocks/>
                </p:cNvSpPr>
                <p:nvPr/>
              </p:nvSpPr>
              <p:spPr bwMode="gray">
                <a:xfrm>
                  <a:off x="3599" y="839"/>
                  <a:ext cx="861" cy="778"/>
                </a:xfrm>
                <a:custGeom>
                  <a:avLst/>
                  <a:gdLst>
                    <a:gd name="T0" fmla="*/ 1675 w 1722"/>
                    <a:gd name="T1" fmla="*/ 590 h 1557"/>
                    <a:gd name="T2" fmla="*/ 1691 w 1722"/>
                    <a:gd name="T3" fmla="*/ 639 h 1557"/>
                    <a:gd name="T4" fmla="*/ 1710 w 1722"/>
                    <a:gd name="T5" fmla="*/ 693 h 1557"/>
                    <a:gd name="T6" fmla="*/ 1673 w 1722"/>
                    <a:gd name="T7" fmla="*/ 742 h 1557"/>
                    <a:gd name="T8" fmla="*/ 1683 w 1722"/>
                    <a:gd name="T9" fmla="*/ 787 h 1557"/>
                    <a:gd name="T10" fmla="*/ 1722 w 1722"/>
                    <a:gd name="T11" fmla="*/ 836 h 1557"/>
                    <a:gd name="T12" fmla="*/ 1716 w 1722"/>
                    <a:gd name="T13" fmla="*/ 935 h 1557"/>
                    <a:gd name="T14" fmla="*/ 1697 w 1722"/>
                    <a:gd name="T15" fmla="*/ 1025 h 1557"/>
                    <a:gd name="T16" fmla="*/ 1667 w 1722"/>
                    <a:gd name="T17" fmla="*/ 1114 h 1557"/>
                    <a:gd name="T18" fmla="*/ 1671 w 1722"/>
                    <a:gd name="T19" fmla="*/ 1163 h 1557"/>
                    <a:gd name="T20" fmla="*/ 1614 w 1722"/>
                    <a:gd name="T21" fmla="*/ 1175 h 1557"/>
                    <a:gd name="T22" fmla="*/ 1529 w 1722"/>
                    <a:gd name="T23" fmla="*/ 1169 h 1557"/>
                    <a:gd name="T24" fmla="*/ 1496 w 1722"/>
                    <a:gd name="T25" fmla="*/ 1183 h 1557"/>
                    <a:gd name="T26" fmla="*/ 1468 w 1722"/>
                    <a:gd name="T27" fmla="*/ 1238 h 1557"/>
                    <a:gd name="T28" fmla="*/ 1429 w 1722"/>
                    <a:gd name="T29" fmla="*/ 1273 h 1557"/>
                    <a:gd name="T30" fmla="*/ 1470 w 1722"/>
                    <a:gd name="T31" fmla="*/ 1332 h 1557"/>
                    <a:gd name="T32" fmla="*/ 1498 w 1722"/>
                    <a:gd name="T33" fmla="*/ 1401 h 1557"/>
                    <a:gd name="T34" fmla="*/ 1517 w 1722"/>
                    <a:gd name="T35" fmla="*/ 1470 h 1557"/>
                    <a:gd name="T36" fmla="*/ 1336 w 1722"/>
                    <a:gd name="T37" fmla="*/ 1439 h 1557"/>
                    <a:gd name="T38" fmla="*/ 1195 w 1722"/>
                    <a:gd name="T39" fmla="*/ 1504 h 1557"/>
                    <a:gd name="T40" fmla="*/ 1100 w 1722"/>
                    <a:gd name="T41" fmla="*/ 1486 h 1557"/>
                    <a:gd name="T42" fmla="*/ 950 w 1722"/>
                    <a:gd name="T43" fmla="*/ 1380 h 1557"/>
                    <a:gd name="T44" fmla="*/ 730 w 1722"/>
                    <a:gd name="T45" fmla="*/ 1352 h 1557"/>
                    <a:gd name="T46" fmla="*/ 533 w 1722"/>
                    <a:gd name="T47" fmla="*/ 1238 h 1557"/>
                    <a:gd name="T48" fmla="*/ 372 w 1722"/>
                    <a:gd name="T49" fmla="*/ 1153 h 1557"/>
                    <a:gd name="T50" fmla="*/ 472 w 1722"/>
                    <a:gd name="T51" fmla="*/ 844 h 1557"/>
                    <a:gd name="T52" fmla="*/ 531 w 1722"/>
                    <a:gd name="T53" fmla="*/ 590 h 1557"/>
                    <a:gd name="T54" fmla="*/ 421 w 1722"/>
                    <a:gd name="T55" fmla="*/ 358 h 1557"/>
                    <a:gd name="T56" fmla="*/ 179 w 1722"/>
                    <a:gd name="T57" fmla="*/ 254 h 1557"/>
                    <a:gd name="T58" fmla="*/ 45 w 1722"/>
                    <a:gd name="T59" fmla="*/ 140 h 1557"/>
                    <a:gd name="T60" fmla="*/ 33 w 1722"/>
                    <a:gd name="T61" fmla="*/ 75 h 1557"/>
                    <a:gd name="T62" fmla="*/ 98 w 1722"/>
                    <a:gd name="T63" fmla="*/ 45 h 1557"/>
                    <a:gd name="T64" fmla="*/ 179 w 1722"/>
                    <a:gd name="T65" fmla="*/ 18 h 1557"/>
                    <a:gd name="T66" fmla="*/ 244 w 1722"/>
                    <a:gd name="T67" fmla="*/ 4 h 1557"/>
                    <a:gd name="T68" fmla="*/ 328 w 1722"/>
                    <a:gd name="T69" fmla="*/ 47 h 1557"/>
                    <a:gd name="T70" fmla="*/ 374 w 1722"/>
                    <a:gd name="T71" fmla="*/ 35 h 1557"/>
                    <a:gd name="T72" fmla="*/ 413 w 1722"/>
                    <a:gd name="T73" fmla="*/ 25 h 1557"/>
                    <a:gd name="T74" fmla="*/ 510 w 1722"/>
                    <a:gd name="T75" fmla="*/ 96 h 1557"/>
                    <a:gd name="T76" fmla="*/ 582 w 1722"/>
                    <a:gd name="T77" fmla="*/ 187 h 1557"/>
                    <a:gd name="T78" fmla="*/ 637 w 1722"/>
                    <a:gd name="T79" fmla="*/ 279 h 1557"/>
                    <a:gd name="T80" fmla="*/ 698 w 1722"/>
                    <a:gd name="T81" fmla="*/ 368 h 1557"/>
                    <a:gd name="T82" fmla="*/ 736 w 1722"/>
                    <a:gd name="T83" fmla="*/ 405 h 1557"/>
                    <a:gd name="T84" fmla="*/ 773 w 1722"/>
                    <a:gd name="T85" fmla="*/ 492 h 1557"/>
                    <a:gd name="T86" fmla="*/ 824 w 1722"/>
                    <a:gd name="T87" fmla="*/ 555 h 1557"/>
                    <a:gd name="T88" fmla="*/ 901 w 1722"/>
                    <a:gd name="T89" fmla="*/ 565 h 1557"/>
                    <a:gd name="T90" fmla="*/ 982 w 1722"/>
                    <a:gd name="T91" fmla="*/ 551 h 1557"/>
                    <a:gd name="T92" fmla="*/ 1065 w 1722"/>
                    <a:gd name="T93" fmla="*/ 575 h 1557"/>
                    <a:gd name="T94" fmla="*/ 1122 w 1722"/>
                    <a:gd name="T95" fmla="*/ 608 h 1557"/>
                    <a:gd name="T96" fmla="*/ 1171 w 1722"/>
                    <a:gd name="T97" fmla="*/ 618 h 1557"/>
                    <a:gd name="T98" fmla="*/ 1189 w 1722"/>
                    <a:gd name="T99" fmla="*/ 616 h 1557"/>
                    <a:gd name="T100" fmla="*/ 1197 w 1722"/>
                    <a:gd name="T101" fmla="*/ 641 h 1557"/>
                    <a:gd name="T102" fmla="*/ 1232 w 1722"/>
                    <a:gd name="T103" fmla="*/ 701 h 1557"/>
                    <a:gd name="T104" fmla="*/ 1265 w 1722"/>
                    <a:gd name="T105" fmla="*/ 767 h 1557"/>
                    <a:gd name="T106" fmla="*/ 1313 w 1722"/>
                    <a:gd name="T107" fmla="*/ 789 h 1557"/>
                    <a:gd name="T108" fmla="*/ 1399 w 1722"/>
                    <a:gd name="T109" fmla="*/ 767 h 1557"/>
                    <a:gd name="T110" fmla="*/ 1472 w 1722"/>
                    <a:gd name="T111" fmla="*/ 701 h 1557"/>
                    <a:gd name="T112" fmla="*/ 1527 w 1722"/>
                    <a:gd name="T113" fmla="*/ 643 h 1557"/>
                    <a:gd name="T114" fmla="*/ 1584 w 1722"/>
                    <a:gd name="T115" fmla="*/ 594 h 1557"/>
                    <a:gd name="T116" fmla="*/ 1653 w 1722"/>
                    <a:gd name="T117" fmla="*/ 561 h 155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22"/>
                    <a:gd name="T178" fmla="*/ 0 h 1557"/>
                    <a:gd name="T179" fmla="*/ 1722 w 1722"/>
                    <a:gd name="T180" fmla="*/ 1557 h 155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22" h="1557">
                      <a:moveTo>
                        <a:pt x="1673" y="557"/>
                      </a:moveTo>
                      <a:lnTo>
                        <a:pt x="1673" y="561"/>
                      </a:lnTo>
                      <a:lnTo>
                        <a:pt x="1673" y="575"/>
                      </a:lnTo>
                      <a:lnTo>
                        <a:pt x="1675" y="590"/>
                      </a:lnTo>
                      <a:lnTo>
                        <a:pt x="1675" y="606"/>
                      </a:lnTo>
                      <a:lnTo>
                        <a:pt x="1675" y="618"/>
                      </a:lnTo>
                      <a:lnTo>
                        <a:pt x="1681" y="628"/>
                      </a:lnTo>
                      <a:lnTo>
                        <a:pt x="1691" y="639"/>
                      </a:lnTo>
                      <a:lnTo>
                        <a:pt x="1702" y="649"/>
                      </a:lnTo>
                      <a:lnTo>
                        <a:pt x="1712" y="661"/>
                      </a:lnTo>
                      <a:lnTo>
                        <a:pt x="1714" y="673"/>
                      </a:lnTo>
                      <a:lnTo>
                        <a:pt x="1710" y="693"/>
                      </a:lnTo>
                      <a:lnTo>
                        <a:pt x="1698" y="712"/>
                      </a:lnTo>
                      <a:lnTo>
                        <a:pt x="1687" y="728"/>
                      </a:lnTo>
                      <a:lnTo>
                        <a:pt x="1681" y="736"/>
                      </a:lnTo>
                      <a:lnTo>
                        <a:pt x="1673" y="742"/>
                      </a:lnTo>
                      <a:lnTo>
                        <a:pt x="1669" y="752"/>
                      </a:lnTo>
                      <a:lnTo>
                        <a:pt x="1667" y="762"/>
                      </a:lnTo>
                      <a:lnTo>
                        <a:pt x="1673" y="773"/>
                      </a:lnTo>
                      <a:lnTo>
                        <a:pt x="1683" y="787"/>
                      </a:lnTo>
                      <a:lnTo>
                        <a:pt x="1697" y="799"/>
                      </a:lnTo>
                      <a:lnTo>
                        <a:pt x="1708" y="811"/>
                      </a:lnTo>
                      <a:lnTo>
                        <a:pt x="1718" y="823"/>
                      </a:lnTo>
                      <a:lnTo>
                        <a:pt x="1722" y="836"/>
                      </a:lnTo>
                      <a:lnTo>
                        <a:pt x="1720" y="852"/>
                      </a:lnTo>
                      <a:lnTo>
                        <a:pt x="1720" y="876"/>
                      </a:lnTo>
                      <a:lnTo>
                        <a:pt x="1718" y="905"/>
                      </a:lnTo>
                      <a:lnTo>
                        <a:pt x="1716" y="935"/>
                      </a:lnTo>
                      <a:lnTo>
                        <a:pt x="1714" y="964"/>
                      </a:lnTo>
                      <a:lnTo>
                        <a:pt x="1712" y="988"/>
                      </a:lnTo>
                      <a:lnTo>
                        <a:pt x="1708" y="1002"/>
                      </a:lnTo>
                      <a:lnTo>
                        <a:pt x="1697" y="1025"/>
                      </a:lnTo>
                      <a:lnTo>
                        <a:pt x="1687" y="1051"/>
                      </a:lnTo>
                      <a:lnTo>
                        <a:pt x="1675" y="1074"/>
                      </a:lnTo>
                      <a:lnTo>
                        <a:pt x="1667" y="1096"/>
                      </a:lnTo>
                      <a:lnTo>
                        <a:pt x="1667" y="1114"/>
                      </a:lnTo>
                      <a:lnTo>
                        <a:pt x="1667" y="1130"/>
                      </a:lnTo>
                      <a:lnTo>
                        <a:pt x="1669" y="1139"/>
                      </a:lnTo>
                      <a:lnTo>
                        <a:pt x="1671" y="1151"/>
                      </a:lnTo>
                      <a:lnTo>
                        <a:pt x="1671" y="1163"/>
                      </a:lnTo>
                      <a:lnTo>
                        <a:pt x="1667" y="1171"/>
                      </a:lnTo>
                      <a:lnTo>
                        <a:pt x="1655" y="1175"/>
                      </a:lnTo>
                      <a:lnTo>
                        <a:pt x="1639" y="1175"/>
                      </a:lnTo>
                      <a:lnTo>
                        <a:pt x="1614" y="1175"/>
                      </a:lnTo>
                      <a:lnTo>
                        <a:pt x="1586" y="1175"/>
                      </a:lnTo>
                      <a:lnTo>
                        <a:pt x="1561" y="1173"/>
                      </a:lnTo>
                      <a:lnTo>
                        <a:pt x="1539" y="1171"/>
                      </a:lnTo>
                      <a:lnTo>
                        <a:pt x="1529" y="1169"/>
                      </a:lnTo>
                      <a:lnTo>
                        <a:pt x="1521" y="1169"/>
                      </a:lnTo>
                      <a:lnTo>
                        <a:pt x="1511" y="1171"/>
                      </a:lnTo>
                      <a:lnTo>
                        <a:pt x="1502" y="1177"/>
                      </a:lnTo>
                      <a:lnTo>
                        <a:pt x="1496" y="1183"/>
                      </a:lnTo>
                      <a:lnTo>
                        <a:pt x="1492" y="1193"/>
                      </a:lnTo>
                      <a:lnTo>
                        <a:pt x="1486" y="1206"/>
                      </a:lnTo>
                      <a:lnTo>
                        <a:pt x="1478" y="1222"/>
                      </a:lnTo>
                      <a:lnTo>
                        <a:pt x="1468" y="1238"/>
                      </a:lnTo>
                      <a:lnTo>
                        <a:pt x="1458" y="1246"/>
                      </a:lnTo>
                      <a:lnTo>
                        <a:pt x="1445" y="1254"/>
                      </a:lnTo>
                      <a:lnTo>
                        <a:pt x="1435" y="1261"/>
                      </a:lnTo>
                      <a:lnTo>
                        <a:pt x="1429" y="1273"/>
                      </a:lnTo>
                      <a:lnTo>
                        <a:pt x="1433" y="1285"/>
                      </a:lnTo>
                      <a:lnTo>
                        <a:pt x="1443" y="1297"/>
                      </a:lnTo>
                      <a:lnTo>
                        <a:pt x="1456" y="1313"/>
                      </a:lnTo>
                      <a:lnTo>
                        <a:pt x="1470" y="1332"/>
                      </a:lnTo>
                      <a:lnTo>
                        <a:pt x="1480" y="1350"/>
                      </a:lnTo>
                      <a:lnTo>
                        <a:pt x="1486" y="1364"/>
                      </a:lnTo>
                      <a:lnTo>
                        <a:pt x="1492" y="1381"/>
                      </a:lnTo>
                      <a:lnTo>
                        <a:pt x="1498" y="1401"/>
                      </a:lnTo>
                      <a:lnTo>
                        <a:pt x="1504" y="1423"/>
                      </a:lnTo>
                      <a:lnTo>
                        <a:pt x="1510" y="1441"/>
                      </a:lnTo>
                      <a:lnTo>
                        <a:pt x="1513" y="1454"/>
                      </a:lnTo>
                      <a:lnTo>
                        <a:pt x="1517" y="1470"/>
                      </a:lnTo>
                      <a:lnTo>
                        <a:pt x="1521" y="1482"/>
                      </a:lnTo>
                      <a:lnTo>
                        <a:pt x="1523" y="1486"/>
                      </a:lnTo>
                      <a:lnTo>
                        <a:pt x="1480" y="1490"/>
                      </a:lnTo>
                      <a:lnTo>
                        <a:pt x="1336" y="1439"/>
                      </a:lnTo>
                      <a:lnTo>
                        <a:pt x="1287" y="1476"/>
                      </a:lnTo>
                      <a:lnTo>
                        <a:pt x="1271" y="1531"/>
                      </a:lnTo>
                      <a:lnTo>
                        <a:pt x="1248" y="1557"/>
                      </a:lnTo>
                      <a:lnTo>
                        <a:pt x="1195" y="1504"/>
                      </a:lnTo>
                      <a:lnTo>
                        <a:pt x="1151" y="1472"/>
                      </a:lnTo>
                      <a:lnTo>
                        <a:pt x="1130" y="1399"/>
                      </a:lnTo>
                      <a:lnTo>
                        <a:pt x="1090" y="1405"/>
                      </a:lnTo>
                      <a:lnTo>
                        <a:pt x="1100" y="1486"/>
                      </a:lnTo>
                      <a:lnTo>
                        <a:pt x="1067" y="1488"/>
                      </a:lnTo>
                      <a:lnTo>
                        <a:pt x="1019" y="1415"/>
                      </a:lnTo>
                      <a:lnTo>
                        <a:pt x="966" y="1429"/>
                      </a:lnTo>
                      <a:lnTo>
                        <a:pt x="950" y="1380"/>
                      </a:lnTo>
                      <a:lnTo>
                        <a:pt x="927" y="1348"/>
                      </a:lnTo>
                      <a:lnTo>
                        <a:pt x="807" y="1372"/>
                      </a:lnTo>
                      <a:lnTo>
                        <a:pt x="765" y="1322"/>
                      </a:lnTo>
                      <a:lnTo>
                        <a:pt x="730" y="1352"/>
                      </a:lnTo>
                      <a:lnTo>
                        <a:pt x="683" y="1348"/>
                      </a:lnTo>
                      <a:lnTo>
                        <a:pt x="620" y="1370"/>
                      </a:lnTo>
                      <a:lnTo>
                        <a:pt x="557" y="1301"/>
                      </a:lnTo>
                      <a:lnTo>
                        <a:pt x="533" y="1238"/>
                      </a:lnTo>
                      <a:lnTo>
                        <a:pt x="437" y="1261"/>
                      </a:lnTo>
                      <a:lnTo>
                        <a:pt x="401" y="1291"/>
                      </a:lnTo>
                      <a:lnTo>
                        <a:pt x="413" y="1208"/>
                      </a:lnTo>
                      <a:lnTo>
                        <a:pt x="372" y="1153"/>
                      </a:lnTo>
                      <a:lnTo>
                        <a:pt x="317" y="1094"/>
                      </a:lnTo>
                      <a:lnTo>
                        <a:pt x="332" y="1047"/>
                      </a:lnTo>
                      <a:lnTo>
                        <a:pt x="415" y="956"/>
                      </a:lnTo>
                      <a:lnTo>
                        <a:pt x="472" y="844"/>
                      </a:lnTo>
                      <a:lnTo>
                        <a:pt x="521" y="791"/>
                      </a:lnTo>
                      <a:lnTo>
                        <a:pt x="529" y="722"/>
                      </a:lnTo>
                      <a:lnTo>
                        <a:pt x="563" y="708"/>
                      </a:lnTo>
                      <a:lnTo>
                        <a:pt x="531" y="590"/>
                      </a:lnTo>
                      <a:lnTo>
                        <a:pt x="561" y="480"/>
                      </a:lnTo>
                      <a:lnTo>
                        <a:pt x="580" y="376"/>
                      </a:lnTo>
                      <a:lnTo>
                        <a:pt x="468" y="297"/>
                      </a:lnTo>
                      <a:lnTo>
                        <a:pt x="421" y="358"/>
                      </a:lnTo>
                      <a:lnTo>
                        <a:pt x="313" y="393"/>
                      </a:lnTo>
                      <a:lnTo>
                        <a:pt x="210" y="393"/>
                      </a:lnTo>
                      <a:lnTo>
                        <a:pt x="183" y="321"/>
                      </a:lnTo>
                      <a:lnTo>
                        <a:pt x="179" y="254"/>
                      </a:lnTo>
                      <a:lnTo>
                        <a:pt x="112" y="226"/>
                      </a:lnTo>
                      <a:lnTo>
                        <a:pt x="88" y="273"/>
                      </a:lnTo>
                      <a:lnTo>
                        <a:pt x="0" y="222"/>
                      </a:lnTo>
                      <a:lnTo>
                        <a:pt x="45" y="140"/>
                      </a:lnTo>
                      <a:lnTo>
                        <a:pt x="6" y="90"/>
                      </a:lnTo>
                      <a:lnTo>
                        <a:pt x="10" y="88"/>
                      </a:lnTo>
                      <a:lnTo>
                        <a:pt x="19" y="83"/>
                      </a:lnTo>
                      <a:lnTo>
                        <a:pt x="33" y="75"/>
                      </a:lnTo>
                      <a:lnTo>
                        <a:pt x="51" y="65"/>
                      </a:lnTo>
                      <a:lnTo>
                        <a:pt x="69" y="57"/>
                      </a:lnTo>
                      <a:lnTo>
                        <a:pt x="84" y="49"/>
                      </a:lnTo>
                      <a:lnTo>
                        <a:pt x="98" y="45"/>
                      </a:lnTo>
                      <a:lnTo>
                        <a:pt x="112" y="41"/>
                      </a:lnTo>
                      <a:lnTo>
                        <a:pt x="134" y="35"/>
                      </a:lnTo>
                      <a:lnTo>
                        <a:pt x="155" y="25"/>
                      </a:lnTo>
                      <a:lnTo>
                        <a:pt x="179" y="18"/>
                      </a:lnTo>
                      <a:lnTo>
                        <a:pt x="197" y="8"/>
                      </a:lnTo>
                      <a:lnTo>
                        <a:pt x="208" y="4"/>
                      </a:lnTo>
                      <a:lnTo>
                        <a:pt x="224" y="0"/>
                      </a:lnTo>
                      <a:lnTo>
                        <a:pt x="244" y="4"/>
                      </a:lnTo>
                      <a:lnTo>
                        <a:pt x="267" y="14"/>
                      </a:lnTo>
                      <a:lnTo>
                        <a:pt x="293" y="25"/>
                      </a:lnTo>
                      <a:lnTo>
                        <a:pt x="313" y="39"/>
                      </a:lnTo>
                      <a:lnTo>
                        <a:pt x="328" y="47"/>
                      </a:lnTo>
                      <a:lnTo>
                        <a:pt x="344" y="51"/>
                      </a:lnTo>
                      <a:lnTo>
                        <a:pt x="358" y="49"/>
                      </a:lnTo>
                      <a:lnTo>
                        <a:pt x="366" y="43"/>
                      </a:lnTo>
                      <a:lnTo>
                        <a:pt x="374" y="35"/>
                      </a:lnTo>
                      <a:lnTo>
                        <a:pt x="380" y="27"/>
                      </a:lnTo>
                      <a:lnTo>
                        <a:pt x="387" y="21"/>
                      </a:lnTo>
                      <a:lnTo>
                        <a:pt x="397" y="21"/>
                      </a:lnTo>
                      <a:lnTo>
                        <a:pt x="413" y="25"/>
                      </a:lnTo>
                      <a:lnTo>
                        <a:pt x="447" y="39"/>
                      </a:lnTo>
                      <a:lnTo>
                        <a:pt x="472" y="53"/>
                      </a:lnTo>
                      <a:lnTo>
                        <a:pt x="492" y="73"/>
                      </a:lnTo>
                      <a:lnTo>
                        <a:pt x="510" y="96"/>
                      </a:lnTo>
                      <a:lnTo>
                        <a:pt x="531" y="118"/>
                      </a:lnTo>
                      <a:lnTo>
                        <a:pt x="551" y="142"/>
                      </a:lnTo>
                      <a:lnTo>
                        <a:pt x="567" y="163"/>
                      </a:lnTo>
                      <a:lnTo>
                        <a:pt x="582" y="187"/>
                      </a:lnTo>
                      <a:lnTo>
                        <a:pt x="598" y="212"/>
                      </a:lnTo>
                      <a:lnTo>
                        <a:pt x="610" y="232"/>
                      </a:lnTo>
                      <a:lnTo>
                        <a:pt x="622" y="256"/>
                      </a:lnTo>
                      <a:lnTo>
                        <a:pt x="637" y="279"/>
                      </a:lnTo>
                      <a:lnTo>
                        <a:pt x="655" y="303"/>
                      </a:lnTo>
                      <a:lnTo>
                        <a:pt x="673" y="325"/>
                      </a:lnTo>
                      <a:lnTo>
                        <a:pt x="689" y="348"/>
                      </a:lnTo>
                      <a:lnTo>
                        <a:pt x="698" y="368"/>
                      </a:lnTo>
                      <a:lnTo>
                        <a:pt x="704" y="378"/>
                      </a:lnTo>
                      <a:lnTo>
                        <a:pt x="714" y="386"/>
                      </a:lnTo>
                      <a:lnTo>
                        <a:pt x="726" y="393"/>
                      </a:lnTo>
                      <a:lnTo>
                        <a:pt x="736" y="405"/>
                      </a:lnTo>
                      <a:lnTo>
                        <a:pt x="742" y="417"/>
                      </a:lnTo>
                      <a:lnTo>
                        <a:pt x="750" y="445"/>
                      </a:lnTo>
                      <a:lnTo>
                        <a:pt x="761" y="470"/>
                      </a:lnTo>
                      <a:lnTo>
                        <a:pt x="773" y="492"/>
                      </a:lnTo>
                      <a:lnTo>
                        <a:pt x="783" y="508"/>
                      </a:lnTo>
                      <a:lnTo>
                        <a:pt x="795" y="527"/>
                      </a:lnTo>
                      <a:lnTo>
                        <a:pt x="809" y="543"/>
                      </a:lnTo>
                      <a:lnTo>
                        <a:pt x="824" y="555"/>
                      </a:lnTo>
                      <a:lnTo>
                        <a:pt x="840" y="561"/>
                      </a:lnTo>
                      <a:lnTo>
                        <a:pt x="862" y="567"/>
                      </a:lnTo>
                      <a:lnTo>
                        <a:pt x="882" y="569"/>
                      </a:lnTo>
                      <a:lnTo>
                        <a:pt x="901" y="565"/>
                      </a:lnTo>
                      <a:lnTo>
                        <a:pt x="919" y="559"/>
                      </a:lnTo>
                      <a:lnTo>
                        <a:pt x="941" y="553"/>
                      </a:lnTo>
                      <a:lnTo>
                        <a:pt x="960" y="549"/>
                      </a:lnTo>
                      <a:lnTo>
                        <a:pt x="982" y="551"/>
                      </a:lnTo>
                      <a:lnTo>
                        <a:pt x="1004" y="559"/>
                      </a:lnTo>
                      <a:lnTo>
                        <a:pt x="1029" y="563"/>
                      </a:lnTo>
                      <a:lnTo>
                        <a:pt x="1051" y="569"/>
                      </a:lnTo>
                      <a:lnTo>
                        <a:pt x="1065" y="575"/>
                      </a:lnTo>
                      <a:lnTo>
                        <a:pt x="1073" y="580"/>
                      </a:lnTo>
                      <a:lnTo>
                        <a:pt x="1086" y="588"/>
                      </a:lnTo>
                      <a:lnTo>
                        <a:pt x="1104" y="598"/>
                      </a:lnTo>
                      <a:lnTo>
                        <a:pt x="1122" y="608"/>
                      </a:lnTo>
                      <a:lnTo>
                        <a:pt x="1139" y="616"/>
                      </a:lnTo>
                      <a:lnTo>
                        <a:pt x="1155" y="620"/>
                      </a:lnTo>
                      <a:lnTo>
                        <a:pt x="1167" y="620"/>
                      </a:lnTo>
                      <a:lnTo>
                        <a:pt x="1171" y="618"/>
                      </a:lnTo>
                      <a:lnTo>
                        <a:pt x="1177" y="614"/>
                      </a:lnTo>
                      <a:lnTo>
                        <a:pt x="1181" y="614"/>
                      </a:lnTo>
                      <a:lnTo>
                        <a:pt x="1185" y="614"/>
                      </a:lnTo>
                      <a:lnTo>
                        <a:pt x="1189" y="616"/>
                      </a:lnTo>
                      <a:lnTo>
                        <a:pt x="1191" y="618"/>
                      </a:lnTo>
                      <a:lnTo>
                        <a:pt x="1193" y="624"/>
                      </a:lnTo>
                      <a:lnTo>
                        <a:pt x="1195" y="632"/>
                      </a:lnTo>
                      <a:lnTo>
                        <a:pt x="1197" y="641"/>
                      </a:lnTo>
                      <a:lnTo>
                        <a:pt x="1202" y="659"/>
                      </a:lnTo>
                      <a:lnTo>
                        <a:pt x="1212" y="675"/>
                      </a:lnTo>
                      <a:lnTo>
                        <a:pt x="1224" y="687"/>
                      </a:lnTo>
                      <a:lnTo>
                        <a:pt x="1232" y="701"/>
                      </a:lnTo>
                      <a:lnTo>
                        <a:pt x="1238" y="714"/>
                      </a:lnTo>
                      <a:lnTo>
                        <a:pt x="1244" y="734"/>
                      </a:lnTo>
                      <a:lnTo>
                        <a:pt x="1254" y="754"/>
                      </a:lnTo>
                      <a:lnTo>
                        <a:pt x="1265" y="767"/>
                      </a:lnTo>
                      <a:lnTo>
                        <a:pt x="1277" y="775"/>
                      </a:lnTo>
                      <a:lnTo>
                        <a:pt x="1289" y="779"/>
                      </a:lnTo>
                      <a:lnTo>
                        <a:pt x="1299" y="785"/>
                      </a:lnTo>
                      <a:lnTo>
                        <a:pt x="1313" y="789"/>
                      </a:lnTo>
                      <a:lnTo>
                        <a:pt x="1328" y="785"/>
                      </a:lnTo>
                      <a:lnTo>
                        <a:pt x="1348" y="777"/>
                      </a:lnTo>
                      <a:lnTo>
                        <a:pt x="1374" y="773"/>
                      </a:lnTo>
                      <a:lnTo>
                        <a:pt x="1399" y="767"/>
                      </a:lnTo>
                      <a:lnTo>
                        <a:pt x="1423" y="760"/>
                      </a:lnTo>
                      <a:lnTo>
                        <a:pt x="1447" y="742"/>
                      </a:lnTo>
                      <a:lnTo>
                        <a:pt x="1462" y="722"/>
                      </a:lnTo>
                      <a:lnTo>
                        <a:pt x="1472" y="701"/>
                      </a:lnTo>
                      <a:lnTo>
                        <a:pt x="1480" y="689"/>
                      </a:lnTo>
                      <a:lnTo>
                        <a:pt x="1494" y="675"/>
                      </a:lnTo>
                      <a:lnTo>
                        <a:pt x="1510" y="659"/>
                      </a:lnTo>
                      <a:lnTo>
                        <a:pt x="1527" y="643"/>
                      </a:lnTo>
                      <a:lnTo>
                        <a:pt x="1543" y="628"/>
                      </a:lnTo>
                      <a:lnTo>
                        <a:pt x="1557" y="616"/>
                      </a:lnTo>
                      <a:lnTo>
                        <a:pt x="1572" y="604"/>
                      </a:lnTo>
                      <a:lnTo>
                        <a:pt x="1584" y="594"/>
                      </a:lnTo>
                      <a:lnTo>
                        <a:pt x="1598" y="586"/>
                      </a:lnTo>
                      <a:lnTo>
                        <a:pt x="1614" y="577"/>
                      </a:lnTo>
                      <a:lnTo>
                        <a:pt x="1634" y="567"/>
                      </a:lnTo>
                      <a:lnTo>
                        <a:pt x="1653" y="561"/>
                      </a:lnTo>
                      <a:lnTo>
                        <a:pt x="1667" y="557"/>
                      </a:lnTo>
                      <a:lnTo>
                        <a:pt x="1673" y="55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Freeform 111"/>
                <p:cNvSpPr>
                  <a:spLocks/>
                </p:cNvSpPr>
                <p:nvPr/>
              </p:nvSpPr>
              <p:spPr bwMode="gray">
                <a:xfrm>
                  <a:off x="3642" y="843"/>
                  <a:ext cx="861" cy="778"/>
                </a:xfrm>
                <a:custGeom>
                  <a:avLst/>
                  <a:gdLst>
                    <a:gd name="T0" fmla="*/ 1675 w 1722"/>
                    <a:gd name="T1" fmla="*/ 590 h 1557"/>
                    <a:gd name="T2" fmla="*/ 1691 w 1722"/>
                    <a:gd name="T3" fmla="*/ 639 h 1557"/>
                    <a:gd name="T4" fmla="*/ 1710 w 1722"/>
                    <a:gd name="T5" fmla="*/ 693 h 1557"/>
                    <a:gd name="T6" fmla="*/ 1673 w 1722"/>
                    <a:gd name="T7" fmla="*/ 742 h 1557"/>
                    <a:gd name="T8" fmla="*/ 1683 w 1722"/>
                    <a:gd name="T9" fmla="*/ 787 h 1557"/>
                    <a:gd name="T10" fmla="*/ 1722 w 1722"/>
                    <a:gd name="T11" fmla="*/ 836 h 1557"/>
                    <a:gd name="T12" fmla="*/ 1716 w 1722"/>
                    <a:gd name="T13" fmla="*/ 935 h 1557"/>
                    <a:gd name="T14" fmla="*/ 1697 w 1722"/>
                    <a:gd name="T15" fmla="*/ 1025 h 1557"/>
                    <a:gd name="T16" fmla="*/ 1667 w 1722"/>
                    <a:gd name="T17" fmla="*/ 1114 h 1557"/>
                    <a:gd name="T18" fmla="*/ 1671 w 1722"/>
                    <a:gd name="T19" fmla="*/ 1163 h 1557"/>
                    <a:gd name="T20" fmla="*/ 1614 w 1722"/>
                    <a:gd name="T21" fmla="*/ 1175 h 1557"/>
                    <a:gd name="T22" fmla="*/ 1529 w 1722"/>
                    <a:gd name="T23" fmla="*/ 1169 h 1557"/>
                    <a:gd name="T24" fmla="*/ 1496 w 1722"/>
                    <a:gd name="T25" fmla="*/ 1183 h 1557"/>
                    <a:gd name="T26" fmla="*/ 1468 w 1722"/>
                    <a:gd name="T27" fmla="*/ 1238 h 1557"/>
                    <a:gd name="T28" fmla="*/ 1429 w 1722"/>
                    <a:gd name="T29" fmla="*/ 1273 h 1557"/>
                    <a:gd name="T30" fmla="*/ 1470 w 1722"/>
                    <a:gd name="T31" fmla="*/ 1332 h 1557"/>
                    <a:gd name="T32" fmla="*/ 1498 w 1722"/>
                    <a:gd name="T33" fmla="*/ 1401 h 1557"/>
                    <a:gd name="T34" fmla="*/ 1517 w 1722"/>
                    <a:gd name="T35" fmla="*/ 1470 h 1557"/>
                    <a:gd name="T36" fmla="*/ 1336 w 1722"/>
                    <a:gd name="T37" fmla="*/ 1439 h 1557"/>
                    <a:gd name="T38" fmla="*/ 1195 w 1722"/>
                    <a:gd name="T39" fmla="*/ 1504 h 1557"/>
                    <a:gd name="T40" fmla="*/ 1100 w 1722"/>
                    <a:gd name="T41" fmla="*/ 1486 h 1557"/>
                    <a:gd name="T42" fmla="*/ 950 w 1722"/>
                    <a:gd name="T43" fmla="*/ 1380 h 1557"/>
                    <a:gd name="T44" fmla="*/ 730 w 1722"/>
                    <a:gd name="T45" fmla="*/ 1352 h 1557"/>
                    <a:gd name="T46" fmla="*/ 533 w 1722"/>
                    <a:gd name="T47" fmla="*/ 1238 h 1557"/>
                    <a:gd name="T48" fmla="*/ 372 w 1722"/>
                    <a:gd name="T49" fmla="*/ 1153 h 1557"/>
                    <a:gd name="T50" fmla="*/ 472 w 1722"/>
                    <a:gd name="T51" fmla="*/ 844 h 1557"/>
                    <a:gd name="T52" fmla="*/ 531 w 1722"/>
                    <a:gd name="T53" fmla="*/ 590 h 1557"/>
                    <a:gd name="T54" fmla="*/ 421 w 1722"/>
                    <a:gd name="T55" fmla="*/ 358 h 1557"/>
                    <a:gd name="T56" fmla="*/ 179 w 1722"/>
                    <a:gd name="T57" fmla="*/ 254 h 1557"/>
                    <a:gd name="T58" fmla="*/ 45 w 1722"/>
                    <a:gd name="T59" fmla="*/ 140 h 1557"/>
                    <a:gd name="T60" fmla="*/ 33 w 1722"/>
                    <a:gd name="T61" fmla="*/ 75 h 1557"/>
                    <a:gd name="T62" fmla="*/ 98 w 1722"/>
                    <a:gd name="T63" fmla="*/ 45 h 1557"/>
                    <a:gd name="T64" fmla="*/ 179 w 1722"/>
                    <a:gd name="T65" fmla="*/ 18 h 1557"/>
                    <a:gd name="T66" fmla="*/ 244 w 1722"/>
                    <a:gd name="T67" fmla="*/ 4 h 1557"/>
                    <a:gd name="T68" fmla="*/ 328 w 1722"/>
                    <a:gd name="T69" fmla="*/ 47 h 1557"/>
                    <a:gd name="T70" fmla="*/ 374 w 1722"/>
                    <a:gd name="T71" fmla="*/ 35 h 1557"/>
                    <a:gd name="T72" fmla="*/ 413 w 1722"/>
                    <a:gd name="T73" fmla="*/ 25 h 1557"/>
                    <a:gd name="T74" fmla="*/ 510 w 1722"/>
                    <a:gd name="T75" fmla="*/ 96 h 1557"/>
                    <a:gd name="T76" fmla="*/ 582 w 1722"/>
                    <a:gd name="T77" fmla="*/ 187 h 1557"/>
                    <a:gd name="T78" fmla="*/ 637 w 1722"/>
                    <a:gd name="T79" fmla="*/ 279 h 1557"/>
                    <a:gd name="T80" fmla="*/ 698 w 1722"/>
                    <a:gd name="T81" fmla="*/ 368 h 1557"/>
                    <a:gd name="T82" fmla="*/ 736 w 1722"/>
                    <a:gd name="T83" fmla="*/ 405 h 1557"/>
                    <a:gd name="T84" fmla="*/ 773 w 1722"/>
                    <a:gd name="T85" fmla="*/ 492 h 1557"/>
                    <a:gd name="T86" fmla="*/ 824 w 1722"/>
                    <a:gd name="T87" fmla="*/ 555 h 1557"/>
                    <a:gd name="T88" fmla="*/ 901 w 1722"/>
                    <a:gd name="T89" fmla="*/ 565 h 1557"/>
                    <a:gd name="T90" fmla="*/ 982 w 1722"/>
                    <a:gd name="T91" fmla="*/ 551 h 1557"/>
                    <a:gd name="T92" fmla="*/ 1065 w 1722"/>
                    <a:gd name="T93" fmla="*/ 575 h 1557"/>
                    <a:gd name="T94" fmla="*/ 1122 w 1722"/>
                    <a:gd name="T95" fmla="*/ 608 h 1557"/>
                    <a:gd name="T96" fmla="*/ 1171 w 1722"/>
                    <a:gd name="T97" fmla="*/ 618 h 1557"/>
                    <a:gd name="T98" fmla="*/ 1189 w 1722"/>
                    <a:gd name="T99" fmla="*/ 616 h 1557"/>
                    <a:gd name="T100" fmla="*/ 1197 w 1722"/>
                    <a:gd name="T101" fmla="*/ 641 h 1557"/>
                    <a:gd name="T102" fmla="*/ 1232 w 1722"/>
                    <a:gd name="T103" fmla="*/ 701 h 1557"/>
                    <a:gd name="T104" fmla="*/ 1265 w 1722"/>
                    <a:gd name="T105" fmla="*/ 767 h 1557"/>
                    <a:gd name="T106" fmla="*/ 1313 w 1722"/>
                    <a:gd name="T107" fmla="*/ 789 h 1557"/>
                    <a:gd name="T108" fmla="*/ 1399 w 1722"/>
                    <a:gd name="T109" fmla="*/ 767 h 1557"/>
                    <a:gd name="T110" fmla="*/ 1472 w 1722"/>
                    <a:gd name="T111" fmla="*/ 701 h 1557"/>
                    <a:gd name="T112" fmla="*/ 1527 w 1722"/>
                    <a:gd name="T113" fmla="*/ 643 h 1557"/>
                    <a:gd name="T114" fmla="*/ 1584 w 1722"/>
                    <a:gd name="T115" fmla="*/ 594 h 1557"/>
                    <a:gd name="T116" fmla="*/ 1653 w 1722"/>
                    <a:gd name="T117" fmla="*/ 561 h 155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22"/>
                    <a:gd name="T178" fmla="*/ 0 h 1557"/>
                    <a:gd name="T179" fmla="*/ 1722 w 1722"/>
                    <a:gd name="T180" fmla="*/ 1557 h 155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22" h="1557">
                      <a:moveTo>
                        <a:pt x="1673" y="557"/>
                      </a:moveTo>
                      <a:lnTo>
                        <a:pt x="1673" y="561"/>
                      </a:lnTo>
                      <a:lnTo>
                        <a:pt x="1673" y="575"/>
                      </a:lnTo>
                      <a:lnTo>
                        <a:pt x="1675" y="590"/>
                      </a:lnTo>
                      <a:lnTo>
                        <a:pt x="1675" y="606"/>
                      </a:lnTo>
                      <a:lnTo>
                        <a:pt x="1675" y="618"/>
                      </a:lnTo>
                      <a:lnTo>
                        <a:pt x="1681" y="628"/>
                      </a:lnTo>
                      <a:lnTo>
                        <a:pt x="1691" y="639"/>
                      </a:lnTo>
                      <a:lnTo>
                        <a:pt x="1702" y="649"/>
                      </a:lnTo>
                      <a:lnTo>
                        <a:pt x="1712" y="661"/>
                      </a:lnTo>
                      <a:lnTo>
                        <a:pt x="1714" y="673"/>
                      </a:lnTo>
                      <a:lnTo>
                        <a:pt x="1710" y="693"/>
                      </a:lnTo>
                      <a:lnTo>
                        <a:pt x="1698" y="712"/>
                      </a:lnTo>
                      <a:lnTo>
                        <a:pt x="1687" y="728"/>
                      </a:lnTo>
                      <a:lnTo>
                        <a:pt x="1681" y="736"/>
                      </a:lnTo>
                      <a:lnTo>
                        <a:pt x="1673" y="742"/>
                      </a:lnTo>
                      <a:lnTo>
                        <a:pt x="1669" y="752"/>
                      </a:lnTo>
                      <a:lnTo>
                        <a:pt x="1667" y="762"/>
                      </a:lnTo>
                      <a:lnTo>
                        <a:pt x="1673" y="773"/>
                      </a:lnTo>
                      <a:lnTo>
                        <a:pt x="1683" y="787"/>
                      </a:lnTo>
                      <a:lnTo>
                        <a:pt x="1697" y="799"/>
                      </a:lnTo>
                      <a:lnTo>
                        <a:pt x="1708" y="811"/>
                      </a:lnTo>
                      <a:lnTo>
                        <a:pt x="1718" y="823"/>
                      </a:lnTo>
                      <a:lnTo>
                        <a:pt x="1722" y="836"/>
                      </a:lnTo>
                      <a:lnTo>
                        <a:pt x="1720" y="852"/>
                      </a:lnTo>
                      <a:lnTo>
                        <a:pt x="1720" y="876"/>
                      </a:lnTo>
                      <a:lnTo>
                        <a:pt x="1718" y="905"/>
                      </a:lnTo>
                      <a:lnTo>
                        <a:pt x="1716" y="935"/>
                      </a:lnTo>
                      <a:lnTo>
                        <a:pt x="1714" y="964"/>
                      </a:lnTo>
                      <a:lnTo>
                        <a:pt x="1712" y="988"/>
                      </a:lnTo>
                      <a:lnTo>
                        <a:pt x="1708" y="1002"/>
                      </a:lnTo>
                      <a:lnTo>
                        <a:pt x="1697" y="1025"/>
                      </a:lnTo>
                      <a:lnTo>
                        <a:pt x="1687" y="1051"/>
                      </a:lnTo>
                      <a:lnTo>
                        <a:pt x="1675" y="1074"/>
                      </a:lnTo>
                      <a:lnTo>
                        <a:pt x="1667" y="1096"/>
                      </a:lnTo>
                      <a:lnTo>
                        <a:pt x="1667" y="1114"/>
                      </a:lnTo>
                      <a:lnTo>
                        <a:pt x="1667" y="1130"/>
                      </a:lnTo>
                      <a:lnTo>
                        <a:pt x="1669" y="1139"/>
                      </a:lnTo>
                      <a:lnTo>
                        <a:pt x="1671" y="1151"/>
                      </a:lnTo>
                      <a:lnTo>
                        <a:pt x="1671" y="1163"/>
                      </a:lnTo>
                      <a:lnTo>
                        <a:pt x="1667" y="1171"/>
                      </a:lnTo>
                      <a:lnTo>
                        <a:pt x="1655" y="1175"/>
                      </a:lnTo>
                      <a:lnTo>
                        <a:pt x="1639" y="1175"/>
                      </a:lnTo>
                      <a:lnTo>
                        <a:pt x="1614" y="1175"/>
                      </a:lnTo>
                      <a:lnTo>
                        <a:pt x="1586" y="1175"/>
                      </a:lnTo>
                      <a:lnTo>
                        <a:pt x="1561" y="1173"/>
                      </a:lnTo>
                      <a:lnTo>
                        <a:pt x="1539" y="1171"/>
                      </a:lnTo>
                      <a:lnTo>
                        <a:pt x="1529" y="1169"/>
                      </a:lnTo>
                      <a:lnTo>
                        <a:pt x="1521" y="1169"/>
                      </a:lnTo>
                      <a:lnTo>
                        <a:pt x="1511" y="1171"/>
                      </a:lnTo>
                      <a:lnTo>
                        <a:pt x="1502" y="1177"/>
                      </a:lnTo>
                      <a:lnTo>
                        <a:pt x="1496" y="1183"/>
                      </a:lnTo>
                      <a:lnTo>
                        <a:pt x="1492" y="1193"/>
                      </a:lnTo>
                      <a:lnTo>
                        <a:pt x="1486" y="1206"/>
                      </a:lnTo>
                      <a:lnTo>
                        <a:pt x="1478" y="1222"/>
                      </a:lnTo>
                      <a:lnTo>
                        <a:pt x="1468" y="1238"/>
                      </a:lnTo>
                      <a:lnTo>
                        <a:pt x="1458" y="1246"/>
                      </a:lnTo>
                      <a:lnTo>
                        <a:pt x="1445" y="1254"/>
                      </a:lnTo>
                      <a:lnTo>
                        <a:pt x="1435" y="1261"/>
                      </a:lnTo>
                      <a:lnTo>
                        <a:pt x="1429" y="1273"/>
                      </a:lnTo>
                      <a:lnTo>
                        <a:pt x="1433" y="1285"/>
                      </a:lnTo>
                      <a:lnTo>
                        <a:pt x="1443" y="1297"/>
                      </a:lnTo>
                      <a:lnTo>
                        <a:pt x="1456" y="1313"/>
                      </a:lnTo>
                      <a:lnTo>
                        <a:pt x="1470" y="1332"/>
                      </a:lnTo>
                      <a:lnTo>
                        <a:pt x="1480" y="1350"/>
                      </a:lnTo>
                      <a:lnTo>
                        <a:pt x="1486" y="1364"/>
                      </a:lnTo>
                      <a:lnTo>
                        <a:pt x="1492" y="1381"/>
                      </a:lnTo>
                      <a:lnTo>
                        <a:pt x="1498" y="1401"/>
                      </a:lnTo>
                      <a:lnTo>
                        <a:pt x="1504" y="1423"/>
                      </a:lnTo>
                      <a:lnTo>
                        <a:pt x="1510" y="1441"/>
                      </a:lnTo>
                      <a:lnTo>
                        <a:pt x="1513" y="1454"/>
                      </a:lnTo>
                      <a:lnTo>
                        <a:pt x="1517" y="1470"/>
                      </a:lnTo>
                      <a:lnTo>
                        <a:pt x="1521" y="1482"/>
                      </a:lnTo>
                      <a:lnTo>
                        <a:pt x="1523" y="1486"/>
                      </a:lnTo>
                      <a:lnTo>
                        <a:pt x="1480" y="1490"/>
                      </a:lnTo>
                      <a:lnTo>
                        <a:pt x="1336" y="1439"/>
                      </a:lnTo>
                      <a:lnTo>
                        <a:pt x="1287" y="1476"/>
                      </a:lnTo>
                      <a:lnTo>
                        <a:pt x="1271" y="1531"/>
                      </a:lnTo>
                      <a:lnTo>
                        <a:pt x="1248" y="1557"/>
                      </a:lnTo>
                      <a:lnTo>
                        <a:pt x="1195" y="1504"/>
                      </a:lnTo>
                      <a:lnTo>
                        <a:pt x="1151" y="1472"/>
                      </a:lnTo>
                      <a:lnTo>
                        <a:pt x="1130" y="1399"/>
                      </a:lnTo>
                      <a:lnTo>
                        <a:pt x="1090" y="1405"/>
                      </a:lnTo>
                      <a:lnTo>
                        <a:pt x="1100" y="1486"/>
                      </a:lnTo>
                      <a:lnTo>
                        <a:pt x="1067" y="1488"/>
                      </a:lnTo>
                      <a:lnTo>
                        <a:pt x="1019" y="1415"/>
                      </a:lnTo>
                      <a:lnTo>
                        <a:pt x="966" y="1429"/>
                      </a:lnTo>
                      <a:lnTo>
                        <a:pt x="950" y="1380"/>
                      </a:lnTo>
                      <a:lnTo>
                        <a:pt x="927" y="1348"/>
                      </a:lnTo>
                      <a:lnTo>
                        <a:pt x="807" y="1372"/>
                      </a:lnTo>
                      <a:lnTo>
                        <a:pt x="765" y="1322"/>
                      </a:lnTo>
                      <a:lnTo>
                        <a:pt x="730" y="1352"/>
                      </a:lnTo>
                      <a:lnTo>
                        <a:pt x="683" y="1348"/>
                      </a:lnTo>
                      <a:lnTo>
                        <a:pt x="620" y="1370"/>
                      </a:lnTo>
                      <a:lnTo>
                        <a:pt x="557" y="1301"/>
                      </a:lnTo>
                      <a:lnTo>
                        <a:pt x="533" y="1238"/>
                      </a:lnTo>
                      <a:lnTo>
                        <a:pt x="437" y="1261"/>
                      </a:lnTo>
                      <a:lnTo>
                        <a:pt x="401" y="1291"/>
                      </a:lnTo>
                      <a:lnTo>
                        <a:pt x="413" y="1208"/>
                      </a:lnTo>
                      <a:lnTo>
                        <a:pt x="372" y="1153"/>
                      </a:lnTo>
                      <a:lnTo>
                        <a:pt x="317" y="1094"/>
                      </a:lnTo>
                      <a:lnTo>
                        <a:pt x="332" y="1047"/>
                      </a:lnTo>
                      <a:lnTo>
                        <a:pt x="415" y="956"/>
                      </a:lnTo>
                      <a:lnTo>
                        <a:pt x="472" y="844"/>
                      </a:lnTo>
                      <a:lnTo>
                        <a:pt x="521" y="791"/>
                      </a:lnTo>
                      <a:lnTo>
                        <a:pt x="529" y="722"/>
                      </a:lnTo>
                      <a:lnTo>
                        <a:pt x="563" y="708"/>
                      </a:lnTo>
                      <a:lnTo>
                        <a:pt x="531" y="590"/>
                      </a:lnTo>
                      <a:lnTo>
                        <a:pt x="561" y="480"/>
                      </a:lnTo>
                      <a:lnTo>
                        <a:pt x="580" y="376"/>
                      </a:lnTo>
                      <a:lnTo>
                        <a:pt x="468" y="297"/>
                      </a:lnTo>
                      <a:lnTo>
                        <a:pt x="421" y="358"/>
                      </a:lnTo>
                      <a:lnTo>
                        <a:pt x="313" y="393"/>
                      </a:lnTo>
                      <a:lnTo>
                        <a:pt x="210" y="393"/>
                      </a:lnTo>
                      <a:lnTo>
                        <a:pt x="183" y="321"/>
                      </a:lnTo>
                      <a:lnTo>
                        <a:pt x="179" y="254"/>
                      </a:lnTo>
                      <a:lnTo>
                        <a:pt x="112" y="226"/>
                      </a:lnTo>
                      <a:lnTo>
                        <a:pt x="88" y="273"/>
                      </a:lnTo>
                      <a:lnTo>
                        <a:pt x="0" y="222"/>
                      </a:lnTo>
                      <a:lnTo>
                        <a:pt x="45" y="140"/>
                      </a:lnTo>
                      <a:lnTo>
                        <a:pt x="6" y="90"/>
                      </a:lnTo>
                      <a:lnTo>
                        <a:pt x="10" y="88"/>
                      </a:lnTo>
                      <a:lnTo>
                        <a:pt x="19" y="83"/>
                      </a:lnTo>
                      <a:lnTo>
                        <a:pt x="33" y="75"/>
                      </a:lnTo>
                      <a:lnTo>
                        <a:pt x="51" y="65"/>
                      </a:lnTo>
                      <a:lnTo>
                        <a:pt x="69" y="57"/>
                      </a:lnTo>
                      <a:lnTo>
                        <a:pt x="84" y="49"/>
                      </a:lnTo>
                      <a:lnTo>
                        <a:pt x="98" y="45"/>
                      </a:lnTo>
                      <a:lnTo>
                        <a:pt x="112" y="41"/>
                      </a:lnTo>
                      <a:lnTo>
                        <a:pt x="134" y="35"/>
                      </a:lnTo>
                      <a:lnTo>
                        <a:pt x="155" y="25"/>
                      </a:lnTo>
                      <a:lnTo>
                        <a:pt x="179" y="18"/>
                      </a:lnTo>
                      <a:lnTo>
                        <a:pt x="197" y="8"/>
                      </a:lnTo>
                      <a:lnTo>
                        <a:pt x="208" y="4"/>
                      </a:lnTo>
                      <a:lnTo>
                        <a:pt x="224" y="0"/>
                      </a:lnTo>
                      <a:lnTo>
                        <a:pt x="244" y="4"/>
                      </a:lnTo>
                      <a:lnTo>
                        <a:pt x="267" y="14"/>
                      </a:lnTo>
                      <a:lnTo>
                        <a:pt x="293" y="25"/>
                      </a:lnTo>
                      <a:lnTo>
                        <a:pt x="313" y="39"/>
                      </a:lnTo>
                      <a:lnTo>
                        <a:pt x="328" y="47"/>
                      </a:lnTo>
                      <a:lnTo>
                        <a:pt x="344" y="51"/>
                      </a:lnTo>
                      <a:lnTo>
                        <a:pt x="358" y="49"/>
                      </a:lnTo>
                      <a:lnTo>
                        <a:pt x="366" y="43"/>
                      </a:lnTo>
                      <a:lnTo>
                        <a:pt x="374" y="35"/>
                      </a:lnTo>
                      <a:lnTo>
                        <a:pt x="380" y="27"/>
                      </a:lnTo>
                      <a:lnTo>
                        <a:pt x="387" y="21"/>
                      </a:lnTo>
                      <a:lnTo>
                        <a:pt x="397" y="21"/>
                      </a:lnTo>
                      <a:lnTo>
                        <a:pt x="413" y="25"/>
                      </a:lnTo>
                      <a:lnTo>
                        <a:pt x="447" y="39"/>
                      </a:lnTo>
                      <a:lnTo>
                        <a:pt x="472" y="53"/>
                      </a:lnTo>
                      <a:lnTo>
                        <a:pt x="492" y="73"/>
                      </a:lnTo>
                      <a:lnTo>
                        <a:pt x="510" y="96"/>
                      </a:lnTo>
                      <a:lnTo>
                        <a:pt x="531" y="118"/>
                      </a:lnTo>
                      <a:lnTo>
                        <a:pt x="551" y="142"/>
                      </a:lnTo>
                      <a:lnTo>
                        <a:pt x="567" y="163"/>
                      </a:lnTo>
                      <a:lnTo>
                        <a:pt x="582" y="187"/>
                      </a:lnTo>
                      <a:lnTo>
                        <a:pt x="598" y="212"/>
                      </a:lnTo>
                      <a:lnTo>
                        <a:pt x="610" y="232"/>
                      </a:lnTo>
                      <a:lnTo>
                        <a:pt x="622" y="256"/>
                      </a:lnTo>
                      <a:lnTo>
                        <a:pt x="637" y="279"/>
                      </a:lnTo>
                      <a:lnTo>
                        <a:pt x="655" y="303"/>
                      </a:lnTo>
                      <a:lnTo>
                        <a:pt x="673" y="325"/>
                      </a:lnTo>
                      <a:lnTo>
                        <a:pt x="689" y="348"/>
                      </a:lnTo>
                      <a:lnTo>
                        <a:pt x="698" y="368"/>
                      </a:lnTo>
                      <a:lnTo>
                        <a:pt x="704" y="378"/>
                      </a:lnTo>
                      <a:lnTo>
                        <a:pt x="714" y="386"/>
                      </a:lnTo>
                      <a:lnTo>
                        <a:pt x="726" y="393"/>
                      </a:lnTo>
                      <a:lnTo>
                        <a:pt x="736" y="405"/>
                      </a:lnTo>
                      <a:lnTo>
                        <a:pt x="742" y="417"/>
                      </a:lnTo>
                      <a:lnTo>
                        <a:pt x="750" y="445"/>
                      </a:lnTo>
                      <a:lnTo>
                        <a:pt x="761" y="470"/>
                      </a:lnTo>
                      <a:lnTo>
                        <a:pt x="773" y="492"/>
                      </a:lnTo>
                      <a:lnTo>
                        <a:pt x="783" y="508"/>
                      </a:lnTo>
                      <a:lnTo>
                        <a:pt x="795" y="527"/>
                      </a:lnTo>
                      <a:lnTo>
                        <a:pt x="809" y="543"/>
                      </a:lnTo>
                      <a:lnTo>
                        <a:pt x="824" y="555"/>
                      </a:lnTo>
                      <a:lnTo>
                        <a:pt x="840" y="561"/>
                      </a:lnTo>
                      <a:lnTo>
                        <a:pt x="862" y="567"/>
                      </a:lnTo>
                      <a:lnTo>
                        <a:pt x="882" y="569"/>
                      </a:lnTo>
                      <a:lnTo>
                        <a:pt x="901" y="565"/>
                      </a:lnTo>
                      <a:lnTo>
                        <a:pt x="919" y="559"/>
                      </a:lnTo>
                      <a:lnTo>
                        <a:pt x="941" y="553"/>
                      </a:lnTo>
                      <a:lnTo>
                        <a:pt x="960" y="549"/>
                      </a:lnTo>
                      <a:lnTo>
                        <a:pt x="982" y="551"/>
                      </a:lnTo>
                      <a:lnTo>
                        <a:pt x="1004" y="559"/>
                      </a:lnTo>
                      <a:lnTo>
                        <a:pt x="1029" y="563"/>
                      </a:lnTo>
                      <a:lnTo>
                        <a:pt x="1051" y="569"/>
                      </a:lnTo>
                      <a:lnTo>
                        <a:pt x="1065" y="575"/>
                      </a:lnTo>
                      <a:lnTo>
                        <a:pt x="1073" y="580"/>
                      </a:lnTo>
                      <a:lnTo>
                        <a:pt x="1086" y="588"/>
                      </a:lnTo>
                      <a:lnTo>
                        <a:pt x="1104" y="598"/>
                      </a:lnTo>
                      <a:lnTo>
                        <a:pt x="1122" y="608"/>
                      </a:lnTo>
                      <a:lnTo>
                        <a:pt x="1139" y="616"/>
                      </a:lnTo>
                      <a:lnTo>
                        <a:pt x="1155" y="620"/>
                      </a:lnTo>
                      <a:lnTo>
                        <a:pt x="1167" y="620"/>
                      </a:lnTo>
                      <a:lnTo>
                        <a:pt x="1171" y="618"/>
                      </a:lnTo>
                      <a:lnTo>
                        <a:pt x="1177" y="614"/>
                      </a:lnTo>
                      <a:lnTo>
                        <a:pt x="1181" y="614"/>
                      </a:lnTo>
                      <a:lnTo>
                        <a:pt x="1185" y="614"/>
                      </a:lnTo>
                      <a:lnTo>
                        <a:pt x="1189" y="616"/>
                      </a:lnTo>
                      <a:lnTo>
                        <a:pt x="1191" y="618"/>
                      </a:lnTo>
                      <a:lnTo>
                        <a:pt x="1193" y="624"/>
                      </a:lnTo>
                      <a:lnTo>
                        <a:pt x="1195" y="632"/>
                      </a:lnTo>
                      <a:lnTo>
                        <a:pt x="1197" y="641"/>
                      </a:lnTo>
                      <a:lnTo>
                        <a:pt x="1202" y="659"/>
                      </a:lnTo>
                      <a:lnTo>
                        <a:pt x="1212" y="675"/>
                      </a:lnTo>
                      <a:lnTo>
                        <a:pt x="1224" y="687"/>
                      </a:lnTo>
                      <a:lnTo>
                        <a:pt x="1232" y="701"/>
                      </a:lnTo>
                      <a:lnTo>
                        <a:pt x="1238" y="714"/>
                      </a:lnTo>
                      <a:lnTo>
                        <a:pt x="1244" y="734"/>
                      </a:lnTo>
                      <a:lnTo>
                        <a:pt x="1254" y="754"/>
                      </a:lnTo>
                      <a:lnTo>
                        <a:pt x="1265" y="767"/>
                      </a:lnTo>
                      <a:lnTo>
                        <a:pt x="1277" y="775"/>
                      </a:lnTo>
                      <a:lnTo>
                        <a:pt x="1289" y="779"/>
                      </a:lnTo>
                      <a:lnTo>
                        <a:pt x="1299" y="785"/>
                      </a:lnTo>
                      <a:lnTo>
                        <a:pt x="1313" y="789"/>
                      </a:lnTo>
                      <a:lnTo>
                        <a:pt x="1328" y="785"/>
                      </a:lnTo>
                      <a:lnTo>
                        <a:pt x="1348" y="777"/>
                      </a:lnTo>
                      <a:lnTo>
                        <a:pt x="1374" y="773"/>
                      </a:lnTo>
                      <a:lnTo>
                        <a:pt x="1399" y="767"/>
                      </a:lnTo>
                      <a:lnTo>
                        <a:pt x="1423" y="760"/>
                      </a:lnTo>
                      <a:lnTo>
                        <a:pt x="1447" y="742"/>
                      </a:lnTo>
                      <a:lnTo>
                        <a:pt x="1462" y="722"/>
                      </a:lnTo>
                      <a:lnTo>
                        <a:pt x="1472" y="701"/>
                      </a:lnTo>
                      <a:lnTo>
                        <a:pt x="1480" y="689"/>
                      </a:lnTo>
                      <a:lnTo>
                        <a:pt x="1494" y="675"/>
                      </a:lnTo>
                      <a:lnTo>
                        <a:pt x="1510" y="659"/>
                      </a:lnTo>
                      <a:lnTo>
                        <a:pt x="1527" y="643"/>
                      </a:lnTo>
                      <a:lnTo>
                        <a:pt x="1543" y="628"/>
                      </a:lnTo>
                      <a:lnTo>
                        <a:pt x="1557" y="616"/>
                      </a:lnTo>
                      <a:lnTo>
                        <a:pt x="1572" y="604"/>
                      </a:lnTo>
                      <a:lnTo>
                        <a:pt x="1584" y="594"/>
                      </a:lnTo>
                      <a:lnTo>
                        <a:pt x="1598" y="586"/>
                      </a:lnTo>
                      <a:lnTo>
                        <a:pt x="1614" y="577"/>
                      </a:lnTo>
                      <a:lnTo>
                        <a:pt x="1634" y="567"/>
                      </a:lnTo>
                      <a:lnTo>
                        <a:pt x="1653" y="561"/>
                      </a:lnTo>
                      <a:lnTo>
                        <a:pt x="1667" y="557"/>
                      </a:lnTo>
                      <a:lnTo>
                        <a:pt x="1673" y="557"/>
                      </a:lnTo>
                    </a:path>
                  </a:pathLst>
                </a:custGeom>
                <a:solidFill>
                  <a:srgbClr val="00B0F0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112"/>
                <p:cNvSpPr>
                  <a:spLocks/>
                </p:cNvSpPr>
                <p:nvPr/>
              </p:nvSpPr>
              <p:spPr bwMode="gray">
                <a:xfrm>
                  <a:off x="2264" y="884"/>
                  <a:ext cx="1641" cy="1473"/>
                </a:xfrm>
                <a:custGeom>
                  <a:avLst/>
                  <a:gdLst>
                    <a:gd name="T0" fmla="*/ 2601 w 3282"/>
                    <a:gd name="T1" fmla="*/ 42 h 2947"/>
                    <a:gd name="T2" fmla="*/ 2676 w 3282"/>
                    <a:gd name="T3" fmla="*/ 0 h 2947"/>
                    <a:gd name="T4" fmla="*/ 2880 w 3282"/>
                    <a:gd name="T5" fmla="*/ 303 h 2947"/>
                    <a:gd name="T6" fmla="*/ 3231 w 3282"/>
                    <a:gd name="T7" fmla="*/ 616 h 2947"/>
                    <a:gd name="T8" fmla="*/ 3042 w 3282"/>
                    <a:gd name="T9" fmla="*/ 1063 h 2947"/>
                    <a:gd name="T10" fmla="*/ 2947 w 3282"/>
                    <a:gd name="T11" fmla="*/ 1305 h 2947"/>
                    <a:gd name="T12" fmla="*/ 3170 w 3282"/>
                    <a:gd name="T13" fmla="*/ 1475 h 2947"/>
                    <a:gd name="T14" fmla="*/ 3138 w 3282"/>
                    <a:gd name="T15" fmla="*/ 1766 h 2947"/>
                    <a:gd name="T16" fmla="*/ 2839 w 3282"/>
                    <a:gd name="T17" fmla="*/ 1947 h 2947"/>
                    <a:gd name="T18" fmla="*/ 2770 w 3282"/>
                    <a:gd name="T19" fmla="*/ 2118 h 2947"/>
                    <a:gd name="T20" fmla="*/ 2536 w 3282"/>
                    <a:gd name="T21" fmla="*/ 1941 h 2947"/>
                    <a:gd name="T22" fmla="*/ 2347 w 3282"/>
                    <a:gd name="T23" fmla="*/ 2073 h 2947"/>
                    <a:gd name="T24" fmla="*/ 2120 w 3282"/>
                    <a:gd name="T25" fmla="*/ 2181 h 2947"/>
                    <a:gd name="T26" fmla="*/ 1880 w 3282"/>
                    <a:gd name="T27" fmla="*/ 2526 h 2947"/>
                    <a:gd name="T28" fmla="*/ 1502 w 3282"/>
                    <a:gd name="T29" fmla="*/ 2852 h 2947"/>
                    <a:gd name="T30" fmla="*/ 1233 w 3282"/>
                    <a:gd name="T31" fmla="*/ 2707 h 2947"/>
                    <a:gd name="T32" fmla="*/ 939 w 3282"/>
                    <a:gd name="T33" fmla="*/ 2947 h 2947"/>
                    <a:gd name="T34" fmla="*/ 754 w 3282"/>
                    <a:gd name="T35" fmla="*/ 2620 h 2947"/>
                    <a:gd name="T36" fmla="*/ 351 w 3282"/>
                    <a:gd name="T37" fmla="*/ 2470 h 2947"/>
                    <a:gd name="T38" fmla="*/ 34 w 3282"/>
                    <a:gd name="T39" fmla="*/ 2333 h 2947"/>
                    <a:gd name="T40" fmla="*/ 79 w 3282"/>
                    <a:gd name="T41" fmla="*/ 2063 h 2947"/>
                    <a:gd name="T42" fmla="*/ 278 w 3282"/>
                    <a:gd name="T43" fmla="*/ 2089 h 2947"/>
                    <a:gd name="T44" fmla="*/ 412 w 3282"/>
                    <a:gd name="T45" fmla="*/ 2075 h 2947"/>
                    <a:gd name="T46" fmla="*/ 575 w 3282"/>
                    <a:gd name="T47" fmla="*/ 2104 h 2947"/>
                    <a:gd name="T48" fmla="*/ 709 w 3282"/>
                    <a:gd name="T49" fmla="*/ 2183 h 2947"/>
                    <a:gd name="T50" fmla="*/ 892 w 3282"/>
                    <a:gd name="T51" fmla="*/ 2203 h 2947"/>
                    <a:gd name="T52" fmla="*/ 985 w 3282"/>
                    <a:gd name="T53" fmla="*/ 2234 h 2947"/>
                    <a:gd name="T54" fmla="*/ 1164 w 3282"/>
                    <a:gd name="T55" fmla="*/ 2130 h 2947"/>
                    <a:gd name="T56" fmla="*/ 1363 w 3282"/>
                    <a:gd name="T57" fmla="*/ 2079 h 2947"/>
                    <a:gd name="T58" fmla="*/ 1498 w 3282"/>
                    <a:gd name="T59" fmla="*/ 2071 h 2947"/>
                    <a:gd name="T60" fmla="*/ 1589 w 3282"/>
                    <a:gd name="T61" fmla="*/ 2024 h 2947"/>
                    <a:gd name="T62" fmla="*/ 1680 w 3282"/>
                    <a:gd name="T63" fmla="*/ 1941 h 2947"/>
                    <a:gd name="T64" fmla="*/ 1772 w 3282"/>
                    <a:gd name="T65" fmla="*/ 1866 h 2947"/>
                    <a:gd name="T66" fmla="*/ 1837 w 3282"/>
                    <a:gd name="T67" fmla="*/ 1811 h 2947"/>
                    <a:gd name="T68" fmla="*/ 1772 w 3282"/>
                    <a:gd name="T69" fmla="*/ 1679 h 2947"/>
                    <a:gd name="T70" fmla="*/ 1863 w 3282"/>
                    <a:gd name="T71" fmla="*/ 1585 h 2947"/>
                    <a:gd name="T72" fmla="*/ 2020 w 3282"/>
                    <a:gd name="T73" fmla="*/ 1612 h 2947"/>
                    <a:gd name="T74" fmla="*/ 2117 w 3282"/>
                    <a:gd name="T75" fmla="*/ 1502 h 2947"/>
                    <a:gd name="T76" fmla="*/ 2243 w 3282"/>
                    <a:gd name="T77" fmla="*/ 1477 h 2947"/>
                    <a:gd name="T78" fmla="*/ 2315 w 3282"/>
                    <a:gd name="T79" fmla="*/ 1364 h 2947"/>
                    <a:gd name="T80" fmla="*/ 2426 w 3282"/>
                    <a:gd name="T81" fmla="*/ 1262 h 2947"/>
                    <a:gd name="T82" fmla="*/ 2534 w 3282"/>
                    <a:gd name="T83" fmla="*/ 1195 h 2947"/>
                    <a:gd name="T84" fmla="*/ 2685 w 3282"/>
                    <a:gd name="T85" fmla="*/ 1203 h 2947"/>
                    <a:gd name="T86" fmla="*/ 2682 w 3282"/>
                    <a:gd name="T87" fmla="*/ 1108 h 2947"/>
                    <a:gd name="T88" fmla="*/ 2524 w 3282"/>
                    <a:gd name="T89" fmla="*/ 998 h 2947"/>
                    <a:gd name="T90" fmla="*/ 2426 w 3282"/>
                    <a:gd name="T91" fmla="*/ 1040 h 2947"/>
                    <a:gd name="T92" fmla="*/ 2304 w 3282"/>
                    <a:gd name="T93" fmla="*/ 1034 h 2947"/>
                    <a:gd name="T94" fmla="*/ 2211 w 3282"/>
                    <a:gd name="T95" fmla="*/ 1075 h 2947"/>
                    <a:gd name="T96" fmla="*/ 2193 w 3282"/>
                    <a:gd name="T97" fmla="*/ 982 h 2947"/>
                    <a:gd name="T98" fmla="*/ 2239 w 3282"/>
                    <a:gd name="T99" fmla="*/ 782 h 2947"/>
                    <a:gd name="T100" fmla="*/ 2331 w 3282"/>
                    <a:gd name="T101" fmla="*/ 719 h 2947"/>
                    <a:gd name="T102" fmla="*/ 2443 w 3282"/>
                    <a:gd name="T103" fmla="*/ 675 h 2947"/>
                    <a:gd name="T104" fmla="*/ 2540 w 3282"/>
                    <a:gd name="T105" fmla="*/ 611 h 2947"/>
                    <a:gd name="T106" fmla="*/ 2542 w 3282"/>
                    <a:gd name="T107" fmla="*/ 498 h 2947"/>
                    <a:gd name="T108" fmla="*/ 2585 w 3282"/>
                    <a:gd name="T109" fmla="*/ 337 h 2947"/>
                    <a:gd name="T110" fmla="*/ 2634 w 3282"/>
                    <a:gd name="T111" fmla="*/ 246 h 2947"/>
                    <a:gd name="T112" fmla="*/ 2605 w 3282"/>
                    <a:gd name="T113" fmla="*/ 148 h 2947"/>
                    <a:gd name="T114" fmla="*/ 2548 w 3282"/>
                    <a:gd name="T115" fmla="*/ 124 h 294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282"/>
                    <a:gd name="T175" fmla="*/ 0 h 2947"/>
                    <a:gd name="T176" fmla="*/ 3282 w 3282"/>
                    <a:gd name="T177" fmla="*/ 2947 h 294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282" h="2947">
                      <a:moveTo>
                        <a:pt x="2552" y="115"/>
                      </a:moveTo>
                      <a:lnTo>
                        <a:pt x="2554" y="111"/>
                      </a:lnTo>
                      <a:lnTo>
                        <a:pt x="2559" y="101"/>
                      </a:lnTo>
                      <a:lnTo>
                        <a:pt x="2569" y="87"/>
                      </a:lnTo>
                      <a:lnTo>
                        <a:pt x="2579" y="73"/>
                      </a:lnTo>
                      <a:lnTo>
                        <a:pt x="2589" y="55"/>
                      </a:lnTo>
                      <a:lnTo>
                        <a:pt x="2601" y="42"/>
                      </a:lnTo>
                      <a:lnTo>
                        <a:pt x="2609" y="28"/>
                      </a:lnTo>
                      <a:lnTo>
                        <a:pt x="2617" y="20"/>
                      </a:lnTo>
                      <a:lnTo>
                        <a:pt x="2628" y="12"/>
                      </a:lnTo>
                      <a:lnTo>
                        <a:pt x="2642" y="6"/>
                      </a:lnTo>
                      <a:lnTo>
                        <a:pt x="2658" y="2"/>
                      </a:lnTo>
                      <a:lnTo>
                        <a:pt x="2670" y="0"/>
                      </a:lnTo>
                      <a:lnTo>
                        <a:pt x="2676" y="0"/>
                      </a:lnTo>
                      <a:lnTo>
                        <a:pt x="2715" y="50"/>
                      </a:lnTo>
                      <a:lnTo>
                        <a:pt x="2670" y="132"/>
                      </a:lnTo>
                      <a:lnTo>
                        <a:pt x="2758" y="183"/>
                      </a:lnTo>
                      <a:lnTo>
                        <a:pt x="2782" y="142"/>
                      </a:lnTo>
                      <a:lnTo>
                        <a:pt x="2849" y="164"/>
                      </a:lnTo>
                      <a:lnTo>
                        <a:pt x="2853" y="231"/>
                      </a:lnTo>
                      <a:lnTo>
                        <a:pt x="2880" y="303"/>
                      </a:lnTo>
                      <a:lnTo>
                        <a:pt x="2983" y="303"/>
                      </a:lnTo>
                      <a:lnTo>
                        <a:pt x="3091" y="268"/>
                      </a:lnTo>
                      <a:lnTo>
                        <a:pt x="3138" y="207"/>
                      </a:lnTo>
                      <a:lnTo>
                        <a:pt x="3250" y="286"/>
                      </a:lnTo>
                      <a:lnTo>
                        <a:pt x="3231" y="386"/>
                      </a:lnTo>
                      <a:lnTo>
                        <a:pt x="3201" y="500"/>
                      </a:lnTo>
                      <a:lnTo>
                        <a:pt x="3231" y="616"/>
                      </a:lnTo>
                      <a:lnTo>
                        <a:pt x="3199" y="632"/>
                      </a:lnTo>
                      <a:lnTo>
                        <a:pt x="3191" y="701"/>
                      </a:lnTo>
                      <a:lnTo>
                        <a:pt x="3140" y="756"/>
                      </a:lnTo>
                      <a:lnTo>
                        <a:pt x="3085" y="866"/>
                      </a:lnTo>
                      <a:lnTo>
                        <a:pt x="3002" y="957"/>
                      </a:lnTo>
                      <a:lnTo>
                        <a:pt x="2987" y="1004"/>
                      </a:lnTo>
                      <a:lnTo>
                        <a:pt x="3042" y="1063"/>
                      </a:lnTo>
                      <a:lnTo>
                        <a:pt x="3083" y="1120"/>
                      </a:lnTo>
                      <a:lnTo>
                        <a:pt x="3071" y="1201"/>
                      </a:lnTo>
                      <a:lnTo>
                        <a:pt x="3079" y="1266"/>
                      </a:lnTo>
                      <a:lnTo>
                        <a:pt x="3030" y="1244"/>
                      </a:lnTo>
                      <a:lnTo>
                        <a:pt x="3014" y="1264"/>
                      </a:lnTo>
                      <a:lnTo>
                        <a:pt x="2971" y="1250"/>
                      </a:lnTo>
                      <a:lnTo>
                        <a:pt x="2947" y="1305"/>
                      </a:lnTo>
                      <a:lnTo>
                        <a:pt x="2989" y="1313"/>
                      </a:lnTo>
                      <a:lnTo>
                        <a:pt x="3030" y="1368"/>
                      </a:lnTo>
                      <a:lnTo>
                        <a:pt x="3024" y="1451"/>
                      </a:lnTo>
                      <a:lnTo>
                        <a:pt x="3059" y="1500"/>
                      </a:lnTo>
                      <a:lnTo>
                        <a:pt x="3061" y="1530"/>
                      </a:lnTo>
                      <a:lnTo>
                        <a:pt x="3091" y="1536"/>
                      </a:lnTo>
                      <a:lnTo>
                        <a:pt x="3170" y="1475"/>
                      </a:lnTo>
                      <a:lnTo>
                        <a:pt x="3209" y="1541"/>
                      </a:lnTo>
                      <a:lnTo>
                        <a:pt x="3244" y="1608"/>
                      </a:lnTo>
                      <a:lnTo>
                        <a:pt x="3282" y="1630"/>
                      </a:lnTo>
                      <a:lnTo>
                        <a:pt x="3282" y="1677"/>
                      </a:lnTo>
                      <a:lnTo>
                        <a:pt x="3239" y="1728"/>
                      </a:lnTo>
                      <a:lnTo>
                        <a:pt x="3189" y="1776"/>
                      </a:lnTo>
                      <a:lnTo>
                        <a:pt x="3138" y="1766"/>
                      </a:lnTo>
                      <a:lnTo>
                        <a:pt x="3134" y="1803"/>
                      </a:lnTo>
                      <a:lnTo>
                        <a:pt x="3101" y="1819"/>
                      </a:lnTo>
                      <a:lnTo>
                        <a:pt x="3032" y="1839"/>
                      </a:lnTo>
                      <a:lnTo>
                        <a:pt x="2981" y="1898"/>
                      </a:lnTo>
                      <a:lnTo>
                        <a:pt x="2928" y="1941"/>
                      </a:lnTo>
                      <a:lnTo>
                        <a:pt x="2884" y="2012"/>
                      </a:lnTo>
                      <a:lnTo>
                        <a:pt x="2839" y="1947"/>
                      </a:lnTo>
                      <a:lnTo>
                        <a:pt x="2798" y="1917"/>
                      </a:lnTo>
                      <a:lnTo>
                        <a:pt x="2768" y="1945"/>
                      </a:lnTo>
                      <a:lnTo>
                        <a:pt x="2788" y="1967"/>
                      </a:lnTo>
                      <a:lnTo>
                        <a:pt x="2788" y="2032"/>
                      </a:lnTo>
                      <a:lnTo>
                        <a:pt x="2811" y="2087"/>
                      </a:lnTo>
                      <a:lnTo>
                        <a:pt x="2778" y="2140"/>
                      </a:lnTo>
                      <a:lnTo>
                        <a:pt x="2770" y="2118"/>
                      </a:lnTo>
                      <a:lnTo>
                        <a:pt x="2703" y="2116"/>
                      </a:lnTo>
                      <a:lnTo>
                        <a:pt x="2656" y="2073"/>
                      </a:lnTo>
                      <a:lnTo>
                        <a:pt x="2640" y="2012"/>
                      </a:lnTo>
                      <a:lnTo>
                        <a:pt x="2607" y="1971"/>
                      </a:lnTo>
                      <a:lnTo>
                        <a:pt x="2581" y="1925"/>
                      </a:lnTo>
                      <a:lnTo>
                        <a:pt x="2556" y="1911"/>
                      </a:lnTo>
                      <a:lnTo>
                        <a:pt x="2536" y="1941"/>
                      </a:lnTo>
                      <a:lnTo>
                        <a:pt x="2506" y="1943"/>
                      </a:lnTo>
                      <a:lnTo>
                        <a:pt x="2469" y="1967"/>
                      </a:lnTo>
                      <a:lnTo>
                        <a:pt x="2479" y="2035"/>
                      </a:lnTo>
                      <a:lnTo>
                        <a:pt x="2441" y="2049"/>
                      </a:lnTo>
                      <a:lnTo>
                        <a:pt x="2414" y="2039"/>
                      </a:lnTo>
                      <a:lnTo>
                        <a:pt x="2386" y="2075"/>
                      </a:lnTo>
                      <a:lnTo>
                        <a:pt x="2347" y="2073"/>
                      </a:lnTo>
                      <a:lnTo>
                        <a:pt x="2296" y="2128"/>
                      </a:lnTo>
                      <a:lnTo>
                        <a:pt x="2248" y="2132"/>
                      </a:lnTo>
                      <a:lnTo>
                        <a:pt x="2231" y="2055"/>
                      </a:lnTo>
                      <a:lnTo>
                        <a:pt x="2183" y="2051"/>
                      </a:lnTo>
                      <a:lnTo>
                        <a:pt x="2158" y="2093"/>
                      </a:lnTo>
                      <a:lnTo>
                        <a:pt x="2152" y="2142"/>
                      </a:lnTo>
                      <a:lnTo>
                        <a:pt x="2120" y="2181"/>
                      </a:lnTo>
                      <a:lnTo>
                        <a:pt x="2132" y="2222"/>
                      </a:lnTo>
                      <a:lnTo>
                        <a:pt x="2117" y="2246"/>
                      </a:lnTo>
                      <a:lnTo>
                        <a:pt x="2185" y="2333"/>
                      </a:lnTo>
                      <a:lnTo>
                        <a:pt x="2075" y="2376"/>
                      </a:lnTo>
                      <a:lnTo>
                        <a:pt x="2014" y="2376"/>
                      </a:lnTo>
                      <a:lnTo>
                        <a:pt x="1928" y="2407"/>
                      </a:lnTo>
                      <a:lnTo>
                        <a:pt x="1880" y="2526"/>
                      </a:lnTo>
                      <a:lnTo>
                        <a:pt x="1802" y="2555"/>
                      </a:lnTo>
                      <a:lnTo>
                        <a:pt x="1766" y="2539"/>
                      </a:lnTo>
                      <a:lnTo>
                        <a:pt x="1731" y="2598"/>
                      </a:lnTo>
                      <a:lnTo>
                        <a:pt x="1674" y="2579"/>
                      </a:lnTo>
                      <a:lnTo>
                        <a:pt x="1621" y="2638"/>
                      </a:lnTo>
                      <a:lnTo>
                        <a:pt x="1601" y="2718"/>
                      </a:lnTo>
                      <a:lnTo>
                        <a:pt x="1502" y="2852"/>
                      </a:lnTo>
                      <a:lnTo>
                        <a:pt x="1459" y="2888"/>
                      </a:lnTo>
                      <a:lnTo>
                        <a:pt x="1430" y="2860"/>
                      </a:lnTo>
                      <a:lnTo>
                        <a:pt x="1339" y="2876"/>
                      </a:lnTo>
                      <a:lnTo>
                        <a:pt x="1298" y="2823"/>
                      </a:lnTo>
                      <a:lnTo>
                        <a:pt x="1239" y="2821"/>
                      </a:lnTo>
                      <a:lnTo>
                        <a:pt x="1195" y="2781"/>
                      </a:lnTo>
                      <a:lnTo>
                        <a:pt x="1233" y="2707"/>
                      </a:lnTo>
                      <a:lnTo>
                        <a:pt x="1248" y="2659"/>
                      </a:lnTo>
                      <a:lnTo>
                        <a:pt x="1215" y="2612"/>
                      </a:lnTo>
                      <a:lnTo>
                        <a:pt x="1150" y="2630"/>
                      </a:lnTo>
                      <a:lnTo>
                        <a:pt x="1115" y="2709"/>
                      </a:lnTo>
                      <a:lnTo>
                        <a:pt x="1101" y="2846"/>
                      </a:lnTo>
                      <a:lnTo>
                        <a:pt x="1052" y="2901"/>
                      </a:lnTo>
                      <a:lnTo>
                        <a:pt x="939" y="2947"/>
                      </a:lnTo>
                      <a:lnTo>
                        <a:pt x="869" y="2941"/>
                      </a:lnTo>
                      <a:lnTo>
                        <a:pt x="810" y="2886"/>
                      </a:lnTo>
                      <a:lnTo>
                        <a:pt x="817" y="2795"/>
                      </a:lnTo>
                      <a:lnTo>
                        <a:pt x="874" y="2764"/>
                      </a:lnTo>
                      <a:lnTo>
                        <a:pt x="874" y="2657"/>
                      </a:lnTo>
                      <a:lnTo>
                        <a:pt x="829" y="2618"/>
                      </a:lnTo>
                      <a:lnTo>
                        <a:pt x="754" y="2620"/>
                      </a:lnTo>
                      <a:lnTo>
                        <a:pt x="658" y="2714"/>
                      </a:lnTo>
                      <a:lnTo>
                        <a:pt x="524" y="2714"/>
                      </a:lnTo>
                      <a:lnTo>
                        <a:pt x="441" y="2671"/>
                      </a:lnTo>
                      <a:lnTo>
                        <a:pt x="445" y="2610"/>
                      </a:lnTo>
                      <a:lnTo>
                        <a:pt x="378" y="2606"/>
                      </a:lnTo>
                      <a:lnTo>
                        <a:pt x="302" y="2539"/>
                      </a:lnTo>
                      <a:lnTo>
                        <a:pt x="351" y="2470"/>
                      </a:lnTo>
                      <a:lnTo>
                        <a:pt x="396" y="2457"/>
                      </a:lnTo>
                      <a:lnTo>
                        <a:pt x="376" y="2390"/>
                      </a:lnTo>
                      <a:lnTo>
                        <a:pt x="296" y="2362"/>
                      </a:lnTo>
                      <a:lnTo>
                        <a:pt x="203" y="2374"/>
                      </a:lnTo>
                      <a:lnTo>
                        <a:pt x="156" y="2429"/>
                      </a:lnTo>
                      <a:lnTo>
                        <a:pt x="111" y="2423"/>
                      </a:lnTo>
                      <a:lnTo>
                        <a:pt x="34" y="2333"/>
                      </a:lnTo>
                      <a:lnTo>
                        <a:pt x="0" y="2236"/>
                      </a:lnTo>
                      <a:lnTo>
                        <a:pt x="18" y="2179"/>
                      </a:lnTo>
                      <a:lnTo>
                        <a:pt x="10" y="2055"/>
                      </a:lnTo>
                      <a:lnTo>
                        <a:pt x="14" y="2057"/>
                      </a:lnTo>
                      <a:lnTo>
                        <a:pt x="30" y="2057"/>
                      </a:lnTo>
                      <a:lnTo>
                        <a:pt x="52" y="2059"/>
                      </a:lnTo>
                      <a:lnTo>
                        <a:pt x="79" y="2063"/>
                      </a:lnTo>
                      <a:lnTo>
                        <a:pt x="109" y="2065"/>
                      </a:lnTo>
                      <a:lnTo>
                        <a:pt x="138" y="2069"/>
                      </a:lnTo>
                      <a:lnTo>
                        <a:pt x="166" y="2073"/>
                      </a:lnTo>
                      <a:lnTo>
                        <a:pt x="189" y="2077"/>
                      </a:lnTo>
                      <a:lnTo>
                        <a:pt x="207" y="2081"/>
                      </a:lnTo>
                      <a:lnTo>
                        <a:pt x="243" y="2089"/>
                      </a:lnTo>
                      <a:lnTo>
                        <a:pt x="278" y="2089"/>
                      </a:lnTo>
                      <a:lnTo>
                        <a:pt x="308" y="2081"/>
                      </a:lnTo>
                      <a:lnTo>
                        <a:pt x="323" y="2075"/>
                      </a:lnTo>
                      <a:lnTo>
                        <a:pt x="337" y="2069"/>
                      </a:lnTo>
                      <a:lnTo>
                        <a:pt x="351" y="2067"/>
                      </a:lnTo>
                      <a:lnTo>
                        <a:pt x="367" y="2065"/>
                      </a:lnTo>
                      <a:lnTo>
                        <a:pt x="386" y="2069"/>
                      </a:lnTo>
                      <a:lnTo>
                        <a:pt x="412" y="2075"/>
                      </a:lnTo>
                      <a:lnTo>
                        <a:pt x="441" y="2079"/>
                      </a:lnTo>
                      <a:lnTo>
                        <a:pt x="473" y="2083"/>
                      </a:lnTo>
                      <a:lnTo>
                        <a:pt x="498" y="2087"/>
                      </a:lnTo>
                      <a:lnTo>
                        <a:pt x="518" y="2087"/>
                      </a:lnTo>
                      <a:lnTo>
                        <a:pt x="542" y="2089"/>
                      </a:lnTo>
                      <a:lnTo>
                        <a:pt x="560" y="2095"/>
                      </a:lnTo>
                      <a:lnTo>
                        <a:pt x="575" y="2104"/>
                      </a:lnTo>
                      <a:lnTo>
                        <a:pt x="589" y="2118"/>
                      </a:lnTo>
                      <a:lnTo>
                        <a:pt x="607" y="2134"/>
                      </a:lnTo>
                      <a:lnTo>
                        <a:pt x="626" y="2148"/>
                      </a:lnTo>
                      <a:lnTo>
                        <a:pt x="646" y="2156"/>
                      </a:lnTo>
                      <a:lnTo>
                        <a:pt x="666" y="2163"/>
                      </a:lnTo>
                      <a:lnTo>
                        <a:pt x="685" y="2173"/>
                      </a:lnTo>
                      <a:lnTo>
                        <a:pt x="709" y="2183"/>
                      </a:lnTo>
                      <a:lnTo>
                        <a:pt x="739" y="2193"/>
                      </a:lnTo>
                      <a:lnTo>
                        <a:pt x="762" y="2197"/>
                      </a:lnTo>
                      <a:lnTo>
                        <a:pt x="792" y="2199"/>
                      </a:lnTo>
                      <a:lnTo>
                        <a:pt x="821" y="2201"/>
                      </a:lnTo>
                      <a:lnTo>
                        <a:pt x="851" y="2201"/>
                      </a:lnTo>
                      <a:lnTo>
                        <a:pt x="874" y="2201"/>
                      </a:lnTo>
                      <a:lnTo>
                        <a:pt x="892" y="2203"/>
                      </a:lnTo>
                      <a:lnTo>
                        <a:pt x="904" y="2207"/>
                      </a:lnTo>
                      <a:lnTo>
                        <a:pt x="914" y="2215"/>
                      </a:lnTo>
                      <a:lnTo>
                        <a:pt x="924" y="2224"/>
                      </a:lnTo>
                      <a:lnTo>
                        <a:pt x="935" y="2232"/>
                      </a:lnTo>
                      <a:lnTo>
                        <a:pt x="947" y="2236"/>
                      </a:lnTo>
                      <a:lnTo>
                        <a:pt x="965" y="2238"/>
                      </a:lnTo>
                      <a:lnTo>
                        <a:pt x="985" y="2234"/>
                      </a:lnTo>
                      <a:lnTo>
                        <a:pt x="1002" y="2224"/>
                      </a:lnTo>
                      <a:lnTo>
                        <a:pt x="1024" y="2207"/>
                      </a:lnTo>
                      <a:lnTo>
                        <a:pt x="1048" y="2187"/>
                      </a:lnTo>
                      <a:lnTo>
                        <a:pt x="1073" y="2171"/>
                      </a:lnTo>
                      <a:lnTo>
                        <a:pt x="1103" y="2157"/>
                      </a:lnTo>
                      <a:lnTo>
                        <a:pt x="1134" y="2144"/>
                      </a:lnTo>
                      <a:lnTo>
                        <a:pt x="1164" y="2130"/>
                      </a:lnTo>
                      <a:lnTo>
                        <a:pt x="1199" y="2114"/>
                      </a:lnTo>
                      <a:lnTo>
                        <a:pt x="1241" y="2098"/>
                      </a:lnTo>
                      <a:lnTo>
                        <a:pt x="1282" y="2087"/>
                      </a:lnTo>
                      <a:lnTo>
                        <a:pt x="1325" y="2079"/>
                      </a:lnTo>
                      <a:lnTo>
                        <a:pt x="1345" y="2077"/>
                      </a:lnTo>
                      <a:lnTo>
                        <a:pt x="1357" y="2077"/>
                      </a:lnTo>
                      <a:lnTo>
                        <a:pt x="1363" y="2079"/>
                      </a:lnTo>
                      <a:lnTo>
                        <a:pt x="1367" y="2079"/>
                      </a:lnTo>
                      <a:lnTo>
                        <a:pt x="1371" y="2081"/>
                      </a:lnTo>
                      <a:lnTo>
                        <a:pt x="1378" y="2081"/>
                      </a:lnTo>
                      <a:lnTo>
                        <a:pt x="1392" y="2081"/>
                      </a:lnTo>
                      <a:lnTo>
                        <a:pt x="1418" y="2079"/>
                      </a:lnTo>
                      <a:lnTo>
                        <a:pt x="1463" y="2075"/>
                      </a:lnTo>
                      <a:lnTo>
                        <a:pt x="1498" y="2071"/>
                      </a:lnTo>
                      <a:lnTo>
                        <a:pt x="1526" y="2065"/>
                      </a:lnTo>
                      <a:lnTo>
                        <a:pt x="1548" y="2059"/>
                      </a:lnTo>
                      <a:lnTo>
                        <a:pt x="1561" y="2053"/>
                      </a:lnTo>
                      <a:lnTo>
                        <a:pt x="1571" y="2045"/>
                      </a:lnTo>
                      <a:lnTo>
                        <a:pt x="1577" y="2035"/>
                      </a:lnTo>
                      <a:lnTo>
                        <a:pt x="1581" y="2030"/>
                      </a:lnTo>
                      <a:lnTo>
                        <a:pt x="1589" y="2024"/>
                      </a:lnTo>
                      <a:lnTo>
                        <a:pt x="1603" y="2018"/>
                      </a:lnTo>
                      <a:lnTo>
                        <a:pt x="1622" y="2014"/>
                      </a:lnTo>
                      <a:lnTo>
                        <a:pt x="1640" y="2006"/>
                      </a:lnTo>
                      <a:lnTo>
                        <a:pt x="1656" y="1994"/>
                      </a:lnTo>
                      <a:lnTo>
                        <a:pt x="1668" y="1974"/>
                      </a:lnTo>
                      <a:lnTo>
                        <a:pt x="1674" y="1957"/>
                      </a:lnTo>
                      <a:lnTo>
                        <a:pt x="1680" y="1941"/>
                      </a:lnTo>
                      <a:lnTo>
                        <a:pt x="1685" y="1927"/>
                      </a:lnTo>
                      <a:lnTo>
                        <a:pt x="1697" y="1913"/>
                      </a:lnTo>
                      <a:lnTo>
                        <a:pt x="1715" y="1900"/>
                      </a:lnTo>
                      <a:lnTo>
                        <a:pt x="1737" y="1888"/>
                      </a:lnTo>
                      <a:lnTo>
                        <a:pt x="1752" y="1878"/>
                      </a:lnTo>
                      <a:lnTo>
                        <a:pt x="1764" y="1872"/>
                      </a:lnTo>
                      <a:lnTo>
                        <a:pt x="1772" y="1866"/>
                      </a:lnTo>
                      <a:lnTo>
                        <a:pt x="1780" y="1860"/>
                      </a:lnTo>
                      <a:lnTo>
                        <a:pt x="1790" y="1854"/>
                      </a:lnTo>
                      <a:lnTo>
                        <a:pt x="1804" y="1848"/>
                      </a:lnTo>
                      <a:lnTo>
                        <a:pt x="1817" y="1841"/>
                      </a:lnTo>
                      <a:lnTo>
                        <a:pt x="1831" y="1831"/>
                      </a:lnTo>
                      <a:lnTo>
                        <a:pt x="1837" y="1821"/>
                      </a:lnTo>
                      <a:lnTo>
                        <a:pt x="1837" y="1811"/>
                      </a:lnTo>
                      <a:lnTo>
                        <a:pt x="1825" y="1795"/>
                      </a:lnTo>
                      <a:lnTo>
                        <a:pt x="1809" y="1780"/>
                      </a:lnTo>
                      <a:lnTo>
                        <a:pt x="1794" y="1762"/>
                      </a:lnTo>
                      <a:lnTo>
                        <a:pt x="1780" y="1744"/>
                      </a:lnTo>
                      <a:lnTo>
                        <a:pt x="1772" y="1726"/>
                      </a:lnTo>
                      <a:lnTo>
                        <a:pt x="1772" y="1707"/>
                      </a:lnTo>
                      <a:lnTo>
                        <a:pt x="1772" y="1679"/>
                      </a:lnTo>
                      <a:lnTo>
                        <a:pt x="1776" y="1652"/>
                      </a:lnTo>
                      <a:lnTo>
                        <a:pt x="1782" y="1628"/>
                      </a:lnTo>
                      <a:lnTo>
                        <a:pt x="1790" y="1608"/>
                      </a:lnTo>
                      <a:lnTo>
                        <a:pt x="1806" y="1593"/>
                      </a:lnTo>
                      <a:lnTo>
                        <a:pt x="1823" y="1585"/>
                      </a:lnTo>
                      <a:lnTo>
                        <a:pt x="1843" y="1581"/>
                      </a:lnTo>
                      <a:lnTo>
                        <a:pt x="1863" y="1585"/>
                      </a:lnTo>
                      <a:lnTo>
                        <a:pt x="1884" y="1597"/>
                      </a:lnTo>
                      <a:lnTo>
                        <a:pt x="1910" y="1606"/>
                      </a:lnTo>
                      <a:lnTo>
                        <a:pt x="1937" y="1614"/>
                      </a:lnTo>
                      <a:lnTo>
                        <a:pt x="1963" y="1616"/>
                      </a:lnTo>
                      <a:lnTo>
                        <a:pt x="1985" y="1614"/>
                      </a:lnTo>
                      <a:lnTo>
                        <a:pt x="2002" y="1614"/>
                      </a:lnTo>
                      <a:lnTo>
                        <a:pt x="2020" y="1612"/>
                      </a:lnTo>
                      <a:lnTo>
                        <a:pt x="2034" y="1608"/>
                      </a:lnTo>
                      <a:lnTo>
                        <a:pt x="2046" y="1597"/>
                      </a:lnTo>
                      <a:lnTo>
                        <a:pt x="2058" y="1581"/>
                      </a:lnTo>
                      <a:lnTo>
                        <a:pt x="2071" y="1561"/>
                      </a:lnTo>
                      <a:lnTo>
                        <a:pt x="2085" y="1538"/>
                      </a:lnTo>
                      <a:lnTo>
                        <a:pt x="2101" y="1518"/>
                      </a:lnTo>
                      <a:lnTo>
                        <a:pt x="2117" y="1502"/>
                      </a:lnTo>
                      <a:lnTo>
                        <a:pt x="2130" y="1494"/>
                      </a:lnTo>
                      <a:lnTo>
                        <a:pt x="2146" y="1490"/>
                      </a:lnTo>
                      <a:lnTo>
                        <a:pt x="2166" y="1488"/>
                      </a:lnTo>
                      <a:lnTo>
                        <a:pt x="2189" y="1486"/>
                      </a:lnTo>
                      <a:lnTo>
                        <a:pt x="2213" y="1484"/>
                      </a:lnTo>
                      <a:lnTo>
                        <a:pt x="2231" y="1482"/>
                      </a:lnTo>
                      <a:lnTo>
                        <a:pt x="2243" y="1477"/>
                      </a:lnTo>
                      <a:lnTo>
                        <a:pt x="2254" y="1469"/>
                      </a:lnTo>
                      <a:lnTo>
                        <a:pt x="2268" y="1455"/>
                      </a:lnTo>
                      <a:lnTo>
                        <a:pt x="2284" y="1437"/>
                      </a:lnTo>
                      <a:lnTo>
                        <a:pt x="2298" y="1421"/>
                      </a:lnTo>
                      <a:lnTo>
                        <a:pt x="2308" y="1408"/>
                      </a:lnTo>
                      <a:lnTo>
                        <a:pt x="2311" y="1388"/>
                      </a:lnTo>
                      <a:lnTo>
                        <a:pt x="2315" y="1364"/>
                      </a:lnTo>
                      <a:lnTo>
                        <a:pt x="2321" y="1343"/>
                      </a:lnTo>
                      <a:lnTo>
                        <a:pt x="2331" y="1323"/>
                      </a:lnTo>
                      <a:lnTo>
                        <a:pt x="2351" y="1303"/>
                      </a:lnTo>
                      <a:lnTo>
                        <a:pt x="2374" y="1286"/>
                      </a:lnTo>
                      <a:lnTo>
                        <a:pt x="2402" y="1276"/>
                      </a:lnTo>
                      <a:lnTo>
                        <a:pt x="2416" y="1270"/>
                      </a:lnTo>
                      <a:lnTo>
                        <a:pt x="2426" y="1262"/>
                      </a:lnTo>
                      <a:lnTo>
                        <a:pt x="2433" y="1250"/>
                      </a:lnTo>
                      <a:lnTo>
                        <a:pt x="2443" y="1240"/>
                      </a:lnTo>
                      <a:lnTo>
                        <a:pt x="2455" y="1232"/>
                      </a:lnTo>
                      <a:lnTo>
                        <a:pt x="2469" y="1227"/>
                      </a:lnTo>
                      <a:lnTo>
                        <a:pt x="2487" y="1217"/>
                      </a:lnTo>
                      <a:lnTo>
                        <a:pt x="2510" y="1205"/>
                      </a:lnTo>
                      <a:lnTo>
                        <a:pt x="2534" y="1195"/>
                      </a:lnTo>
                      <a:lnTo>
                        <a:pt x="2559" y="1189"/>
                      </a:lnTo>
                      <a:lnTo>
                        <a:pt x="2583" y="1187"/>
                      </a:lnTo>
                      <a:lnTo>
                        <a:pt x="2607" y="1189"/>
                      </a:lnTo>
                      <a:lnTo>
                        <a:pt x="2628" y="1195"/>
                      </a:lnTo>
                      <a:lnTo>
                        <a:pt x="2652" y="1199"/>
                      </a:lnTo>
                      <a:lnTo>
                        <a:pt x="2670" y="1203"/>
                      </a:lnTo>
                      <a:lnTo>
                        <a:pt x="2685" y="1203"/>
                      </a:lnTo>
                      <a:lnTo>
                        <a:pt x="2697" y="1197"/>
                      </a:lnTo>
                      <a:lnTo>
                        <a:pt x="2707" y="1183"/>
                      </a:lnTo>
                      <a:lnTo>
                        <a:pt x="2713" y="1171"/>
                      </a:lnTo>
                      <a:lnTo>
                        <a:pt x="2713" y="1158"/>
                      </a:lnTo>
                      <a:lnTo>
                        <a:pt x="2707" y="1140"/>
                      </a:lnTo>
                      <a:lnTo>
                        <a:pt x="2695" y="1126"/>
                      </a:lnTo>
                      <a:lnTo>
                        <a:pt x="2682" y="1108"/>
                      </a:lnTo>
                      <a:lnTo>
                        <a:pt x="2662" y="1089"/>
                      </a:lnTo>
                      <a:lnTo>
                        <a:pt x="2644" y="1071"/>
                      </a:lnTo>
                      <a:lnTo>
                        <a:pt x="2626" y="1055"/>
                      </a:lnTo>
                      <a:lnTo>
                        <a:pt x="2611" y="1042"/>
                      </a:lnTo>
                      <a:lnTo>
                        <a:pt x="2575" y="1016"/>
                      </a:lnTo>
                      <a:lnTo>
                        <a:pt x="2538" y="1004"/>
                      </a:lnTo>
                      <a:lnTo>
                        <a:pt x="2524" y="998"/>
                      </a:lnTo>
                      <a:lnTo>
                        <a:pt x="2510" y="990"/>
                      </a:lnTo>
                      <a:lnTo>
                        <a:pt x="2498" y="986"/>
                      </a:lnTo>
                      <a:lnTo>
                        <a:pt x="2485" y="984"/>
                      </a:lnTo>
                      <a:lnTo>
                        <a:pt x="2469" y="990"/>
                      </a:lnTo>
                      <a:lnTo>
                        <a:pt x="2453" y="1006"/>
                      </a:lnTo>
                      <a:lnTo>
                        <a:pt x="2439" y="1024"/>
                      </a:lnTo>
                      <a:lnTo>
                        <a:pt x="2426" y="1040"/>
                      </a:lnTo>
                      <a:lnTo>
                        <a:pt x="2408" y="1051"/>
                      </a:lnTo>
                      <a:lnTo>
                        <a:pt x="2394" y="1053"/>
                      </a:lnTo>
                      <a:lnTo>
                        <a:pt x="2376" y="1049"/>
                      </a:lnTo>
                      <a:lnTo>
                        <a:pt x="2357" y="1044"/>
                      </a:lnTo>
                      <a:lnTo>
                        <a:pt x="2337" y="1036"/>
                      </a:lnTo>
                      <a:lnTo>
                        <a:pt x="2317" y="1032"/>
                      </a:lnTo>
                      <a:lnTo>
                        <a:pt x="2304" y="1034"/>
                      </a:lnTo>
                      <a:lnTo>
                        <a:pt x="2292" y="1042"/>
                      </a:lnTo>
                      <a:lnTo>
                        <a:pt x="2282" y="1053"/>
                      </a:lnTo>
                      <a:lnTo>
                        <a:pt x="2272" y="1067"/>
                      </a:lnTo>
                      <a:lnTo>
                        <a:pt x="2260" y="1079"/>
                      </a:lnTo>
                      <a:lnTo>
                        <a:pt x="2248" y="1087"/>
                      </a:lnTo>
                      <a:lnTo>
                        <a:pt x="2235" y="1087"/>
                      </a:lnTo>
                      <a:lnTo>
                        <a:pt x="2211" y="1075"/>
                      </a:lnTo>
                      <a:lnTo>
                        <a:pt x="2189" y="1061"/>
                      </a:lnTo>
                      <a:lnTo>
                        <a:pt x="2174" y="1044"/>
                      </a:lnTo>
                      <a:lnTo>
                        <a:pt x="2168" y="1024"/>
                      </a:lnTo>
                      <a:lnTo>
                        <a:pt x="2170" y="1010"/>
                      </a:lnTo>
                      <a:lnTo>
                        <a:pt x="2178" y="1002"/>
                      </a:lnTo>
                      <a:lnTo>
                        <a:pt x="2185" y="992"/>
                      </a:lnTo>
                      <a:lnTo>
                        <a:pt x="2193" y="982"/>
                      </a:lnTo>
                      <a:lnTo>
                        <a:pt x="2197" y="965"/>
                      </a:lnTo>
                      <a:lnTo>
                        <a:pt x="2199" y="935"/>
                      </a:lnTo>
                      <a:lnTo>
                        <a:pt x="2201" y="902"/>
                      </a:lnTo>
                      <a:lnTo>
                        <a:pt x="2207" y="868"/>
                      </a:lnTo>
                      <a:lnTo>
                        <a:pt x="2217" y="839"/>
                      </a:lnTo>
                      <a:lnTo>
                        <a:pt x="2229" y="811"/>
                      </a:lnTo>
                      <a:lnTo>
                        <a:pt x="2239" y="782"/>
                      </a:lnTo>
                      <a:lnTo>
                        <a:pt x="2248" y="754"/>
                      </a:lnTo>
                      <a:lnTo>
                        <a:pt x="2254" y="735"/>
                      </a:lnTo>
                      <a:lnTo>
                        <a:pt x="2262" y="721"/>
                      </a:lnTo>
                      <a:lnTo>
                        <a:pt x="2276" y="713"/>
                      </a:lnTo>
                      <a:lnTo>
                        <a:pt x="2296" y="711"/>
                      </a:lnTo>
                      <a:lnTo>
                        <a:pt x="2317" y="713"/>
                      </a:lnTo>
                      <a:lnTo>
                        <a:pt x="2331" y="719"/>
                      </a:lnTo>
                      <a:lnTo>
                        <a:pt x="2349" y="725"/>
                      </a:lnTo>
                      <a:lnTo>
                        <a:pt x="2365" y="733"/>
                      </a:lnTo>
                      <a:lnTo>
                        <a:pt x="2380" y="736"/>
                      </a:lnTo>
                      <a:lnTo>
                        <a:pt x="2394" y="736"/>
                      </a:lnTo>
                      <a:lnTo>
                        <a:pt x="2406" y="729"/>
                      </a:lnTo>
                      <a:lnTo>
                        <a:pt x="2424" y="703"/>
                      </a:lnTo>
                      <a:lnTo>
                        <a:pt x="2443" y="675"/>
                      </a:lnTo>
                      <a:lnTo>
                        <a:pt x="2463" y="650"/>
                      </a:lnTo>
                      <a:lnTo>
                        <a:pt x="2477" y="640"/>
                      </a:lnTo>
                      <a:lnTo>
                        <a:pt x="2493" y="636"/>
                      </a:lnTo>
                      <a:lnTo>
                        <a:pt x="2506" y="634"/>
                      </a:lnTo>
                      <a:lnTo>
                        <a:pt x="2522" y="630"/>
                      </a:lnTo>
                      <a:lnTo>
                        <a:pt x="2534" y="622"/>
                      </a:lnTo>
                      <a:lnTo>
                        <a:pt x="2540" y="611"/>
                      </a:lnTo>
                      <a:lnTo>
                        <a:pt x="2542" y="595"/>
                      </a:lnTo>
                      <a:lnTo>
                        <a:pt x="2538" y="577"/>
                      </a:lnTo>
                      <a:lnTo>
                        <a:pt x="2534" y="561"/>
                      </a:lnTo>
                      <a:lnTo>
                        <a:pt x="2530" y="548"/>
                      </a:lnTo>
                      <a:lnTo>
                        <a:pt x="2532" y="534"/>
                      </a:lnTo>
                      <a:lnTo>
                        <a:pt x="2536" y="518"/>
                      </a:lnTo>
                      <a:lnTo>
                        <a:pt x="2542" y="498"/>
                      </a:lnTo>
                      <a:lnTo>
                        <a:pt x="2550" y="477"/>
                      </a:lnTo>
                      <a:lnTo>
                        <a:pt x="2556" y="459"/>
                      </a:lnTo>
                      <a:lnTo>
                        <a:pt x="2561" y="443"/>
                      </a:lnTo>
                      <a:lnTo>
                        <a:pt x="2567" y="416"/>
                      </a:lnTo>
                      <a:lnTo>
                        <a:pt x="2571" y="386"/>
                      </a:lnTo>
                      <a:lnTo>
                        <a:pt x="2579" y="355"/>
                      </a:lnTo>
                      <a:lnTo>
                        <a:pt x="2585" y="337"/>
                      </a:lnTo>
                      <a:lnTo>
                        <a:pt x="2589" y="327"/>
                      </a:lnTo>
                      <a:lnTo>
                        <a:pt x="2595" y="317"/>
                      </a:lnTo>
                      <a:lnTo>
                        <a:pt x="2603" y="305"/>
                      </a:lnTo>
                      <a:lnTo>
                        <a:pt x="2615" y="294"/>
                      </a:lnTo>
                      <a:lnTo>
                        <a:pt x="2626" y="276"/>
                      </a:lnTo>
                      <a:lnTo>
                        <a:pt x="2632" y="260"/>
                      </a:lnTo>
                      <a:lnTo>
                        <a:pt x="2634" y="246"/>
                      </a:lnTo>
                      <a:lnTo>
                        <a:pt x="2634" y="231"/>
                      </a:lnTo>
                      <a:lnTo>
                        <a:pt x="2632" y="209"/>
                      </a:lnTo>
                      <a:lnTo>
                        <a:pt x="2632" y="185"/>
                      </a:lnTo>
                      <a:lnTo>
                        <a:pt x="2628" y="164"/>
                      </a:lnTo>
                      <a:lnTo>
                        <a:pt x="2622" y="150"/>
                      </a:lnTo>
                      <a:lnTo>
                        <a:pt x="2615" y="146"/>
                      </a:lnTo>
                      <a:lnTo>
                        <a:pt x="2605" y="148"/>
                      </a:lnTo>
                      <a:lnTo>
                        <a:pt x="2593" y="152"/>
                      </a:lnTo>
                      <a:lnTo>
                        <a:pt x="2581" y="156"/>
                      </a:lnTo>
                      <a:lnTo>
                        <a:pt x="2567" y="158"/>
                      </a:lnTo>
                      <a:lnTo>
                        <a:pt x="2556" y="156"/>
                      </a:lnTo>
                      <a:lnTo>
                        <a:pt x="2548" y="148"/>
                      </a:lnTo>
                      <a:lnTo>
                        <a:pt x="2546" y="136"/>
                      </a:lnTo>
                      <a:lnTo>
                        <a:pt x="2548" y="124"/>
                      </a:lnTo>
                      <a:lnTo>
                        <a:pt x="2550" y="116"/>
                      </a:lnTo>
                      <a:lnTo>
                        <a:pt x="2552" y="11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114"/>
                <p:cNvSpPr>
                  <a:spLocks/>
                </p:cNvSpPr>
                <p:nvPr/>
              </p:nvSpPr>
              <p:spPr bwMode="gray">
                <a:xfrm>
                  <a:off x="2016" y="1899"/>
                  <a:ext cx="1007" cy="870"/>
                </a:xfrm>
                <a:custGeom>
                  <a:avLst/>
                  <a:gdLst>
                    <a:gd name="T0" fmla="*/ 365 w 2014"/>
                    <a:gd name="T1" fmla="*/ 51 h 1739"/>
                    <a:gd name="T2" fmla="*/ 264 w 2014"/>
                    <a:gd name="T3" fmla="*/ 149 h 1739"/>
                    <a:gd name="T4" fmla="*/ 0 w 2014"/>
                    <a:gd name="T5" fmla="*/ 307 h 1739"/>
                    <a:gd name="T6" fmla="*/ 180 w 2014"/>
                    <a:gd name="T7" fmla="*/ 614 h 1739"/>
                    <a:gd name="T8" fmla="*/ 357 w 2014"/>
                    <a:gd name="T9" fmla="*/ 681 h 1739"/>
                    <a:gd name="T10" fmla="*/ 559 w 2014"/>
                    <a:gd name="T11" fmla="*/ 637 h 1739"/>
                    <a:gd name="T12" fmla="*/ 752 w 2014"/>
                    <a:gd name="T13" fmla="*/ 708 h 1739"/>
                    <a:gd name="T14" fmla="*/ 859 w 2014"/>
                    <a:gd name="T15" fmla="*/ 771 h 1739"/>
                    <a:gd name="T16" fmla="*/ 1032 w 2014"/>
                    <a:gd name="T17" fmla="*/ 879 h 1739"/>
                    <a:gd name="T18" fmla="*/ 1136 w 2014"/>
                    <a:gd name="T19" fmla="*/ 946 h 1739"/>
                    <a:gd name="T20" fmla="*/ 1203 w 2014"/>
                    <a:gd name="T21" fmla="*/ 1100 h 1739"/>
                    <a:gd name="T22" fmla="*/ 1132 w 2014"/>
                    <a:gd name="T23" fmla="*/ 1271 h 1739"/>
                    <a:gd name="T24" fmla="*/ 1077 w 2014"/>
                    <a:gd name="T25" fmla="*/ 1362 h 1739"/>
                    <a:gd name="T26" fmla="*/ 996 w 2014"/>
                    <a:gd name="T27" fmla="*/ 1468 h 1739"/>
                    <a:gd name="T28" fmla="*/ 953 w 2014"/>
                    <a:gd name="T29" fmla="*/ 1495 h 1739"/>
                    <a:gd name="T30" fmla="*/ 1124 w 2014"/>
                    <a:gd name="T31" fmla="*/ 1558 h 1739"/>
                    <a:gd name="T32" fmla="*/ 1256 w 2014"/>
                    <a:gd name="T33" fmla="*/ 1489 h 1739"/>
                    <a:gd name="T34" fmla="*/ 1410 w 2014"/>
                    <a:gd name="T35" fmla="*/ 1610 h 1739"/>
                    <a:gd name="T36" fmla="*/ 1540 w 2014"/>
                    <a:gd name="T37" fmla="*/ 1739 h 1739"/>
                    <a:gd name="T38" fmla="*/ 1650 w 2014"/>
                    <a:gd name="T39" fmla="*/ 1602 h 1739"/>
                    <a:gd name="T40" fmla="*/ 1719 w 2014"/>
                    <a:gd name="T41" fmla="*/ 1507 h 1739"/>
                    <a:gd name="T42" fmla="*/ 1699 w 2014"/>
                    <a:gd name="T43" fmla="*/ 1395 h 1739"/>
                    <a:gd name="T44" fmla="*/ 1723 w 2014"/>
                    <a:gd name="T45" fmla="*/ 1363 h 1739"/>
                    <a:gd name="T46" fmla="*/ 1725 w 2014"/>
                    <a:gd name="T47" fmla="*/ 1340 h 1739"/>
                    <a:gd name="T48" fmla="*/ 1725 w 2014"/>
                    <a:gd name="T49" fmla="*/ 1306 h 1739"/>
                    <a:gd name="T50" fmla="*/ 1888 w 2014"/>
                    <a:gd name="T51" fmla="*/ 1316 h 1739"/>
                    <a:gd name="T52" fmla="*/ 2000 w 2014"/>
                    <a:gd name="T53" fmla="*/ 1206 h 1739"/>
                    <a:gd name="T54" fmla="*/ 2002 w 2014"/>
                    <a:gd name="T55" fmla="*/ 1068 h 1739"/>
                    <a:gd name="T56" fmla="*/ 1809 w 2014"/>
                    <a:gd name="T57" fmla="*/ 962 h 1739"/>
                    <a:gd name="T58" fmla="*/ 1713 w 2014"/>
                    <a:gd name="T59" fmla="*/ 1023 h 1739"/>
                    <a:gd name="T60" fmla="*/ 1774 w 2014"/>
                    <a:gd name="T61" fmla="*/ 1157 h 1739"/>
                    <a:gd name="T62" fmla="*/ 1713 w 2014"/>
                    <a:gd name="T63" fmla="*/ 1259 h 1739"/>
                    <a:gd name="T64" fmla="*/ 1589 w 2014"/>
                    <a:gd name="T65" fmla="*/ 1206 h 1739"/>
                    <a:gd name="T66" fmla="*/ 1563 w 2014"/>
                    <a:gd name="T67" fmla="*/ 1104 h 1739"/>
                    <a:gd name="T68" fmla="*/ 1475 w 2014"/>
                    <a:gd name="T69" fmla="*/ 970 h 1739"/>
                    <a:gd name="T70" fmla="*/ 1365 w 2014"/>
                    <a:gd name="T71" fmla="*/ 911 h 1739"/>
                    <a:gd name="T72" fmla="*/ 1370 w 2014"/>
                    <a:gd name="T73" fmla="*/ 732 h 1739"/>
                    <a:gd name="T74" fmla="*/ 1250 w 2014"/>
                    <a:gd name="T75" fmla="*/ 592 h 1739"/>
                    <a:gd name="T76" fmla="*/ 937 w 2014"/>
                    <a:gd name="T77" fmla="*/ 641 h 1739"/>
                    <a:gd name="T78" fmla="*/ 798 w 2014"/>
                    <a:gd name="T79" fmla="*/ 509 h 1739"/>
                    <a:gd name="T80" fmla="*/ 872 w 2014"/>
                    <a:gd name="T81" fmla="*/ 362 h 1739"/>
                    <a:gd name="T82" fmla="*/ 652 w 2014"/>
                    <a:gd name="T83" fmla="*/ 399 h 1739"/>
                    <a:gd name="T84" fmla="*/ 496 w 2014"/>
                    <a:gd name="T85" fmla="*/ 208 h 1739"/>
                    <a:gd name="T86" fmla="*/ 463 w 2014"/>
                    <a:gd name="T87" fmla="*/ 9 h 17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14"/>
                    <a:gd name="T133" fmla="*/ 0 h 1739"/>
                    <a:gd name="T134" fmla="*/ 2014 w 2014"/>
                    <a:gd name="T135" fmla="*/ 1739 h 17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14" h="1739">
                      <a:moveTo>
                        <a:pt x="463" y="9"/>
                      </a:moveTo>
                      <a:lnTo>
                        <a:pt x="398" y="0"/>
                      </a:lnTo>
                      <a:lnTo>
                        <a:pt x="365" y="51"/>
                      </a:lnTo>
                      <a:lnTo>
                        <a:pt x="374" y="92"/>
                      </a:lnTo>
                      <a:lnTo>
                        <a:pt x="347" y="122"/>
                      </a:lnTo>
                      <a:lnTo>
                        <a:pt x="264" y="149"/>
                      </a:lnTo>
                      <a:lnTo>
                        <a:pt x="160" y="181"/>
                      </a:lnTo>
                      <a:lnTo>
                        <a:pt x="81" y="259"/>
                      </a:lnTo>
                      <a:lnTo>
                        <a:pt x="0" y="307"/>
                      </a:lnTo>
                      <a:lnTo>
                        <a:pt x="32" y="570"/>
                      </a:lnTo>
                      <a:lnTo>
                        <a:pt x="115" y="578"/>
                      </a:lnTo>
                      <a:lnTo>
                        <a:pt x="180" y="614"/>
                      </a:lnTo>
                      <a:lnTo>
                        <a:pt x="237" y="625"/>
                      </a:lnTo>
                      <a:lnTo>
                        <a:pt x="298" y="684"/>
                      </a:lnTo>
                      <a:lnTo>
                        <a:pt x="357" y="681"/>
                      </a:lnTo>
                      <a:lnTo>
                        <a:pt x="432" y="637"/>
                      </a:lnTo>
                      <a:lnTo>
                        <a:pt x="504" y="641"/>
                      </a:lnTo>
                      <a:lnTo>
                        <a:pt x="559" y="637"/>
                      </a:lnTo>
                      <a:lnTo>
                        <a:pt x="601" y="612"/>
                      </a:lnTo>
                      <a:lnTo>
                        <a:pt x="674" y="651"/>
                      </a:lnTo>
                      <a:lnTo>
                        <a:pt x="752" y="708"/>
                      </a:lnTo>
                      <a:lnTo>
                        <a:pt x="813" y="669"/>
                      </a:lnTo>
                      <a:lnTo>
                        <a:pt x="829" y="708"/>
                      </a:lnTo>
                      <a:lnTo>
                        <a:pt x="859" y="771"/>
                      </a:lnTo>
                      <a:lnTo>
                        <a:pt x="945" y="807"/>
                      </a:lnTo>
                      <a:lnTo>
                        <a:pt x="998" y="877"/>
                      </a:lnTo>
                      <a:lnTo>
                        <a:pt x="1032" y="879"/>
                      </a:lnTo>
                      <a:lnTo>
                        <a:pt x="1059" y="854"/>
                      </a:lnTo>
                      <a:lnTo>
                        <a:pt x="1101" y="895"/>
                      </a:lnTo>
                      <a:lnTo>
                        <a:pt x="1136" y="946"/>
                      </a:lnTo>
                      <a:lnTo>
                        <a:pt x="1150" y="1015"/>
                      </a:lnTo>
                      <a:lnTo>
                        <a:pt x="1181" y="1051"/>
                      </a:lnTo>
                      <a:lnTo>
                        <a:pt x="1203" y="1100"/>
                      </a:lnTo>
                      <a:lnTo>
                        <a:pt x="1229" y="1129"/>
                      </a:lnTo>
                      <a:lnTo>
                        <a:pt x="1197" y="1234"/>
                      </a:lnTo>
                      <a:lnTo>
                        <a:pt x="1132" y="1271"/>
                      </a:lnTo>
                      <a:lnTo>
                        <a:pt x="1144" y="1326"/>
                      </a:lnTo>
                      <a:lnTo>
                        <a:pt x="1105" y="1358"/>
                      </a:lnTo>
                      <a:lnTo>
                        <a:pt x="1077" y="1362"/>
                      </a:lnTo>
                      <a:lnTo>
                        <a:pt x="1085" y="1448"/>
                      </a:lnTo>
                      <a:lnTo>
                        <a:pt x="1050" y="1478"/>
                      </a:lnTo>
                      <a:lnTo>
                        <a:pt x="996" y="1468"/>
                      </a:lnTo>
                      <a:lnTo>
                        <a:pt x="971" y="1425"/>
                      </a:lnTo>
                      <a:lnTo>
                        <a:pt x="943" y="1444"/>
                      </a:lnTo>
                      <a:lnTo>
                        <a:pt x="953" y="1495"/>
                      </a:lnTo>
                      <a:lnTo>
                        <a:pt x="1018" y="1503"/>
                      </a:lnTo>
                      <a:lnTo>
                        <a:pt x="1073" y="1547"/>
                      </a:lnTo>
                      <a:lnTo>
                        <a:pt x="1124" y="1558"/>
                      </a:lnTo>
                      <a:lnTo>
                        <a:pt x="1126" y="1507"/>
                      </a:lnTo>
                      <a:lnTo>
                        <a:pt x="1223" y="1472"/>
                      </a:lnTo>
                      <a:lnTo>
                        <a:pt x="1256" y="1489"/>
                      </a:lnTo>
                      <a:lnTo>
                        <a:pt x="1282" y="1560"/>
                      </a:lnTo>
                      <a:lnTo>
                        <a:pt x="1363" y="1633"/>
                      </a:lnTo>
                      <a:lnTo>
                        <a:pt x="1410" y="1610"/>
                      </a:lnTo>
                      <a:lnTo>
                        <a:pt x="1437" y="1688"/>
                      </a:lnTo>
                      <a:lnTo>
                        <a:pt x="1493" y="1732"/>
                      </a:lnTo>
                      <a:lnTo>
                        <a:pt x="1540" y="1739"/>
                      </a:lnTo>
                      <a:lnTo>
                        <a:pt x="1587" y="1688"/>
                      </a:lnTo>
                      <a:lnTo>
                        <a:pt x="1654" y="1651"/>
                      </a:lnTo>
                      <a:lnTo>
                        <a:pt x="1650" y="1602"/>
                      </a:lnTo>
                      <a:lnTo>
                        <a:pt x="1634" y="1580"/>
                      </a:lnTo>
                      <a:lnTo>
                        <a:pt x="1731" y="1566"/>
                      </a:lnTo>
                      <a:lnTo>
                        <a:pt x="1719" y="1507"/>
                      </a:lnTo>
                      <a:lnTo>
                        <a:pt x="1744" y="1430"/>
                      </a:lnTo>
                      <a:lnTo>
                        <a:pt x="1697" y="1399"/>
                      </a:lnTo>
                      <a:lnTo>
                        <a:pt x="1699" y="1395"/>
                      </a:lnTo>
                      <a:lnTo>
                        <a:pt x="1707" y="1385"/>
                      </a:lnTo>
                      <a:lnTo>
                        <a:pt x="1715" y="1373"/>
                      </a:lnTo>
                      <a:lnTo>
                        <a:pt x="1723" y="1363"/>
                      </a:lnTo>
                      <a:lnTo>
                        <a:pt x="1727" y="1360"/>
                      </a:lnTo>
                      <a:lnTo>
                        <a:pt x="1727" y="1354"/>
                      </a:lnTo>
                      <a:lnTo>
                        <a:pt x="1725" y="1340"/>
                      </a:lnTo>
                      <a:lnTo>
                        <a:pt x="1725" y="1324"/>
                      </a:lnTo>
                      <a:lnTo>
                        <a:pt x="1725" y="1312"/>
                      </a:lnTo>
                      <a:lnTo>
                        <a:pt x="1725" y="1306"/>
                      </a:lnTo>
                      <a:lnTo>
                        <a:pt x="1788" y="1302"/>
                      </a:lnTo>
                      <a:lnTo>
                        <a:pt x="1835" y="1328"/>
                      </a:lnTo>
                      <a:lnTo>
                        <a:pt x="1888" y="1316"/>
                      </a:lnTo>
                      <a:lnTo>
                        <a:pt x="1888" y="1267"/>
                      </a:lnTo>
                      <a:lnTo>
                        <a:pt x="1996" y="1259"/>
                      </a:lnTo>
                      <a:lnTo>
                        <a:pt x="2000" y="1206"/>
                      </a:lnTo>
                      <a:lnTo>
                        <a:pt x="1989" y="1155"/>
                      </a:lnTo>
                      <a:lnTo>
                        <a:pt x="2014" y="1112"/>
                      </a:lnTo>
                      <a:lnTo>
                        <a:pt x="2002" y="1068"/>
                      </a:lnTo>
                      <a:lnTo>
                        <a:pt x="1882" y="1015"/>
                      </a:lnTo>
                      <a:lnTo>
                        <a:pt x="1811" y="993"/>
                      </a:lnTo>
                      <a:lnTo>
                        <a:pt x="1809" y="962"/>
                      </a:lnTo>
                      <a:lnTo>
                        <a:pt x="1758" y="960"/>
                      </a:lnTo>
                      <a:lnTo>
                        <a:pt x="1727" y="944"/>
                      </a:lnTo>
                      <a:lnTo>
                        <a:pt x="1713" y="1023"/>
                      </a:lnTo>
                      <a:lnTo>
                        <a:pt x="1701" y="1102"/>
                      </a:lnTo>
                      <a:lnTo>
                        <a:pt x="1754" y="1121"/>
                      </a:lnTo>
                      <a:lnTo>
                        <a:pt x="1774" y="1157"/>
                      </a:lnTo>
                      <a:lnTo>
                        <a:pt x="1756" y="1198"/>
                      </a:lnTo>
                      <a:lnTo>
                        <a:pt x="1717" y="1214"/>
                      </a:lnTo>
                      <a:lnTo>
                        <a:pt x="1713" y="1259"/>
                      </a:lnTo>
                      <a:lnTo>
                        <a:pt x="1678" y="1271"/>
                      </a:lnTo>
                      <a:lnTo>
                        <a:pt x="1613" y="1241"/>
                      </a:lnTo>
                      <a:lnTo>
                        <a:pt x="1589" y="1206"/>
                      </a:lnTo>
                      <a:lnTo>
                        <a:pt x="1546" y="1190"/>
                      </a:lnTo>
                      <a:lnTo>
                        <a:pt x="1546" y="1145"/>
                      </a:lnTo>
                      <a:lnTo>
                        <a:pt x="1563" y="1104"/>
                      </a:lnTo>
                      <a:lnTo>
                        <a:pt x="1524" y="1047"/>
                      </a:lnTo>
                      <a:lnTo>
                        <a:pt x="1528" y="1011"/>
                      </a:lnTo>
                      <a:lnTo>
                        <a:pt x="1475" y="970"/>
                      </a:lnTo>
                      <a:lnTo>
                        <a:pt x="1447" y="932"/>
                      </a:lnTo>
                      <a:lnTo>
                        <a:pt x="1437" y="915"/>
                      </a:lnTo>
                      <a:lnTo>
                        <a:pt x="1365" y="911"/>
                      </a:lnTo>
                      <a:lnTo>
                        <a:pt x="1306" y="856"/>
                      </a:lnTo>
                      <a:lnTo>
                        <a:pt x="1313" y="767"/>
                      </a:lnTo>
                      <a:lnTo>
                        <a:pt x="1370" y="732"/>
                      </a:lnTo>
                      <a:lnTo>
                        <a:pt x="1370" y="627"/>
                      </a:lnTo>
                      <a:lnTo>
                        <a:pt x="1325" y="588"/>
                      </a:lnTo>
                      <a:lnTo>
                        <a:pt x="1250" y="592"/>
                      </a:lnTo>
                      <a:lnTo>
                        <a:pt x="1154" y="684"/>
                      </a:lnTo>
                      <a:lnTo>
                        <a:pt x="1020" y="684"/>
                      </a:lnTo>
                      <a:lnTo>
                        <a:pt x="937" y="641"/>
                      </a:lnTo>
                      <a:lnTo>
                        <a:pt x="941" y="580"/>
                      </a:lnTo>
                      <a:lnTo>
                        <a:pt x="874" y="576"/>
                      </a:lnTo>
                      <a:lnTo>
                        <a:pt x="798" y="509"/>
                      </a:lnTo>
                      <a:lnTo>
                        <a:pt x="847" y="440"/>
                      </a:lnTo>
                      <a:lnTo>
                        <a:pt x="892" y="425"/>
                      </a:lnTo>
                      <a:lnTo>
                        <a:pt x="872" y="362"/>
                      </a:lnTo>
                      <a:lnTo>
                        <a:pt x="792" y="334"/>
                      </a:lnTo>
                      <a:lnTo>
                        <a:pt x="699" y="344"/>
                      </a:lnTo>
                      <a:lnTo>
                        <a:pt x="652" y="399"/>
                      </a:lnTo>
                      <a:lnTo>
                        <a:pt x="607" y="393"/>
                      </a:lnTo>
                      <a:lnTo>
                        <a:pt x="530" y="303"/>
                      </a:lnTo>
                      <a:lnTo>
                        <a:pt x="496" y="208"/>
                      </a:lnTo>
                      <a:lnTo>
                        <a:pt x="514" y="149"/>
                      </a:lnTo>
                      <a:lnTo>
                        <a:pt x="506" y="25"/>
                      </a:lnTo>
                      <a:lnTo>
                        <a:pt x="463" y="9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115"/>
                <p:cNvSpPr>
                  <a:spLocks/>
                </p:cNvSpPr>
                <p:nvPr/>
              </p:nvSpPr>
              <p:spPr bwMode="gray">
                <a:xfrm>
                  <a:off x="2016" y="1899"/>
                  <a:ext cx="1007" cy="870"/>
                </a:xfrm>
                <a:custGeom>
                  <a:avLst/>
                  <a:gdLst>
                    <a:gd name="T0" fmla="*/ 365 w 2014"/>
                    <a:gd name="T1" fmla="*/ 51 h 1739"/>
                    <a:gd name="T2" fmla="*/ 264 w 2014"/>
                    <a:gd name="T3" fmla="*/ 149 h 1739"/>
                    <a:gd name="T4" fmla="*/ 0 w 2014"/>
                    <a:gd name="T5" fmla="*/ 307 h 1739"/>
                    <a:gd name="T6" fmla="*/ 180 w 2014"/>
                    <a:gd name="T7" fmla="*/ 614 h 1739"/>
                    <a:gd name="T8" fmla="*/ 357 w 2014"/>
                    <a:gd name="T9" fmla="*/ 681 h 1739"/>
                    <a:gd name="T10" fmla="*/ 559 w 2014"/>
                    <a:gd name="T11" fmla="*/ 637 h 1739"/>
                    <a:gd name="T12" fmla="*/ 752 w 2014"/>
                    <a:gd name="T13" fmla="*/ 708 h 1739"/>
                    <a:gd name="T14" fmla="*/ 859 w 2014"/>
                    <a:gd name="T15" fmla="*/ 771 h 1739"/>
                    <a:gd name="T16" fmla="*/ 1032 w 2014"/>
                    <a:gd name="T17" fmla="*/ 879 h 1739"/>
                    <a:gd name="T18" fmla="*/ 1136 w 2014"/>
                    <a:gd name="T19" fmla="*/ 946 h 1739"/>
                    <a:gd name="T20" fmla="*/ 1203 w 2014"/>
                    <a:gd name="T21" fmla="*/ 1100 h 1739"/>
                    <a:gd name="T22" fmla="*/ 1132 w 2014"/>
                    <a:gd name="T23" fmla="*/ 1271 h 1739"/>
                    <a:gd name="T24" fmla="*/ 1077 w 2014"/>
                    <a:gd name="T25" fmla="*/ 1362 h 1739"/>
                    <a:gd name="T26" fmla="*/ 996 w 2014"/>
                    <a:gd name="T27" fmla="*/ 1468 h 1739"/>
                    <a:gd name="T28" fmla="*/ 953 w 2014"/>
                    <a:gd name="T29" fmla="*/ 1495 h 1739"/>
                    <a:gd name="T30" fmla="*/ 1124 w 2014"/>
                    <a:gd name="T31" fmla="*/ 1558 h 1739"/>
                    <a:gd name="T32" fmla="*/ 1256 w 2014"/>
                    <a:gd name="T33" fmla="*/ 1489 h 1739"/>
                    <a:gd name="T34" fmla="*/ 1410 w 2014"/>
                    <a:gd name="T35" fmla="*/ 1610 h 1739"/>
                    <a:gd name="T36" fmla="*/ 1540 w 2014"/>
                    <a:gd name="T37" fmla="*/ 1739 h 1739"/>
                    <a:gd name="T38" fmla="*/ 1650 w 2014"/>
                    <a:gd name="T39" fmla="*/ 1602 h 1739"/>
                    <a:gd name="T40" fmla="*/ 1719 w 2014"/>
                    <a:gd name="T41" fmla="*/ 1507 h 1739"/>
                    <a:gd name="T42" fmla="*/ 1699 w 2014"/>
                    <a:gd name="T43" fmla="*/ 1395 h 1739"/>
                    <a:gd name="T44" fmla="*/ 1723 w 2014"/>
                    <a:gd name="T45" fmla="*/ 1363 h 1739"/>
                    <a:gd name="T46" fmla="*/ 1725 w 2014"/>
                    <a:gd name="T47" fmla="*/ 1340 h 1739"/>
                    <a:gd name="T48" fmla="*/ 1725 w 2014"/>
                    <a:gd name="T49" fmla="*/ 1306 h 1739"/>
                    <a:gd name="T50" fmla="*/ 1888 w 2014"/>
                    <a:gd name="T51" fmla="*/ 1316 h 1739"/>
                    <a:gd name="T52" fmla="*/ 2000 w 2014"/>
                    <a:gd name="T53" fmla="*/ 1206 h 1739"/>
                    <a:gd name="T54" fmla="*/ 2002 w 2014"/>
                    <a:gd name="T55" fmla="*/ 1068 h 1739"/>
                    <a:gd name="T56" fmla="*/ 1809 w 2014"/>
                    <a:gd name="T57" fmla="*/ 962 h 1739"/>
                    <a:gd name="T58" fmla="*/ 1713 w 2014"/>
                    <a:gd name="T59" fmla="*/ 1023 h 1739"/>
                    <a:gd name="T60" fmla="*/ 1774 w 2014"/>
                    <a:gd name="T61" fmla="*/ 1157 h 1739"/>
                    <a:gd name="T62" fmla="*/ 1713 w 2014"/>
                    <a:gd name="T63" fmla="*/ 1259 h 1739"/>
                    <a:gd name="T64" fmla="*/ 1589 w 2014"/>
                    <a:gd name="T65" fmla="*/ 1206 h 1739"/>
                    <a:gd name="T66" fmla="*/ 1563 w 2014"/>
                    <a:gd name="T67" fmla="*/ 1104 h 1739"/>
                    <a:gd name="T68" fmla="*/ 1475 w 2014"/>
                    <a:gd name="T69" fmla="*/ 970 h 1739"/>
                    <a:gd name="T70" fmla="*/ 1365 w 2014"/>
                    <a:gd name="T71" fmla="*/ 911 h 1739"/>
                    <a:gd name="T72" fmla="*/ 1370 w 2014"/>
                    <a:gd name="T73" fmla="*/ 732 h 1739"/>
                    <a:gd name="T74" fmla="*/ 1250 w 2014"/>
                    <a:gd name="T75" fmla="*/ 592 h 1739"/>
                    <a:gd name="T76" fmla="*/ 937 w 2014"/>
                    <a:gd name="T77" fmla="*/ 641 h 1739"/>
                    <a:gd name="T78" fmla="*/ 798 w 2014"/>
                    <a:gd name="T79" fmla="*/ 509 h 1739"/>
                    <a:gd name="T80" fmla="*/ 872 w 2014"/>
                    <a:gd name="T81" fmla="*/ 362 h 1739"/>
                    <a:gd name="T82" fmla="*/ 652 w 2014"/>
                    <a:gd name="T83" fmla="*/ 399 h 1739"/>
                    <a:gd name="T84" fmla="*/ 496 w 2014"/>
                    <a:gd name="T85" fmla="*/ 208 h 1739"/>
                    <a:gd name="T86" fmla="*/ 463 w 2014"/>
                    <a:gd name="T87" fmla="*/ 9 h 17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14"/>
                    <a:gd name="T133" fmla="*/ 0 h 1739"/>
                    <a:gd name="T134" fmla="*/ 2014 w 2014"/>
                    <a:gd name="T135" fmla="*/ 1739 h 17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14" h="1739">
                      <a:moveTo>
                        <a:pt x="463" y="9"/>
                      </a:moveTo>
                      <a:lnTo>
                        <a:pt x="398" y="0"/>
                      </a:lnTo>
                      <a:lnTo>
                        <a:pt x="365" y="51"/>
                      </a:lnTo>
                      <a:lnTo>
                        <a:pt x="374" y="92"/>
                      </a:lnTo>
                      <a:lnTo>
                        <a:pt x="347" y="122"/>
                      </a:lnTo>
                      <a:lnTo>
                        <a:pt x="264" y="149"/>
                      </a:lnTo>
                      <a:lnTo>
                        <a:pt x="160" y="181"/>
                      </a:lnTo>
                      <a:lnTo>
                        <a:pt x="81" y="259"/>
                      </a:lnTo>
                      <a:lnTo>
                        <a:pt x="0" y="307"/>
                      </a:lnTo>
                      <a:lnTo>
                        <a:pt x="32" y="570"/>
                      </a:lnTo>
                      <a:lnTo>
                        <a:pt x="115" y="578"/>
                      </a:lnTo>
                      <a:lnTo>
                        <a:pt x="180" y="614"/>
                      </a:lnTo>
                      <a:lnTo>
                        <a:pt x="237" y="625"/>
                      </a:lnTo>
                      <a:lnTo>
                        <a:pt x="298" y="684"/>
                      </a:lnTo>
                      <a:lnTo>
                        <a:pt x="357" y="681"/>
                      </a:lnTo>
                      <a:lnTo>
                        <a:pt x="432" y="637"/>
                      </a:lnTo>
                      <a:lnTo>
                        <a:pt x="504" y="641"/>
                      </a:lnTo>
                      <a:lnTo>
                        <a:pt x="559" y="637"/>
                      </a:lnTo>
                      <a:lnTo>
                        <a:pt x="601" y="612"/>
                      </a:lnTo>
                      <a:lnTo>
                        <a:pt x="674" y="651"/>
                      </a:lnTo>
                      <a:lnTo>
                        <a:pt x="752" y="708"/>
                      </a:lnTo>
                      <a:lnTo>
                        <a:pt x="813" y="669"/>
                      </a:lnTo>
                      <a:lnTo>
                        <a:pt x="829" y="708"/>
                      </a:lnTo>
                      <a:lnTo>
                        <a:pt x="859" y="771"/>
                      </a:lnTo>
                      <a:lnTo>
                        <a:pt x="945" y="807"/>
                      </a:lnTo>
                      <a:lnTo>
                        <a:pt x="998" y="877"/>
                      </a:lnTo>
                      <a:lnTo>
                        <a:pt x="1032" y="879"/>
                      </a:lnTo>
                      <a:lnTo>
                        <a:pt x="1059" y="854"/>
                      </a:lnTo>
                      <a:lnTo>
                        <a:pt x="1101" y="895"/>
                      </a:lnTo>
                      <a:lnTo>
                        <a:pt x="1136" y="946"/>
                      </a:lnTo>
                      <a:lnTo>
                        <a:pt x="1150" y="1015"/>
                      </a:lnTo>
                      <a:lnTo>
                        <a:pt x="1181" y="1051"/>
                      </a:lnTo>
                      <a:lnTo>
                        <a:pt x="1203" y="1100"/>
                      </a:lnTo>
                      <a:lnTo>
                        <a:pt x="1229" y="1129"/>
                      </a:lnTo>
                      <a:lnTo>
                        <a:pt x="1197" y="1234"/>
                      </a:lnTo>
                      <a:lnTo>
                        <a:pt x="1132" y="1271"/>
                      </a:lnTo>
                      <a:lnTo>
                        <a:pt x="1144" y="1326"/>
                      </a:lnTo>
                      <a:lnTo>
                        <a:pt x="1105" y="1358"/>
                      </a:lnTo>
                      <a:lnTo>
                        <a:pt x="1077" y="1362"/>
                      </a:lnTo>
                      <a:lnTo>
                        <a:pt x="1085" y="1448"/>
                      </a:lnTo>
                      <a:lnTo>
                        <a:pt x="1050" y="1478"/>
                      </a:lnTo>
                      <a:lnTo>
                        <a:pt x="996" y="1468"/>
                      </a:lnTo>
                      <a:lnTo>
                        <a:pt x="971" y="1425"/>
                      </a:lnTo>
                      <a:lnTo>
                        <a:pt x="943" y="1444"/>
                      </a:lnTo>
                      <a:lnTo>
                        <a:pt x="953" y="1495"/>
                      </a:lnTo>
                      <a:lnTo>
                        <a:pt x="1018" y="1503"/>
                      </a:lnTo>
                      <a:lnTo>
                        <a:pt x="1073" y="1547"/>
                      </a:lnTo>
                      <a:lnTo>
                        <a:pt x="1124" y="1558"/>
                      </a:lnTo>
                      <a:lnTo>
                        <a:pt x="1126" y="1507"/>
                      </a:lnTo>
                      <a:lnTo>
                        <a:pt x="1223" y="1472"/>
                      </a:lnTo>
                      <a:lnTo>
                        <a:pt x="1256" y="1489"/>
                      </a:lnTo>
                      <a:lnTo>
                        <a:pt x="1282" y="1560"/>
                      </a:lnTo>
                      <a:lnTo>
                        <a:pt x="1363" y="1633"/>
                      </a:lnTo>
                      <a:lnTo>
                        <a:pt x="1410" y="1610"/>
                      </a:lnTo>
                      <a:lnTo>
                        <a:pt x="1437" y="1688"/>
                      </a:lnTo>
                      <a:lnTo>
                        <a:pt x="1493" y="1732"/>
                      </a:lnTo>
                      <a:lnTo>
                        <a:pt x="1540" y="1739"/>
                      </a:lnTo>
                      <a:lnTo>
                        <a:pt x="1587" y="1688"/>
                      </a:lnTo>
                      <a:lnTo>
                        <a:pt x="1654" y="1651"/>
                      </a:lnTo>
                      <a:lnTo>
                        <a:pt x="1650" y="1602"/>
                      </a:lnTo>
                      <a:lnTo>
                        <a:pt x="1634" y="1580"/>
                      </a:lnTo>
                      <a:lnTo>
                        <a:pt x="1731" y="1566"/>
                      </a:lnTo>
                      <a:lnTo>
                        <a:pt x="1719" y="1507"/>
                      </a:lnTo>
                      <a:lnTo>
                        <a:pt x="1744" y="1430"/>
                      </a:lnTo>
                      <a:lnTo>
                        <a:pt x="1697" y="1399"/>
                      </a:lnTo>
                      <a:lnTo>
                        <a:pt x="1699" y="1395"/>
                      </a:lnTo>
                      <a:lnTo>
                        <a:pt x="1707" y="1385"/>
                      </a:lnTo>
                      <a:lnTo>
                        <a:pt x="1715" y="1373"/>
                      </a:lnTo>
                      <a:lnTo>
                        <a:pt x="1723" y="1363"/>
                      </a:lnTo>
                      <a:lnTo>
                        <a:pt x="1727" y="1360"/>
                      </a:lnTo>
                      <a:lnTo>
                        <a:pt x="1727" y="1354"/>
                      </a:lnTo>
                      <a:lnTo>
                        <a:pt x="1725" y="1340"/>
                      </a:lnTo>
                      <a:lnTo>
                        <a:pt x="1725" y="1324"/>
                      </a:lnTo>
                      <a:lnTo>
                        <a:pt x="1725" y="1312"/>
                      </a:lnTo>
                      <a:lnTo>
                        <a:pt x="1725" y="1306"/>
                      </a:lnTo>
                      <a:lnTo>
                        <a:pt x="1788" y="1302"/>
                      </a:lnTo>
                      <a:lnTo>
                        <a:pt x="1835" y="1328"/>
                      </a:lnTo>
                      <a:lnTo>
                        <a:pt x="1888" y="1316"/>
                      </a:lnTo>
                      <a:lnTo>
                        <a:pt x="1888" y="1267"/>
                      </a:lnTo>
                      <a:lnTo>
                        <a:pt x="1996" y="1259"/>
                      </a:lnTo>
                      <a:lnTo>
                        <a:pt x="2000" y="1206"/>
                      </a:lnTo>
                      <a:lnTo>
                        <a:pt x="1989" y="1155"/>
                      </a:lnTo>
                      <a:lnTo>
                        <a:pt x="2014" y="1112"/>
                      </a:lnTo>
                      <a:lnTo>
                        <a:pt x="2002" y="1068"/>
                      </a:lnTo>
                      <a:lnTo>
                        <a:pt x="1882" y="1015"/>
                      </a:lnTo>
                      <a:lnTo>
                        <a:pt x="1811" y="993"/>
                      </a:lnTo>
                      <a:lnTo>
                        <a:pt x="1809" y="962"/>
                      </a:lnTo>
                      <a:lnTo>
                        <a:pt x="1758" y="960"/>
                      </a:lnTo>
                      <a:lnTo>
                        <a:pt x="1727" y="944"/>
                      </a:lnTo>
                      <a:lnTo>
                        <a:pt x="1713" y="1023"/>
                      </a:lnTo>
                      <a:lnTo>
                        <a:pt x="1701" y="1102"/>
                      </a:lnTo>
                      <a:lnTo>
                        <a:pt x="1754" y="1121"/>
                      </a:lnTo>
                      <a:lnTo>
                        <a:pt x="1774" y="1157"/>
                      </a:lnTo>
                      <a:lnTo>
                        <a:pt x="1756" y="1198"/>
                      </a:lnTo>
                      <a:lnTo>
                        <a:pt x="1717" y="1214"/>
                      </a:lnTo>
                      <a:lnTo>
                        <a:pt x="1713" y="1259"/>
                      </a:lnTo>
                      <a:lnTo>
                        <a:pt x="1678" y="1271"/>
                      </a:lnTo>
                      <a:lnTo>
                        <a:pt x="1613" y="1241"/>
                      </a:lnTo>
                      <a:lnTo>
                        <a:pt x="1589" y="1206"/>
                      </a:lnTo>
                      <a:lnTo>
                        <a:pt x="1546" y="1190"/>
                      </a:lnTo>
                      <a:lnTo>
                        <a:pt x="1546" y="1145"/>
                      </a:lnTo>
                      <a:lnTo>
                        <a:pt x="1563" y="1104"/>
                      </a:lnTo>
                      <a:lnTo>
                        <a:pt x="1524" y="1047"/>
                      </a:lnTo>
                      <a:lnTo>
                        <a:pt x="1528" y="1011"/>
                      </a:lnTo>
                      <a:lnTo>
                        <a:pt x="1475" y="970"/>
                      </a:lnTo>
                      <a:lnTo>
                        <a:pt x="1447" y="932"/>
                      </a:lnTo>
                      <a:lnTo>
                        <a:pt x="1437" y="915"/>
                      </a:lnTo>
                      <a:lnTo>
                        <a:pt x="1365" y="911"/>
                      </a:lnTo>
                      <a:lnTo>
                        <a:pt x="1306" y="856"/>
                      </a:lnTo>
                      <a:lnTo>
                        <a:pt x="1313" y="767"/>
                      </a:lnTo>
                      <a:lnTo>
                        <a:pt x="1370" y="732"/>
                      </a:lnTo>
                      <a:lnTo>
                        <a:pt x="1370" y="627"/>
                      </a:lnTo>
                      <a:lnTo>
                        <a:pt x="1325" y="588"/>
                      </a:lnTo>
                      <a:lnTo>
                        <a:pt x="1250" y="592"/>
                      </a:lnTo>
                      <a:lnTo>
                        <a:pt x="1154" y="684"/>
                      </a:lnTo>
                      <a:lnTo>
                        <a:pt x="1020" y="684"/>
                      </a:lnTo>
                      <a:lnTo>
                        <a:pt x="937" y="641"/>
                      </a:lnTo>
                      <a:lnTo>
                        <a:pt x="941" y="580"/>
                      </a:lnTo>
                      <a:lnTo>
                        <a:pt x="874" y="576"/>
                      </a:lnTo>
                      <a:lnTo>
                        <a:pt x="798" y="509"/>
                      </a:lnTo>
                      <a:lnTo>
                        <a:pt x="847" y="440"/>
                      </a:lnTo>
                      <a:lnTo>
                        <a:pt x="892" y="425"/>
                      </a:lnTo>
                      <a:lnTo>
                        <a:pt x="872" y="362"/>
                      </a:lnTo>
                      <a:lnTo>
                        <a:pt x="792" y="334"/>
                      </a:lnTo>
                      <a:lnTo>
                        <a:pt x="699" y="344"/>
                      </a:lnTo>
                      <a:lnTo>
                        <a:pt x="652" y="399"/>
                      </a:lnTo>
                      <a:lnTo>
                        <a:pt x="607" y="393"/>
                      </a:lnTo>
                      <a:lnTo>
                        <a:pt x="530" y="303"/>
                      </a:lnTo>
                      <a:lnTo>
                        <a:pt x="496" y="208"/>
                      </a:lnTo>
                      <a:lnTo>
                        <a:pt x="514" y="149"/>
                      </a:lnTo>
                      <a:lnTo>
                        <a:pt x="506" y="25"/>
                      </a:lnTo>
                      <a:lnTo>
                        <a:pt x="463" y="9"/>
                      </a:lnTo>
                    </a:path>
                  </a:pathLst>
                </a:cu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Freeform 116"/>
                <p:cNvSpPr>
                  <a:spLocks/>
                </p:cNvSpPr>
                <p:nvPr/>
              </p:nvSpPr>
              <p:spPr bwMode="gray">
                <a:xfrm>
                  <a:off x="1694" y="2177"/>
                  <a:ext cx="936" cy="666"/>
                </a:xfrm>
                <a:custGeom>
                  <a:avLst/>
                  <a:gdLst>
                    <a:gd name="T0" fmla="*/ 1779 w 1872"/>
                    <a:gd name="T1" fmla="*/ 1102 h 1330"/>
                    <a:gd name="T2" fmla="*/ 1702 w 1872"/>
                    <a:gd name="T3" fmla="*/ 1115 h 1330"/>
                    <a:gd name="T4" fmla="*/ 1586 w 1872"/>
                    <a:gd name="T5" fmla="*/ 1114 h 1330"/>
                    <a:gd name="T6" fmla="*/ 1521 w 1872"/>
                    <a:gd name="T7" fmla="*/ 1180 h 1330"/>
                    <a:gd name="T8" fmla="*/ 1372 w 1872"/>
                    <a:gd name="T9" fmla="*/ 1094 h 1330"/>
                    <a:gd name="T10" fmla="*/ 1232 w 1872"/>
                    <a:gd name="T11" fmla="*/ 1072 h 1330"/>
                    <a:gd name="T12" fmla="*/ 1100 w 1872"/>
                    <a:gd name="T13" fmla="*/ 1090 h 1330"/>
                    <a:gd name="T14" fmla="*/ 1045 w 1872"/>
                    <a:gd name="T15" fmla="*/ 1149 h 1330"/>
                    <a:gd name="T16" fmla="*/ 1039 w 1872"/>
                    <a:gd name="T17" fmla="*/ 1234 h 1330"/>
                    <a:gd name="T18" fmla="*/ 897 w 1872"/>
                    <a:gd name="T19" fmla="*/ 1314 h 1330"/>
                    <a:gd name="T20" fmla="*/ 813 w 1872"/>
                    <a:gd name="T21" fmla="*/ 1251 h 1330"/>
                    <a:gd name="T22" fmla="*/ 618 w 1872"/>
                    <a:gd name="T23" fmla="*/ 1147 h 1330"/>
                    <a:gd name="T24" fmla="*/ 452 w 1872"/>
                    <a:gd name="T25" fmla="*/ 1117 h 1330"/>
                    <a:gd name="T26" fmla="*/ 338 w 1872"/>
                    <a:gd name="T27" fmla="*/ 1092 h 1330"/>
                    <a:gd name="T28" fmla="*/ 256 w 1872"/>
                    <a:gd name="T29" fmla="*/ 1054 h 1330"/>
                    <a:gd name="T30" fmla="*/ 112 w 1872"/>
                    <a:gd name="T31" fmla="*/ 1023 h 1330"/>
                    <a:gd name="T32" fmla="*/ 6 w 1872"/>
                    <a:gd name="T33" fmla="*/ 822 h 1330"/>
                    <a:gd name="T34" fmla="*/ 45 w 1872"/>
                    <a:gd name="T35" fmla="*/ 738 h 1330"/>
                    <a:gd name="T36" fmla="*/ 77 w 1872"/>
                    <a:gd name="T37" fmla="*/ 594 h 1330"/>
                    <a:gd name="T38" fmla="*/ 43 w 1872"/>
                    <a:gd name="T39" fmla="*/ 529 h 1330"/>
                    <a:gd name="T40" fmla="*/ 77 w 1872"/>
                    <a:gd name="T41" fmla="*/ 466 h 1330"/>
                    <a:gd name="T42" fmla="*/ 244 w 1872"/>
                    <a:gd name="T43" fmla="*/ 466 h 1330"/>
                    <a:gd name="T44" fmla="*/ 212 w 1872"/>
                    <a:gd name="T45" fmla="*/ 383 h 1330"/>
                    <a:gd name="T46" fmla="*/ 293 w 1872"/>
                    <a:gd name="T47" fmla="*/ 299 h 1330"/>
                    <a:gd name="T48" fmla="*/ 179 w 1872"/>
                    <a:gd name="T49" fmla="*/ 126 h 1330"/>
                    <a:gd name="T50" fmla="*/ 393 w 1872"/>
                    <a:gd name="T51" fmla="*/ 70 h 1330"/>
                    <a:gd name="T52" fmla="*/ 533 w 1872"/>
                    <a:gd name="T53" fmla="*/ 37 h 1330"/>
                    <a:gd name="T54" fmla="*/ 675 w 1872"/>
                    <a:gd name="T55" fmla="*/ 13 h 1330"/>
                    <a:gd name="T56" fmla="*/ 823 w 1872"/>
                    <a:gd name="T57" fmla="*/ 57 h 1330"/>
                    <a:gd name="T58" fmla="*/ 941 w 1872"/>
                    <a:gd name="T59" fmla="*/ 127 h 1330"/>
                    <a:gd name="T60" fmla="*/ 1075 w 1872"/>
                    <a:gd name="T61" fmla="*/ 80 h 1330"/>
                    <a:gd name="T62" fmla="*/ 1202 w 1872"/>
                    <a:gd name="T63" fmla="*/ 80 h 1330"/>
                    <a:gd name="T64" fmla="*/ 1319 w 1872"/>
                    <a:gd name="T65" fmla="*/ 96 h 1330"/>
                    <a:gd name="T66" fmla="*/ 1456 w 1872"/>
                    <a:gd name="T67" fmla="*/ 112 h 1330"/>
                    <a:gd name="T68" fmla="*/ 1502 w 1872"/>
                    <a:gd name="T69" fmla="*/ 214 h 1330"/>
                    <a:gd name="T70" fmla="*/ 1641 w 1872"/>
                    <a:gd name="T71" fmla="*/ 320 h 1330"/>
                    <a:gd name="T72" fmla="*/ 1702 w 1872"/>
                    <a:gd name="T73" fmla="*/ 299 h 1330"/>
                    <a:gd name="T74" fmla="*/ 1779 w 1872"/>
                    <a:gd name="T75" fmla="*/ 389 h 1330"/>
                    <a:gd name="T76" fmla="*/ 1824 w 1872"/>
                    <a:gd name="T77" fmla="*/ 494 h 1330"/>
                    <a:gd name="T78" fmla="*/ 1872 w 1872"/>
                    <a:gd name="T79" fmla="*/ 572 h 1330"/>
                    <a:gd name="T80" fmla="*/ 1775 w 1872"/>
                    <a:gd name="T81" fmla="*/ 714 h 1330"/>
                    <a:gd name="T82" fmla="*/ 1748 w 1872"/>
                    <a:gd name="T83" fmla="*/ 801 h 1330"/>
                    <a:gd name="T84" fmla="*/ 1726 w 1872"/>
                    <a:gd name="T85" fmla="*/ 889 h 1330"/>
                    <a:gd name="T86" fmla="*/ 1639 w 1872"/>
                    <a:gd name="T87" fmla="*/ 911 h 1330"/>
                    <a:gd name="T88" fmla="*/ 1586 w 1872"/>
                    <a:gd name="T89" fmla="*/ 887 h 1330"/>
                    <a:gd name="T90" fmla="*/ 1661 w 1872"/>
                    <a:gd name="T91" fmla="*/ 946 h 1330"/>
                    <a:gd name="T92" fmla="*/ 1767 w 1872"/>
                    <a:gd name="T93" fmla="*/ 1001 h 13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72"/>
                    <a:gd name="T142" fmla="*/ 0 h 1330"/>
                    <a:gd name="T143" fmla="*/ 1872 w 1872"/>
                    <a:gd name="T144" fmla="*/ 1330 h 133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72" h="1330">
                      <a:moveTo>
                        <a:pt x="1801" y="1035"/>
                      </a:moveTo>
                      <a:lnTo>
                        <a:pt x="1779" y="1102"/>
                      </a:lnTo>
                      <a:lnTo>
                        <a:pt x="1736" y="1082"/>
                      </a:lnTo>
                      <a:lnTo>
                        <a:pt x="1702" y="1115"/>
                      </a:lnTo>
                      <a:lnTo>
                        <a:pt x="1655" y="1072"/>
                      </a:lnTo>
                      <a:lnTo>
                        <a:pt x="1586" y="1114"/>
                      </a:lnTo>
                      <a:lnTo>
                        <a:pt x="1588" y="1184"/>
                      </a:lnTo>
                      <a:lnTo>
                        <a:pt x="1521" y="1180"/>
                      </a:lnTo>
                      <a:lnTo>
                        <a:pt x="1421" y="1068"/>
                      </a:lnTo>
                      <a:lnTo>
                        <a:pt x="1372" y="1094"/>
                      </a:lnTo>
                      <a:lnTo>
                        <a:pt x="1279" y="1049"/>
                      </a:lnTo>
                      <a:lnTo>
                        <a:pt x="1232" y="1072"/>
                      </a:lnTo>
                      <a:lnTo>
                        <a:pt x="1138" y="1062"/>
                      </a:lnTo>
                      <a:lnTo>
                        <a:pt x="1100" y="1090"/>
                      </a:lnTo>
                      <a:lnTo>
                        <a:pt x="1092" y="1155"/>
                      </a:lnTo>
                      <a:lnTo>
                        <a:pt x="1045" y="1149"/>
                      </a:lnTo>
                      <a:lnTo>
                        <a:pt x="1055" y="1184"/>
                      </a:lnTo>
                      <a:lnTo>
                        <a:pt x="1039" y="1234"/>
                      </a:lnTo>
                      <a:lnTo>
                        <a:pt x="968" y="1330"/>
                      </a:lnTo>
                      <a:lnTo>
                        <a:pt x="897" y="1314"/>
                      </a:lnTo>
                      <a:lnTo>
                        <a:pt x="821" y="1304"/>
                      </a:lnTo>
                      <a:lnTo>
                        <a:pt x="813" y="1251"/>
                      </a:lnTo>
                      <a:lnTo>
                        <a:pt x="728" y="1190"/>
                      </a:lnTo>
                      <a:lnTo>
                        <a:pt x="618" y="1147"/>
                      </a:lnTo>
                      <a:lnTo>
                        <a:pt x="521" y="1149"/>
                      </a:lnTo>
                      <a:lnTo>
                        <a:pt x="452" y="1117"/>
                      </a:lnTo>
                      <a:lnTo>
                        <a:pt x="389" y="1121"/>
                      </a:lnTo>
                      <a:lnTo>
                        <a:pt x="338" y="1092"/>
                      </a:lnTo>
                      <a:lnTo>
                        <a:pt x="281" y="1056"/>
                      </a:lnTo>
                      <a:lnTo>
                        <a:pt x="256" y="1054"/>
                      </a:lnTo>
                      <a:lnTo>
                        <a:pt x="185" y="1021"/>
                      </a:lnTo>
                      <a:lnTo>
                        <a:pt x="112" y="1023"/>
                      </a:lnTo>
                      <a:lnTo>
                        <a:pt x="61" y="911"/>
                      </a:lnTo>
                      <a:lnTo>
                        <a:pt x="6" y="822"/>
                      </a:lnTo>
                      <a:lnTo>
                        <a:pt x="0" y="740"/>
                      </a:lnTo>
                      <a:lnTo>
                        <a:pt x="45" y="738"/>
                      </a:lnTo>
                      <a:lnTo>
                        <a:pt x="43" y="686"/>
                      </a:lnTo>
                      <a:lnTo>
                        <a:pt x="77" y="594"/>
                      </a:lnTo>
                      <a:lnTo>
                        <a:pt x="78" y="549"/>
                      </a:lnTo>
                      <a:lnTo>
                        <a:pt x="43" y="529"/>
                      </a:lnTo>
                      <a:lnTo>
                        <a:pt x="80" y="501"/>
                      </a:lnTo>
                      <a:lnTo>
                        <a:pt x="77" y="466"/>
                      </a:lnTo>
                      <a:lnTo>
                        <a:pt x="139" y="501"/>
                      </a:lnTo>
                      <a:lnTo>
                        <a:pt x="244" y="466"/>
                      </a:lnTo>
                      <a:lnTo>
                        <a:pt x="206" y="433"/>
                      </a:lnTo>
                      <a:lnTo>
                        <a:pt x="212" y="383"/>
                      </a:lnTo>
                      <a:lnTo>
                        <a:pt x="265" y="364"/>
                      </a:lnTo>
                      <a:lnTo>
                        <a:pt x="293" y="299"/>
                      </a:lnTo>
                      <a:lnTo>
                        <a:pt x="175" y="206"/>
                      </a:lnTo>
                      <a:lnTo>
                        <a:pt x="179" y="126"/>
                      </a:lnTo>
                      <a:lnTo>
                        <a:pt x="252" y="84"/>
                      </a:lnTo>
                      <a:lnTo>
                        <a:pt x="393" y="70"/>
                      </a:lnTo>
                      <a:lnTo>
                        <a:pt x="502" y="41"/>
                      </a:lnTo>
                      <a:lnTo>
                        <a:pt x="533" y="37"/>
                      </a:lnTo>
                      <a:lnTo>
                        <a:pt x="596" y="0"/>
                      </a:lnTo>
                      <a:lnTo>
                        <a:pt x="675" y="13"/>
                      </a:lnTo>
                      <a:lnTo>
                        <a:pt x="758" y="21"/>
                      </a:lnTo>
                      <a:lnTo>
                        <a:pt x="823" y="57"/>
                      </a:lnTo>
                      <a:lnTo>
                        <a:pt x="880" y="68"/>
                      </a:lnTo>
                      <a:lnTo>
                        <a:pt x="941" y="127"/>
                      </a:lnTo>
                      <a:lnTo>
                        <a:pt x="996" y="124"/>
                      </a:lnTo>
                      <a:lnTo>
                        <a:pt x="1075" y="80"/>
                      </a:lnTo>
                      <a:lnTo>
                        <a:pt x="1147" y="84"/>
                      </a:lnTo>
                      <a:lnTo>
                        <a:pt x="1202" y="80"/>
                      </a:lnTo>
                      <a:lnTo>
                        <a:pt x="1244" y="57"/>
                      </a:lnTo>
                      <a:lnTo>
                        <a:pt x="1319" y="96"/>
                      </a:lnTo>
                      <a:lnTo>
                        <a:pt x="1395" y="151"/>
                      </a:lnTo>
                      <a:lnTo>
                        <a:pt x="1456" y="112"/>
                      </a:lnTo>
                      <a:lnTo>
                        <a:pt x="1480" y="171"/>
                      </a:lnTo>
                      <a:lnTo>
                        <a:pt x="1502" y="214"/>
                      </a:lnTo>
                      <a:lnTo>
                        <a:pt x="1588" y="250"/>
                      </a:lnTo>
                      <a:lnTo>
                        <a:pt x="1641" y="320"/>
                      </a:lnTo>
                      <a:lnTo>
                        <a:pt x="1675" y="322"/>
                      </a:lnTo>
                      <a:lnTo>
                        <a:pt x="1702" y="299"/>
                      </a:lnTo>
                      <a:lnTo>
                        <a:pt x="1740" y="334"/>
                      </a:lnTo>
                      <a:lnTo>
                        <a:pt x="1779" y="389"/>
                      </a:lnTo>
                      <a:lnTo>
                        <a:pt x="1793" y="458"/>
                      </a:lnTo>
                      <a:lnTo>
                        <a:pt x="1824" y="494"/>
                      </a:lnTo>
                      <a:lnTo>
                        <a:pt x="1846" y="543"/>
                      </a:lnTo>
                      <a:lnTo>
                        <a:pt x="1872" y="572"/>
                      </a:lnTo>
                      <a:lnTo>
                        <a:pt x="1840" y="677"/>
                      </a:lnTo>
                      <a:lnTo>
                        <a:pt x="1775" y="714"/>
                      </a:lnTo>
                      <a:lnTo>
                        <a:pt x="1787" y="769"/>
                      </a:lnTo>
                      <a:lnTo>
                        <a:pt x="1748" y="801"/>
                      </a:lnTo>
                      <a:lnTo>
                        <a:pt x="1720" y="805"/>
                      </a:lnTo>
                      <a:lnTo>
                        <a:pt x="1726" y="889"/>
                      </a:lnTo>
                      <a:lnTo>
                        <a:pt x="1693" y="921"/>
                      </a:lnTo>
                      <a:lnTo>
                        <a:pt x="1639" y="911"/>
                      </a:lnTo>
                      <a:lnTo>
                        <a:pt x="1614" y="868"/>
                      </a:lnTo>
                      <a:lnTo>
                        <a:pt x="1586" y="887"/>
                      </a:lnTo>
                      <a:lnTo>
                        <a:pt x="1596" y="938"/>
                      </a:lnTo>
                      <a:lnTo>
                        <a:pt x="1661" y="946"/>
                      </a:lnTo>
                      <a:lnTo>
                        <a:pt x="1716" y="990"/>
                      </a:lnTo>
                      <a:lnTo>
                        <a:pt x="1767" y="1001"/>
                      </a:lnTo>
                      <a:lnTo>
                        <a:pt x="1801" y="1035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Freeform 117"/>
                <p:cNvSpPr>
                  <a:spLocks/>
                </p:cNvSpPr>
                <p:nvPr/>
              </p:nvSpPr>
              <p:spPr bwMode="gray">
                <a:xfrm>
                  <a:off x="1694" y="2177"/>
                  <a:ext cx="936" cy="666"/>
                </a:xfrm>
                <a:custGeom>
                  <a:avLst/>
                  <a:gdLst>
                    <a:gd name="T0" fmla="*/ 1779 w 1872"/>
                    <a:gd name="T1" fmla="*/ 1102 h 1330"/>
                    <a:gd name="T2" fmla="*/ 1702 w 1872"/>
                    <a:gd name="T3" fmla="*/ 1115 h 1330"/>
                    <a:gd name="T4" fmla="*/ 1586 w 1872"/>
                    <a:gd name="T5" fmla="*/ 1114 h 1330"/>
                    <a:gd name="T6" fmla="*/ 1521 w 1872"/>
                    <a:gd name="T7" fmla="*/ 1180 h 1330"/>
                    <a:gd name="T8" fmla="*/ 1372 w 1872"/>
                    <a:gd name="T9" fmla="*/ 1094 h 1330"/>
                    <a:gd name="T10" fmla="*/ 1232 w 1872"/>
                    <a:gd name="T11" fmla="*/ 1072 h 1330"/>
                    <a:gd name="T12" fmla="*/ 1100 w 1872"/>
                    <a:gd name="T13" fmla="*/ 1090 h 1330"/>
                    <a:gd name="T14" fmla="*/ 1045 w 1872"/>
                    <a:gd name="T15" fmla="*/ 1149 h 1330"/>
                    <a:gd name="T16" fmla="*/ 1039 w 1872"/>
                    <a:gd name="T17" fmla="*/ 1234 h 1330"/>
                    <a:gd name="T18" fmla="*/ 897 w 1872"/>
                    <a:gd name="T19" fmla="*/ 1314 h 1330"/>
                    <a:gd name="T20" fmla="*/ 813 w 1872"/>
                    <a:gd name="T21" fmla="*/ 1251 h 1330"/>
                    <a:gd name="T22" fmla="*/ 618 w 1872"/>
                    <a:gd name="T23" fmla="*/ 1147 h 1330"/>
                    <a:gd name="T24" fmla="*/ 452 w 1872"/>
                    <a:gd name="T25" fmla="*/ 1117 h 1330"/>
                    <a:gd name="T26" fmla="*/ 338 w 1872"/>
                    <a:gd name="T27" fmla="*/ 1092 h 1330"/>
                    <a:gd name="T28" fmla="*/ 256 w 1872"/>
                    <a:gd name="T29" fmla="*/ 1054 h 1330"/>
                    <a:gd name="T30" fmla="*/ 112 w 1872"/>
                    <a:gd name="T31" fmla="*/ 1023 h 1330"/>
                    <a:gd name="T32" fmla="*/ 6 w 1872"/>
                    <a:gd name="T33" fmla="*/ 822 h 1330"/>
                    <a:gd name="T34" fmla="*/ 45 w 1872"/>
                    <a:gd name="T35" fmla="*/ 738 h 1330"/>
                    <a:gd name="T36" fmla="*/ 77 w 1872"/>
                    <a:gd name="T37" fmla="*/ 594 h 1330"/>
                    <a:gd name="T38" fmla="*/ 43 w 1872"/>
                    <a:gd name="T39" fmla="*/ 529 h 1330"/>
                    <a:gd name="T40" fmla="*/ 77 w 1872"/>
                    <a:gd name="T41" fmla="*/ 466 h 1330"/>
                    <a:gd name="T42" fmla="*/ 244 w 1872"/>
                    <a:gd name="T43" fmla="*/ 466 h 1330"/>
                    <a:gd name="T44" fmla="*/ 212 w 1872"/>
                    <a:gd name="T45" fmla="*/ 383 h 1330"/>
                    <a:gd name="T46" fmla="*/ 293 w 1872"/>
                    <a:gd name="T47" fmla="*/ 299 h 1330"/>
                    <a:gd name="T48" fmla="*/ 179 w 1872"/>
                    <a:gd name="T49" fmla="*/ 126 h 1330"/>
                    <a:gd name="T50" fmla="*/ 393 w 1872"/>
                    <a:gd name="T51" fmla="*/ 70 h 1330"/>
                    <a:gd name="T52" fmla="*/ 533 w 1872"/>
                    <a:gd name="T53" fmla="*/ 37 h 1330"/>
                    <a:gd name="T54" fmla="*/ 675 w 1872"/>
                    <a:gd name="T55" fmla="*/ 13 h 1330"/>
                    <a:gd name="T56" fmla="*/ 823 w 1872"/>
                    <a:gd name="T57" fmla="*/ 57 h 1330"/>
                    <a:gd name="T58" fmla="*/ 941 w 1872"/>
                    <a:gd name="T59" fmla="*/ 127 h 1330"/>
                    <a:gd name="T60" fmla="*/ 1075 w 1872"/>
                    <a:gd name="T61" fmla="*/ 80 h 1330"/>
                    <a:gd name="T62" fmla="*/ 1202 w 1872"/>
                    <a:gd name="T63" fmla="*/ 80 h 1330"/>
                    <a:gd name="T64" fmla="*/ 1319 w 1872"/>
                    <a:gd name="T65" fmla="*/ 96 h 1330"/>
                    <a:gd name="T66" fmla="*/ 1456 w 1872"/>
                    <a:gd name="T67" fmla="*/ 112 h 1330"/>
                    <a:gd name="T68" fmla="*/ 1502 w 1872"/>
                    <a:gd name="T69" fmla="*/ 214 h 1330"/>
                    <a:gd name="T70" fmla="*/ 1641 w 1872"/>
                    <a:gd name="T71" fmla="*/ 320 h 1330"/>
                    <a:gd name="T72" fmla="*/ 1702 w 1872"/>
                    <a:gd name="T73" fmla="*/ 299 h 1330"/>
                    <a:gd name="T74" fmla="*/ 1779 w 1872"/>
                    <a:gd name="T75" fmla="*/ 389 h 1330"/>
                    <a:gd name="T76" fmla="*/ 1824 w 1872"/>
                    <a:gd name="T77" fmla="*/ 494 h 1330"/>
                    <a:gd name="T78" fmla="*/ 1872 w 1872"/>
                    <a:gd name="T79" fmla="*/ 572 h 1330"/>
                    <a:gd name="T80" fmla="*/ 1775 w 1872"/>
                    <a:gd name="T81" fmla="*/ 714 h 1330"/>
                    <a:gd name="T82" fmla="*/ 1748 w 1872"/>
                    <a:gd name="T83" fmla="*/ 801 h 1330"/>
                    <a:gd name="T84" fmla="*/ 1726 w 1872"/>
                    <a:gd name="T85" fmla="*/ 889 h 1330"/>
                    <a:gd name="T86" fmla="*/ 1639 w 1872"/>
                    <a:gd name="T87" fmla="*/ 911 h 1330"/>
                    <a:gd name="T88" fmla="*/ 1586 w 1872"/>
                    <a:gd name="T89" fmla="*/ 887 h 1330"/>
                    <a:gd name="T90" fmla="*/ 1661 w 1872"/>
                    <a:gd name="T91" fmla="*/ 946 h 1330"/>
                    <a:gd name="T92" fmla="*/ 1767 w 1872"/>
                    <a:gd name="T93" fmla="*/ 1001 h 13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72"/>
                    <a:gd name="T142" fmla="*/ 0 h 1330"/>
                    <a:gd name="T143" fmla="*/ 1872 w 1872"/>
                    <a:gd name="T144" fmla="*/ 1330 h 133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72" h="1330">
                      <a:moveTo>
                        <a:pt x="1801" y="1035"/>
                      </a:moveTo>
                      <a:lnTo>
                        <a:pt x="1779" y="1102"/>
                      </a:lnTo>
                      <a:lnTo>
                        <a:pt x="1736" y="1082"/>
                      </a:lnTo>
                      <a:lnTo>
                        <a:pt x="1702" y="1115"/>
                      </a:lnTo>
                      <a:lnTo>
                        <a:pt x="1655" y="1072"/>
                      </a:lnTo>
                      <a:lnTo>
                        <a:pt x="1586" y="1114"/>
                      </a:lnTo>
                      <a:lnTo>
                        <a:pt x="1588" y="1184"/>
                      </a:lnTo>
                      <a:lnTo>
                        <a:pt x="1521" y="1180"/>
                      </a:lnTo>
                      <a:lnTo>
                        <a:pt x="1421" y="1068"/>
                      </a:lnTo>
                      <a:lnTo>
                        <a:pt x="1372" y="1094"/>
                      </a:lnTo>
                      <a:lnTo>
                        <a:pt x="1279" y="1049"/>
                      </a:lnTo>
                      <a:lnTo>
                        <a:pt x="1232" y="1072"/>
                      </a:lnTo>
                      <a:lnTo>
                        <a:pt x="1138" y="1062"/>
                      </a:lnTo>
                      <a:lnTo>
                        <a:pt x="1100" y="1090"/>
                      </a:lnTo>
                      <a:lnTo>
                        <a:pt x="1092" y="1155"/>
                      </a:lnTo>
                      <a:lnTo>
                        <a:pt x="1045" y="1149"/>
                      </a:lnTo>
                      <a:lnTo>
                        <a:pt x="1055" y="1184"/>
                      </a:lnTo>
                      <a:lnTo>
                        <a:pt x="1039" y="1234"/>
                      </a:lnTo>
                      <a:lnTo>
                        <a:pt x="968" y="1330"/>
                      </a:lnTo>
                      <a:lnTo>
                        <a:pt x="897" y="1314"/>
                      </a:lnTo>
                      <a:lnTo>
                        <a:pt x="821" y="1304"/>
                      </a:lnTo>
                      <a:lnTo>
                        <a:pt x="813" y="1251"/>
                      </a:lnTo>
                      <a:lnTo>
                        <a:pt x="728" y="1190"/>
                      </a:lnTo>
                      <a:lnTo>
                        <a:pt x="618" y="1147"/>
                      </a:lnTo>
                      <a:lnTo>
                        <a:pt x="521" y="1149"/>
                      </a:lnTo>
                      <a:lnTo>
                        <a:pt x="452" y="1117"/>
                      </a:lnTo>
                      <a:lnTo>
                        <a:pt x="389" y="1121"/>
                      </a:lnTo>
                      <a:lnTo>
                        <a:pt x="338" y="1092"/>
                      </a:lnTo>
                      <a:lnTo>
                        <a:pt x="281" y="1056"/>
                      </a:lnTo>
                      <a:lnTo>
                        <a:pt x="256" y="1054"/>
                      </a:lnTo>
                      <a:lnTo>
                        <a:pt x="185" y="1021"/>
                      </a:lnTo>
                      <a:lnTo>
                        <a:pt x="112" y="1023"/>
                      </a:lnTo>
                      <a:lnTo>
                        <a:pt x="61" y="911"/>
                      </a:lnTo>
                      <a:lnTo>
                        <a:pt x="6" y="822"/>
                      </a:lnTo>
                      <a:lnTo>
                        <a:pt x="0" y="740"/>
                      </a:lnTo>
                      <a:lnTo>
                        <a:pt x="45" y="738"/>
                      </a:lnTo>
                      <a:lnTo>
                        <a:pt x="43" y="686"/>
                      </a:lnTo>
                      <a:lnTo>
                        <a:pt x="77" y="594"/>
                      </a:lnTo>
                      <a:lnTo>
                        <a:pt x="78" y="549"/>
                      </a:lnTo>
                      <a:lnTo>
                        <a:pt x="43" y="529"/>
                      </a:lnTo>
                      <a:lnTo>
                        <a:pt x="80" y="501"/>
                      </a:lnTo>
                      <a:lnTo>
                        <a:pt x="77" y="466"/>
                      </a:lnTo>
                      <a:lnTo>
                        <a:pt x="139" y="501"/>
                      </a:lnTo>
                      <a:lnTo>
                        <a:pt x="244" y="466"/>
                      </a:lnTo>
                      <a:lnTo>
                        <a:pt x="206" y="433"/>
                      </a:lnTo>
                      <a:lnTo>
                        <a:pt x="212" y="383"/>
                      </a:lnTo>
                      <a:lnTo>
                        <a:pt x="265" y="364"/>
                      </a:lnTo>
                      <a:lnTo>
                        <a:pt x="293" y="299"/>
                      </a:lnTo>
                      <a:lnTo>
                        <a:pt x="175" y="206"/>
                      </a:lnTo>
                      <a:lnTo>
                        <a:pt x="179" y="126"/>
                      </a:lnTo>
                      <a:lnTo>
                        <a:pt x="252" y="84"/>
                      </a:lnTo>
                      <a:lnTo>
                        <a:pt x="393" y="70"/>
                      </a:lnTo>
                      <a:lnTo>
                        <a:pt x="502" y="41"/>
                      </a:lnTo>
                      <a:lnTo>
                        <a:pt x="533" y="37"/>
                      </a:lnTo>
                      <a:lnTo>
                        <a:pt x="596" y="0"/>
                      </a:lnTo>
                      <a:lnTo>
                        <a:pt x="675" y="13"/>
                      </a:lnTo>
                      <a:lnTo>
                        <a:pt x="758" y="21"/>
                      </a:lnTo>
                      <a:lnTo>
                        <a:pt x="823" y="57"/>
                      </a:lnTo>
                      <a:lnTo>
                        <a:pt x="880" y="68"/>
                      </a:lnTo>
                      <a:lnTo>
                        <a:pt x="941" y="127"/>
                      </a:lnTo>
                      <a:lnTo>
                        <a:pt x="996" y="124"/>
                      </a:lnTo>
                      <a:lnTo>
                        <a:pt x="1075" y="80"/>
                      </a:lnTo>
                      <a:lnTo>
                        <a:pt x="1147" y="84"/>
                      </a:lnTo>
                      <a:lnTo>
                        <a:pt x="1202" y="80"/>
                      </a:lnTo>
                      <a:lnTo>
                        <a:pt x="1244" y="57"/>
                      </a:lnTo>
                      <a:lnTo>
                        <a:pt x="1319" y="96"/>
                      </a:lnTo>
                      <a:lnTo>
                        <a:pt x="1395" y="151"/>
                      </a:lnTo>
                      <a:lnTo>
                        <a:pt x="1456" y="112"/>
                      </a:lnTo>
                      <a:lnTo>
                        <a:pt x="1480" y="171"/>
                      </a:lnTo>
                      <a:lnTo>
                        <a:pt x="1502" y="214"/>
                      </a:lnTo>
                      <a:lnTo>
                        <a:pt x="1588" y="250"/>
                      </a:lnTo>
                      <a:lnTo>
                        <a:pt x="1641" y="320"/>
                      </a:lnTo>
                      <a:lnTo>
                        <a:pt x="1675" y="322"/>
                      </a:lnTo>
                      <a:lnTo>
                        <a:pt x="1702" y="299"/>
                      </a:lnTo>
                      <a:lnTo>
                        <a:pt x="1740" y="334"/>
                      </a:lnTo>
                      <a:lnTo>
                        <a:pt x="1779" y="389"/>
                      </a:lnTo>
                      <a:lnTo>
                        <a:pt x="1793" y="458"/>
                      </a:lnTo>
                      <a:lnTo>
                        <a:pt x="1824" y="494"/>
                      </a:lnTo>
                      <a:lnTo>
                        <a:pt x="1846" y="543"/>
                      </a:lnTo>
                      <a:lnTo>
                        <a:pt x="1872" y="572"/>
                      </a:lnTo>
                      <a:lnTo>
                        <a:pt x="1840" y="677"/>
                      </a:lnTo>
                      <a:lnTo>
                        <a:pt x="1775" y="714"/>
                      </a:lnTo>
                      <a:lnTo>
                        <a:pt x="1787" y="769"/>
                      </a:lnTo>
                      <a:lnTo>
                        <a:pt x="1748" y="801"/>
                      </a:lnTo>
                      <a:lnTo>
                        <a:pt x="1720" y="805"/>
                      </a:lnTo>
                      <a:lnTo>
                        <a:pt x="1726" y="889"/>
                      </a:lnTo>
                      <a:lnTo>
                        <a:pt x="1693" y="921"/>
                      </a:lnTo>
                      <a:lnTo>
                        <a:pt x="1639" y="911"/>
                      </a:lnTo>
                      <a:lnTo>
                        <a:pt x="1614" y="868"/>
                      </a:lnTo>
                      <a:lnTo>
                        <a:pt x="1586" y="887"/>
                      </a:lnTo>
                      <a:lnTo>
                        <a:pt x="1596" y="938"/>
                      </a:lnTo>
                      <a:lnTo>
                        <a:pt x="1661" y="946"/>
                      </a:lnTo>
                      <a:lnTo>
                        <a:pt x="1716" y="990"/>
                      </a:lnTo>
                      <a:lnTo>
                        <a:pt x="1767" y="1001"/>
                      </a:lnTo>
                      <a:lnTo>
                        <a:pt x="1801" y="1035"/>
                      </a:lnTo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Freeform 118"/>
                <p:cNvSpPr>
                  <a:spLocks/>
                </p:cNvSpPr>
                <p:nvPr/>
              </p:nvSpPr>
              <p:spPr bwMode="gray">
                <a:xfrm>
                  <a:off x="2241" y="2635"/>
                  <a:ext cx="911" cy="693"/>
                </a:xfrm>
                <a:custGeom>
                  <a:avLst/>
                  <a:gdLst>
                    <a:gd name="T0" fmla="*/ 1203 w 1823"/>
                    <a:gd name="T1" fmla="*/ 1096 h 1385"/>
                    <a:gd name="T2" fmla="*/ 1138 w 1823"/>
                    <a:gd name="T3" fmla="*/ 1047 h 1385"/>
                    <a:gd name="T4" fmla="*/ 1077 w 1823"/>
                    <a:gd name="T5" fmla="*/ 1061 h 1385"/>
                    <a:gd name="T6" fmla="*/ 992 w 1823"/>
                    <a:gd name="T7" fmla="*/ 996 h 1385"/>
                    <a:gd name="T8" fmla="*/ 945 w 1823"/>
                    <a:gd name="T9" fmla="*/ 939 h 1385"/>
                    <a:gd name="T10" fmla="*/ 929 w 1823"/>
                    <a:gd name="T11" fmla="*/ 982 h 1385"/>
                    <a:gd name="T12" fmla="*/ 890 w 1823"/>
                    <a:gd name="T13" fmla="*/ 1007 h 1385"/>
                    <a:gd name="T14" fmla="*/ 874 w 1823"/>
                    <a:gd name="T15" fmla="*/ 1078 h 1385"/>
                    <a:gd name="T16" fmla="*/ 780 w 1823"/>
                    <a:gd name="T17" fmla="*/ 1169 h 1385"/>
                    <a:gd name="T18" fmla="*/ 805 w 1823"/>
                    <a:gd name="T19" fmla="*/ 1271 h 1385"/>
                    <a:gd name="T20" fmla="*/ 752 w 1823"/>
                    <a:gd name="T21" fmla="*/ 1352 h 1385"/>
                    <a:gd name="T22" fmla="*/ 670 w 1823"/>
                    <a:gd name="T23" fmla="*/ 1377 h 1385"/>
                    <a:gd name="T24" fmla="*/ 595 w 1823"/>
                    <a:gd name="T25" fmla="*/ 1352 h 1385"/>
                    <a:gd name="T26" fmla="*/ 528 w 1823"/>
                    <a:gd name="T27" fmla="*/ 1206 h 1385"/>
                    <a:gd name="T28" fmla="*/ 445 w 1823"/>
                    <a:gd name="T29" fmla="*/ 1078 h 1385"/>
                    <a:gd name="T30" fmla="*/ 362 w 1823"/>
                    <a:gd name="T31" fmla="*/ 1025 h 1385"/>
                    <a:gd name="T32" fmla="*/ 349 w 1823"/>
                    <a:gd name="T33" fmla="*/ 954 h 1385"/>
                    <a:gd name="T34" fmla="*/ 260 w 1823"/>
                    <a:gd name="T35" fmla="*/ 1011 h 1385"/>
                    <a:gd name="T36" fmla="*/ 215 w 1823"/>
                    <a:gd name="T37" fmla="*/ 834 h 1385"/>
                    <a:gd name="T38" fmla="*/ 205 w 1823"/>
                    <a:gd name="T39" fmla="*/ 624 h 1385"/>
                    <a:gd name="T40" fmla="*/ 160 w 1823"/>
                    <a:gd name="T41" fmla="*/ 509 h 1385"/>
                    <a:gd name="T42" fmla="*/ 199 w 1823"/>
                    <a:gd name="T43" fmla="*/ 468 h 1385"/>
                    <a:gd name="T44" fmla="*/ 105 w 1823"/>
                    <a:gd name="T45" fmla="*/ 305 h 1385"/>
                    <a:gd name="T46" fmla="*/ 8 w 1823"/>
                    <a:gd name="T47" fmla="*/ 177 h 1385"/>
                    <a:gd name="T48" fmla="*/ 140 w 1823"/>
                    <a:gd name="T49" fmla="*/ 157 h 1385"/>
                    <a:gd name="T50" fmla="*/ 280 w 1823"/>
                    <a:gd name="T51" fmla="*/ 179 h 1385"/>
                    <a:gd name="T52" fmla="*/ 429 w 1823"/>
                    <a:gd name="T53" fmla="*/ 265 h 1385"/>
                    <a:gd name="T54" fmla="*/ 496 w 1823"/>
                    <a:gd name="T55" fmla="*/ 200 h 1385"/>
                    <a:gd name="T56" fmla="*/ 610 w 1823"/>
                    <a:gd name="T57" fmla="*/ 200 h 1385"/>
                    <a:gd name="T58" fmla="*/ 687 w 1823"/>
                    <a:gd name="T59" fmla="*/ 187 h 1385"/>
                    <a:gd name="T60" fmla="*/ 673 w 1823"/>
                    <a:gd name="T61" fmla="*/ 86 h 1385"/>
                    <a:gd name="T62" fmla="*/ 774 w 1823"/>
                    <a:gd name="T63" fmla="*/ 0 h 1385"/>
                    <a:gd name="T64" fmla="*/ 833 w 1823"/>
                    <a:gd name="T65" fmla="*/ 88 h 1385"/>
                    <a:gd name="T66" fmla="*/ 961 w 1823"/>
                    <a:gd name="T67" fmla="*/ 138 h 1385"/>
                    <a:gd name="T68" fmla="*/ 1044 w 1823"/>
                    <a:gd name="T69" fmla="*/ 260 h 1385"/>
                    <a:gd name="T70" fmla="*/ 1138 w 1823"/>
                    <a:gd name="T71" fmla="*/ 216 h 1385"/>
                    <a:gd name="T72" fmla="*/ 1242 w 1823"/>
                    <a:gd name="T73" fmla="*/ 254 h 1385"/>
                    <a:gd name="T74" fmla="*/ 1433 w 1823"/>
                    <a:gd name="T75" fmla="*/ 269 h 1385"/>
                    <a:gd name="T76" fmla="*/ 1561 w 1823"/>
                    <a:gd name="T77" fmla="*/ 291 h 1385"/>
                    <a:gd name="T78" fmla="*/ 1679 w 1823"/>
                    <a:gd name="T79" fmla="*/ 336 h 1385"/>
                    <a:gd name="T80" fmla="*/ 1795 w 1823"/>
                    <a:gd name="T81" fmla="*/ 356 h 1385"/>
                    <a:gd name="T82" fmla="*/ 1821 w 1823"/>
                    <a:gd name="T83" fmla="*/ 519 h 1385"/>
                    <a:gd name="T84" fmla="*/ 1727 w 1823"/>
                    <a:gd name="T85" fmla="*/ 576 h 1385"/>
                    <a:gd name="T86" fmla="*/ 1587 w 1823"/>
                    <a:gd name="T87" fmla="*/ 618 h 1385"/>
                    <a:gd name="T88" fmla="*/ 1669 w 1823"/>
                    <a:gd name="T89" fmla="*/ 771 h 1385"/>
                    <a:gd name="T90" fmla="*/ 1732 w 1823"/>
                    <a:gd name="T91" fmla="*/ 905 h 1385"/>
                    <a:gd name="T92" fmla="*/ 1669 w 1823"/>
                    <a:gd name="T93" fmla="*/ 984 h 1385"/>
                    <a:gd name="T94" fmla="*/ 1591 w 1823"/>
                    <a:gd name="T95" fmla="*/ 905 h 1385"/>
                    <a:gd name="T96" fmla="*/ 1516 w 1823"/>
                    <a:gd name="T97" fmla="*/ 856 h 1385"/>
                    <a:gd name="T98" fmla="*/ 1445 w 1823"/>
                    <a:gd name="T99" fmla="*/ 838 h 1385"/>
                    <a:gd name="T100" fmla="*/ 1421 w 1823"/>
                    <a:gd name="T101" fmla="*/ 895 h 1385"/>
                    <a:gd name="T102" fmla="*/ 1378 w 1823"/>
                    <a:gd name="T103" fmla="*/ 958 h 1385"/>
                    <a:gd name="T104" fmla="*/ 1248 w 1823"/>
                    <a:gd name="T105" fmla="*/ 907 h 1385"/>
                    <a:gd name="T106" fmla="*/ 1201 w 1823"/>
                    <a:gd name="T107" fmla="*/ 986 h 1385"/>
                    <a:gd name="T108" fmla="*/ 1280 w 1823"/>
                    <a:gd name="T109" fmla="*/ 1009 h 13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823"/>
                    <a:gd name="T166" fmla="*/ 0 h 1385"/>
                    <a:gd name="T167" fmla="*/ 1823 w 1823"/>
                    <a:gd name="T168" fmla="*/ 1385 h 13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823" h="1385">
                      <a:moveTo>
                        <a:pt x="1301" y="1068"/>
                      </a:moveTo>
                      <a:lnTo>
                        <a:pt x="1203" y="1096"/>
                      </a:lnTo>
                      <a:lnTo>
                        <a:pt x="1142" y="1088"/>
                      </a:lnTo>
                      <a:lnTo>
                        <a:pt x="1138" y="1047"/>
                      </a:lnTo>
                      <a:lnTo>
                        <a:pt x="1105" y="1025"/>
                      </a:lnTo>
                      <a:lnTo>
                        <a:pt x="1077" y="1061"/>
                      </a:lnTo>
                      <a:lnTo>
                        <a:pt x="1014" y="1066"/>
                      </a:lnTo>
                      <a:lnTo>
                        <a:pt x="992" y="996"/>
                      </a:lnTo>
                      <a:lnTo>
                        <a:pt x="992" y="942"/>
                      </a:lnTo>
                      <a:lnTo>
                        <a:pt x="945" y="939"/>
                      </a:lnTo>
                      <a:lnTo>
                        <a:pt x="916" y="954"/>
                      </a:lnTo>
                      <a:lnTo>
                        <a:pt x="929" y="982"/>
                      </a:lnTo>
                      <a:lnTo>
                        <a:pt x="923" y="1005"/>
                      </a:lnTo>
                      <a:lnTo>
                        <a:pt x="890" y="1007"/>
                      </a:lnTo>
                      <a:lnTo>
                        <a:pt x="866" y="1033"/>
                      </a:lnTo>
                      <a:lnTo>
                        <a:pt x="874" y="1078"/>
                      </a:lnTo>
                      <a:lnTo>
                        <a:pt x="817" y="1149"/>
                      </a:lnTo>
                      <a:lnTo>
                        <a:pt x="780" y="1169"/>
                      </a:lnTo>
                      <a:lnTo>
                        <a:pt x="780" y="1234"/>
                      </a:lnTo>
                      <a:lnTo>
                        <a:pt x="805" y="1271"/>
                      </a:lnTo>
                      <a:lnTo>
                        <a:pt x="801" y="1326"/>
                      </a:lnTo>
                      <a:lnTo>
                        <a:pt x="752" y="1352"/>
                      </a:lnTo>
                      <a:lnTo>
                        <a:pt x="742" y="1330"/>
                      </a:lnTo>
                      <a:lnTo>
                        <a:pt x="670" y="1377"/>
                      </a:lnTo>
                      <a:lnTo>
                        <a:pt x="632" y="1385"/>
                      </a:lnTo>
                      <a:lnTo>
                        <a:pt x="595" y="1352"/>
                      </a:lnTo>
                      <a:lnTo>
                        <a:pt x="563" y="1273"/>
                      </a:lnTo>
                      <a:lnTo>
                        <a:pt x="528" y="1206"/>
                      </a:lnTo>
                      <a:lnTo>
                        <a:pt x="500" y="1163"/>
                      </a:lnTo>
                      <a:lnTo>
                        <a:pt x="445" y="1078"/>
                      </a:lnTo>
                      <a:lnTo>
                        <a:pt x="396" y="1076"/>
                      </a:lnTo>
                      <a:lnTo>
                        <a:pt x="362" y="1025"/>
                      </a:lnTo>
                      <a:lnTo>
                        <a:pt x="378" y="988"/>
                      </a:lnTo>
                      <a:lnTo>
                        <a:pt x="349" y="954"/>
                      </a:lnTo>
                      <a:lnTo>
                        <a:pt x="303" y="1004"/>
                      </a:lnTo>
                      <a:lnTo>
                        <a:pt x="260" y="1011"/>
                      </a:lnTo>
                      <a:lnTo>
                        <a:pt x="227" y="950"/>
                      </a:lnTo>
                      <a:lnTo>
                        <a:pt x="215" y="834"/>
                      </a:lnTo>
                      <a:lnTo>
                        <a:pt x="211" y="712"/>
                      </a:lnTo>
                      <a:lnTo>
                        <a:pt x="205" y="624"/>
                      </a:lnTo>
                      <a:lnTo>
                        <a:pt x="199" y="582"/>
                      </a:lnTo>
                      <a:lnTo>
                        <a:pt x="160" y="509"/>
                      </a:lnTo>
                      <a:lnTo>
                        <a:pt x="193" y="496"/>
                      </a:lnTo>
                      <a:lnTo>
                        <a:pt x="199" y="468"/>
                      </a:lnTo>
                      <a:lnTo>
                        <a:pt x="136" y="401"/>
                      </a:lnTo>
                      <a:lnTo>
                        <a:pt x="105" y="305"/>
                      </a:lnTo>
                      <a:lnTo>
                        <a:pt x="0" y="240"/>
                      </a:lnTo>
                      <a:lnTo>
                        <a:pt x="8" y="177"/>
                      </a:lnTo>
                      <a:lnTo>
                        <a:pt x="49" y="147"/>
                      </a:lnTo>
                      <a:lnTo>
                        <a:pt x="140" y="157"/>
                      </a:lnTo>
                      <a:lnTo>
                        <a:pt x="189" y="134"/>
                      </a:lnTo>
                      <a:lnTo>
                        <a:pt x="280" y="179"/>
                      </a:lnTo>
                      <a:lnTo>
                        <a:pt x="329" y="153"/>
                      </a:lnTo>
                      <a:lnTo>
                        <a:pt x="429" y="265"/>
                      </a:lnTo>
                      <a:lnTo>
                        <a:pt x="496" y="267"/>
                      </a:lnTo>
                      <a:lnTo>
                        <a:pt x="496" y="200"/>
                      </a:lnTo>
                      <a:lnTo>
                        <a:pt x="563" y="157"/>
                      </a:lnTo>
                      <a:lnTo>
                        <a:pt x="610" y="200"/>
                      </a:lnTo>
                      <a:lnTo>
                        <a:pt x="644" y="167"/>
                      </a:lnTo>
                      <a:lnTo>
                        <a:pt x="687" y="187"/>
                      </a:lnTo>
                      <a:lnTo>
                        <a:pt x="709" y="120"/>
                      </a:lnTo>
                      <a:lnTo>
                        <a:pt x="673" y="86"/>
                      </a:lnTo>
                      <a:lnTo>
                        <a:pt x="677" y="35"/>
                      </a:lnTo>
                      <a:lnTo>
                        <a:pt x="774" y="0"/>
                      </a:lnTo>
                      <a:lnTo>
                        <a:pt x="807" y="17"/>
                      </a:lnTo>
                      <a:lnTo>
                        <a:pt x="833" y="88"/>
                      </a:lnTo>
                      <a:lnTo>
                        <a:pt x="914" y="161"/>
                      </a:lnTo>
                      <a:lnTo>
                        <a:pt x="961" y="138"/>
                      </a:lnTo>
                      <a:lnTo>
                        <a:pt x="988" y="216"/>
                      </a:lnTo>
                      <a:lnTo>
                        <a:pt x="1044" y="260"/>
                      </a:lnTo>
                      <a:lnTo>
                        <a:pt x="1091" y="267"/>
                      </a:lnTo>
                      <a:lnTo>
                        <a:pt x="1138" y="216"/>
                      </a:lnTo>
                      <a:lnTo>
                        <a:pt x="1183" y="195"/>
                      </a:lnTo>
                      <a:lnTo>
                        <a:pt x="1242" y="254"/>
                      </a:lnTo>
                      <a:lnTo>
                        <a:pt x="1335" y="228"/>
                      </a:lnTo>
                      <a:lnTo>
                        <a:pt x="1433" y="269"/>
                      </a:lnTo>
                      <a:lnTo>
                        <a:pt x="1496" y="317"/>
                      </a:lnTo>
                      <a:lnTo>
                        <a:pt x="1561" y="291"/>
                      </a:lnTo>
                      <a:lnTo>
                        <a:pt x="1632" y="336"/>
                      </a:lnTo>
                      <a:lnTo>
                        <a:pt x="1679" y="336"/>
                      </a:lnTo>
                      <a:lnTo>
                        <a:pt x="1681" y="368"/>
                      </a:lnTo>
                      <a:lnTo>
                        <a:pt x="1795" y="356"/>
                      </a:lnTo>
                      <a:lnTo>
                        <a:pt x="1823" y="433"/>
                      </a:lnTo>
                      <a:lnTo>
                        <a:pt x="1821" y="519"/>
                      </a:lnTo>
                      <a:lnTo>
                        <a:pt x="1770" y="527"/>
                      </a:lnTo>
                      <a:lnTo>
                        <a:pt x="1727" y="576"/>
                      </a:lnTo>
                      <a:lnTo>
                        <a:pt x="1620" y="584"/>
                      </a:lnTo>
                      <a:lnTo>
                        <a:pt x="1587" y="618"/>
                      </a:lnTo>
                      <a:lnTo>
                        <a:pt x="1610" y="693"/>
                      </a:lnTo>
                      <a:lnTo>
                        <a:pt x="1669" y="771"/>
                      </a:lnTo>
                      <a:lnTo>
                        <a:pt x="1721" y="815"/>
                      </a:lnTo>
                      <a:lnTo>
                        <a:pt x="1732" y="905"/>
                      </a:lnTo>
                      <a:lnTo>
                        <a:pt x="1731" y="956"/>
                      </a:lnTo>
                      <a:lnTo>
                        <a:pt x="1669" y="984"/>
                      </a:lnTo>
                      <a:lnTo>
                        <a:pt x="1616" y="913"/>
                      </a:lnTo>
                      <a:lnTo>
                        <a:pt x="1591" y="905"/>
                      </a:lnTo>
                      <a:lnTo>
                        <a:pt x="1575" y="838"/>
                      </a:lnTo>
                      <a:lnTo>
                        <a:pt x="1516" y="856"/>
                      </a:lnTo>
                      <a:lnTo>
                        <a:pt x="1463" y="818"/>
                      </a:lnTo>
                      <a:lnTo>
                        <a:pt x="1445" y="838"/>
                      </a:lnTo>
                      <a:lnTo>
                        <a:pt x="1457" y="880"/>
                      </a:lnTo>
                      <a:lnTo>
                        <a:pt x="1421" y="895"/>
                      </a:lnTo>
                      <a:lnTo>
                        <a:pt x="1362" y="909"/>
                      </a:lnTo>
                      <a:lnTo>
                        <a:pt x="1378" y="958"/>
                      </a:lnTo>
                      <a:lnTo>
                        <a:pt x="1313" y="950"/>
                      </a:lnTo>
                      <a:lnTo>
                        <a:pt x="1248" y="907"/>
                      </a:lnTo>
                      <a:lnTo>
                        <a:pt x="1197" y="944"/>
                      </a:lnTo>
                      <a:lnTo>
                        <a:pt x="1201" y="986"/>
                      </a:lnTo>
                      <a:lnTo>
                        <a:pt x="1252" y="1009"/>
                      </a:lnTo>
                      <a:lnTo>
                        <a:pt x="1280" y="1009"/>
                      </a:lnTo>
                      <a:lnTo>
                        <a:pt x="1301" y="106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119"/>
                <p:cNvSpPr>
                  <a:spLocks/>
                </p:cNvSpPr>
                <p:nvPr/>
              </p:nvSpPr>
              <p:spPr bwMode="gray">
                <a:xfrm>
                  <a:off x="2241" y="2635"/>
                  <a:ext cx="911" cy="693"/>
                </a:xfrm>
                <a:custGeom>
                  <a:avLst/>
                  <a:gdLst>
                    <a:gd name="T0" fmla="*/ 1203 w 1823"/>
                    <a:gd name="T1" fmla="*/ 1096 h 1385"/>
                    <a:gd name="T2" fmla="*/ 1138 w 1823"/>
                    <a:gd name="T3" fmla="*/ 1047 h 1385"/>
                    <a:gd name="T4" fmla="*/ 1077 w 1823"/>
                    <a:gd name="T5" fmla="*/ 1061 h 1385"/>
                    <a:gd name="T6" fmla="*/ 992 w 1823"/>
                    <a:gd name="T7" fmla="*/ 996 h 1385"/>
                    <a:gd name="T8" fmla="*/ 945 w 1823"/>
                    <a:gd name="T9" fmla="*/ 939 h 1385"/>
                    <a:gd name="T10" fmla="*/ 929 w 1823"/>
                    <a:gd name="T11" fmla="*/ 982 h 1385"/>
                    <a:gd name="T12" fmla="*/ 890 w 1823"/>
                    <a:gd name="T13" fmla="*/ 1007 h 1385"/>
                    <a:gd name="T14" fmla="*/ 874 w 1823"/>
                    <a:gd name="T15" fmla="*/ 1078 h 1385"/>
                    <a:gd name="T16" fmla="*/ 780 w 1823"/>
                    <a:gd name="T17" fmla="*/ 1169 h 1385"/>
                    <a:gd name="T18" fmla="*/ 805 w 1823"/>
                    <a:gd name="T19" fmla="*/ 1271 h 1385"/>
                    <a:gd name="T20" fmla="*/ 752 w 1823"/>
                    <a:gd name="T21" fmla="*/ 1352 h 1385"/>
                    <a:gd name="T22" fmla="*/ 670 w 1823"/>
                    <a:gd name="T23" fmla="*/ 1377 h 1385"/>
                    <a:gd name="T24" fmla="*/ 595 w 1823"/>
                    <a:gd name="T25" fmla="*/ 1352 h 1385"/>
                    <a:gd name="T26" fmla="*/ 528 w 1823"/>
                    <a:gd name="T27" fmla="*/ 1206 h 1385"/>
                    <a:gd name="T28" fmla="*/ 445 w 1823"/>
                    <a:gd name="T29" fmla="*/ 1078 h 1385"/>
                    <a:gd name="T30" fmla="*/ 362 w 1823"/>
                    <a:gd name="T31" fmla="*/ 1025 h 1385"/>
                    <a:gd name="T32" fmla="*/ 349 w 1823"/>
                    <a:gd name="T33" fmla="*/ 954 h 1385"/>
                    <a:gd name="T34" fmla="*/ 260 w 1823"/>
                    <a:gd name="T35" fmla="*/ 1011 h 1385"/>
                    <a:gd name="T36" fmla="*/ 215 w 1823"/>
                    <a:gd name="T37" fmla="*/ 834 h 1385"/>
                    <a:gd name="T38" fmla="*/ 205 w 1823"/>
                    <a:gd name="T39" fmla="*/ 624 h 1385"/>
                    <a:gd name="T40" fmla="*/ 160 w 1823"/>
                    <a:gd name="T41" fmla="*/ 509 h 1385"/>
                    <a:gd name="T42" fmla="*/ 199 w 1823"/>
                    <a:gd name="T43" fmla="*/ 468 h 1385"/>
                    <a:gd name="T44" fmla="*/ 105 w 1823"/>
                    <a:gd name="T45" fmla="*/ 305 h 1385"/>
                    <a:gd name="T46" fmla="*/ 8 w 1823"/>
                    <a:gd name="T47" fmla="*/ 177 h 1385"/>
                    <a:gd name="T48" fmla="*/ 140 w 1823"/>
                    <a:gd name="T49" fmla="*/ 157 h 1385"/>
                    <a:gd name="T50" fmla="*/ 280 w 1823"/>
                    <a:gd name="T51" fmla="*/ 179 h 1385"/>
                    <a:gd name="T52" fmla="*/ 429 w 1823"/>
                    <a:gd name="T53" fmla="*/ 265 h 1385"/>
                    <a:gd name="T54" fmla="*/ 496 w 1823"/>
                    <a:gd name="T55" fmla="*/ 200 h 1385"/>
                    <a:gd name="T56" fmla="*/ 610 w 1823"/>
                    <a:gd name="T57" fmla="*/ 200 h 1385"/>
                    <a:gd name="T58" fmla="*/ 687 w 1823"/>
                    <a:gd name="T59" fmla="*/ 187 h 1385"/>
                    <a:gd name="T60" fmla="*/ 673 w 1823"/>
                    <a:gd name="T61" fmla="*/ 86 h 1385"/>
                    <a:gd name="T62" fmla="*/ 774 w 1823"/>
                    <a:gd name="T63" fmla="*/ 0 h 1385"/>
                    <a:gd name="T64" fmla="*/ 833 w 1823"/>
                    <a:gd name="T65" fmla="*/ 88 h 1385"/>
                    <a:gd name="T66" fmla="*/ 961 w 1823"/>
                    <a:gd name="T67" fmla="*/ 138 h 1385"/>
                    <a:gd name="T68" fmla="*/ 1044 w 1823"/>
                    <a:gd name="T69" fmla="*/ 260 h 1385"/>
                    <a:gd name="T70" fmla="*/ 1138 w 1823"/>
                    <a:gd name="T71" fmla="*/ 216 h 1385"/>
                    <a:gd name="T72" fmla="*/ 1242 w 1823"/>
                    <a:gd name="T73" fmla="*/ 254 h 1385"/>
                    <a:gd name="T74" fmla="*/ 1433 w 1823"/>
                    <a:gd name="T75" fmla="*/ 269 h 1385"/>
                    <a:gd name="T76" fmla="*/ 1561 w 1823"/>
                    <a:gd name="T77" fmla="*/ 291 h 1385"/>
                    <a:gd name="T78" fmla="*/ 1679 w 1823"/>
                    <a:gd name="T79" fmla="*/ 336 h 1385"/>
                    <a:gd name="T80" fmla="*/ 1795 w 1823"/>
                    <a:gd name="T81" fmla="*/ 356 h 1385"/>
                    <a:gd name="T82" fmla="*/ 1821 w 1823"/>
                    <a:gd name="T83" fmla="*/ 519 h 1385"/>
                    <a:gd name="T84" fmla="*/ 1727 w 1823"/>
                    <a:gd name="T85" fmla="*/ 576 h 1385"/>
                    <a:gd name="T86" fmla="*/ 1587 w 1823"/>
                    <a:gd name="T87" fmla="*/ 618 h 1385"/>
                    <a:gd name="T88" fmla="*/ 1669 w 1823"/>
                    <a:gd name="T89" fmla="*/ 771 h 1385"/>
                    <a:gd name="T90" fmla="*/ 1732 w 1823"/>
                    <a:gd name="T91" fmla="*/ 905 h 1385"/>
                    <a:gd name="T92" fmla="*/ 1669 w 1823"/>
                    <a:gd name="T93" fmla="*/ 984 h 1385"/>
                    <a:gd name="T94" fmla="*/ 1591 w 1823"/>
                    <a:gd name="T95" fmla="*/ 905 h 1385"/>
                    <a:gd name="T96" fmla="*/ 1516 w 1823"/>
                    <a:gd name="T97" fmla="*/ 856 h 1385"/>
                    <a:gd name="T98" fmla="*/ 1445 w 1823"/>
                    <a:gd name="T99" fmla="*/ 838 h 1385"/>
                    <a:gd name="T100" fmla="*/ 1421 w 1823"/>
                    <a:gd name="T101" fmla="*/ 895 h 1385"/>
                    <a:gd name="T102" fmla="*/ 1378 w 1823"/>
                    <a:gd name="T103" fmla="*/ 958 h 1385"/>
                    <a:gd name="T104" fmla="*/ 1248 w 1823"/>
                    <a:gd name="T105" fmla="*/ 907 h 1385"/>
                    <a:gd name="T106" fmla="*/ 1201 w 1823"/>
                    <a:gd name="T107" fmla="*/ 986 h 1385"/>
                    <a:gd name="T108" fmla="*/ 1280 w 1823"/>
                    <a:gd name="T109" fmla="*/ 1009 h 138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823"/>
                    <a:gd name="T166" fmla="*/ 0 h 1385"/>
                    <a:gd name="T167" fmla="*/ 1823 w 1823"/>
                    <a:gd name="T168" fmla="*/ 1385 h 138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823" h="1385">
                      <a:moveTo>
                        <a:pt x="1301" y="1068"/>
                      </a:moveTo>
                      <a:lnTo>
                        <a:pt x="1203" y="1096"/>
                      </a:lnTo>
                      <a:lnTo>
                        <a:pt x="1142" y="1088"/>
                      </a:lnTo>
                      <a:lnTo>
                        <a:pt x="1138" y="1047"/>
                      </a:lnTo>
                      <a:lnTo>
                        <a:pt x="1105" y="1025"/>
                      </a:lnTo>
                      <a:lnTo>
                        <a:pt x="1077" y="1061"/>
                      </a:lnTo>
                      <a:lnTo>
                        <a:pt x="1014" y="1066"/>
                      </a:lnTo>
                      <a:lnTo>
                        <a:pt x="992" y="996"/>
                      </a:lnTo>
                      <a:lnTo>
                        <a:pt x="992" y="942"/>
                      </a:lnTo>
                      <a:lnTo>
                        <a:pt x="945" y="939"/>
                      </a:lnTo>
                      <a:lnTo>
                        <a:pt x="916" y="954"/>
                      </a:lnTo>
                      <a:lnTo>
                        <a:pt x="929" y="982"/>
                      </a:lnTo>
                      <a:lnTo>
                        <a:pt x="923" y="1005"/>
                      </a:lnTo>
                      <a:lnTo>
                        <a:pt x="890" y="1007"/>
                      </a:lnTo>
                      <a:lnTo>
                        <a:pt x="866" y="1033"/>
                      </a:lnTo>
                      <a:lnTo>
                        <a:pt x="874" y="1078"/>
                      </a:lnTo>
                      <a:lnTo>
                        <a:pt x="817" y="1149"/>
                      </a:lnTo>
                      <a:lnTo>
                        <a:pt x="780" y="1169"/>
                      </a:lnTo>
                      <a:lnTo>
                        <a:pt x="780" y="1234"/>
                      </a:lnTo>
                      <a:lnTo>
                        <a:pt x="805" y="1271"/>
                      </a:lnTo>
                      <a:lnTo>
                        <a:pt x="801" y="1326"/>
                      </a:lnTo>
                      <a:lnTo>
                        <a:pt x="752" y="1352"/>
                      </a:lnTo>
                      <a:lnTo>
                        <a:pt x="742" y="1330"/>
                      </a:lnTo>
                      <a:lnTo>
                        <a:pt x="670" y="1377"/>
                      </a:lnTo>
                      <a:lnTo>
                        <a:pt x="632" y="1385"/>
                      </a:lnTo>
                      <a:lnTo>
                        <a:pt x="595" y="1352"/>
                      </a:lnTo>
                      <a:lnTo>
                        <a:pt x="563" y="1273"/>
                      </a:lnTo>
                      <a:lnTo>
                        <a:pt x="528" y="1206"/>
                      </a:lnTo>
                      <a:lnTo>
                        <a:pt x="500" y="1163"/>
                      </a:lnTo>
                      <a:lnTo>
                        <a:pt x="445" y="1078"/>
                      </a:lnTo>
                      <a:lnTo>
                        <a:pt x="396" y="1076"/>
                      </a:lnTo>
                      <a:lnTo>
                        <a:pt x="362" y="1025"/>
                      </a:lnTo>
                      <a:lnTo>
                        <a:pt x="378" y="988"/>
                      </a:lnTo>
                      <a:lnTo>
                        <a:pt x="349" y="954"/>
                      </a:lnTo>
                      <a:lnTo>
                        <a:pt x="303" y="1004"/>
                      </a:lnTo>
                      <a:lnTo>
                        <a:pt x="260" y="1011"/>
                      </a:lnTo>
                      <a:lnTo>
                        <a:pt x="227" y="950"/>
                      </a:lnTo>
                      <a:lnTo>
                        <a:pt x="215" y="834"/>
                      </a:lnTo>
                      <a:lnTo>
                        <a:pt x="211" y="712"/>
                      </a:lnTo>
                      <a:lnTo>
                        <a:pt x="205" y="624"/>
                      </a:lnTo>
                      <a:lnTo>
                        <a:pt x="199" y="582"/>
                      </a:lnTo>
                      <a:lnTo>
                        <a:pt x="160" y="509"/>
                      </a:lnTo>
                      <a:lnTo>
                        <a:pt x="193" y="496"/>
                      </a:lnTo>
                      <a:lnTo>
                        <a:pt x="199" y="468"/>
                      </a:lnTo>
                      <a:lnTo>
                        <a:pt x="136" y="401"/>
                      </a:lnTo>
                      <a:lnTo>
                        <a:pt x="105" y="305"/>
                      </a:lnTo>
                      <a:lnTo>
                        <a:pt x="0" y="240"/>
                      </a:lnTo>
                      <a:lnTo>
                        <a:pt x="8" y="177"/>
                      </a:lnTo>
                      <a:lnTo>
                        <a:pt x="49" y="147"/>
                      </a:lnTo>
                      <a:lnTo>
                        <a:pt x="140" y="157"/>
                      </a:lnTo>
                      <a:lnTo>
                        <a:pt x="189" y="134"/>
                      </a:lnTo>
                      <a:lnTo>
                        <a:pt x="280" y="179"/>
                      </a:lnTo>
                      <a:lnTo>
                        <a:pt x="329" y="153"/>
                      </a:lnTo>
                      <a:lnTo>
                        <a:pt x="429" y="265"/>
                      </a:lnTo>
                      <a:lnTo>
                        <a:pt x="496" y="267"/>
                      </a:lnTo>
                      <a:lnTo>
                        <a:pt x="496" y="200"/>
                      </a:lnTo>
                      <a:lnTo>
                        <a:pt x="563" y="157"/>
                      </a:lnTo>
                      <a:lnTo>
                        <a:pt x="610" y="200"/>
                      </a:lnTo>
                      <a:lnTo>
                        <a:pt x="644" y="167"/>
                      </a:lnTo>
                      <a:lnTo>
                        <a:pt x="687" y="187"/>
                      </a:lnTo>
                      <a:lnTo>
                        <a:pt x="709" y="120"/>
                      </a:lnTo>
                      <a:lnTo>
                        <a:pt x="673" y="86"/>
                      </a:lnTo>
                      <a:lnTo>
                        <a:pt x="677" y="35"/>
                      </a:lnTo>
                      <a:lnTo>
                        <a:pt x="774" y="0"/>
                      </a:lnTo>
                      <a:lnTo>
                        <a:pt x="807" y="17"/>
                      </a:lnTo>
                      <a:lnTo>
                        <a:pt x="833" y="88"/>
                      </a:lnTo>
                      <a:lnTo>
                        <a:pt x="914" y="161"/>
                      </a:lnTo>
                      <a:lnTo>
                        <a:pt x="961" y="138"/>
                      </a:lnTo>
                      <a:lnTo>
                        <a:pt x="988" y="216"/>
                      </a:lnTo>
                      <a:lnTo>
                        <a:pt x="1044" y="260"/>
                      </a:lnTo>
                      <a:lnTo>
                        <a:pt x="1091" y="267"/>
                      </a:lnTo>
                      <a:lnTo>
                        <a:pt x="1138" y="216"/>
                      </a:lnTo>
                      <a:lnTo>
                        <a:pt x="1183" y="195"/>
                      </a:lnTo>
                      <a:lnTo>
                        <a:pt x="1242" y="254"/>
                      </a:lnTo>
                      <a:lnTo>
                        <a:pt x="1335" y="228"/>
                      </a:lnTo>
                      <a:lnTo>
                        <a:pt x="1433" y="269"/>
                      </a:lnTo>
                      <a:lnTo>
                        <a:pt x="1496" y="317"/>
                      </a:lnTo>
                      <a:lnTo>
                        <a:pt x="1561" y="291"/>
                      </a:lnTo>
                      <a:lnTo>
                        <a:pt x="1632" y="336"/>
                      </a:lnTo>
                      <a:lnTo>
                        <a:pt x="1679" y="336"/>
                      </a:lnTo>
                      <a:lnTo>
                        <a:pt x="1681" y="368"/>
                      </a:lnTo>
                      <a:lnTo>
                        <a:pt x="1795" y="356"/>
                      </a:lnTo>
                      <a:lnTo>
                        <a:pt x="1823" y="433"/>
                      </a:lnTo>
                      <a:lnTo>
                        <a:pt x="1821" y="519"/>
                      </a:lnTo>
                      <a:lnTo>
                        <a:pt x="1770" y="527"/>
                      </a:lnTo>
                      <a:lnTo>
                        <a:pt x="1727" y="576"/>
                      </a:lnTo>
                      <a:lnTo>
                        <a:pt x="1620" y="584"/>
                      </a:lnTo>
                      <a:lnTo>
                        <a:pt x="1587" y="618"/>
                      </a:lnTo>
                      <a:lnTo>
                        <a:pt x="1610" y="693"/>
                      </a:lnTo>
                      <a:lnTo>
                        <a:pt x="1669" y="771"/>
                      </a:lnTo>
                      <a:lnTo>
                        <a:pt x="1721" y="815"/>
                      </a:lnTo>
                      <a:lnTo>
                        <a:pt x="1732" y="905"/>
                      </a:lnTo>
                      <a:lnTo>
                        <a:pt x="1731" y="956"/>
                      </a:lnTo>
                      <a:lnTo>
                        <a:pt x="1669" y="984"/>
                      </a:lnTo>
                      <a:lnTo>
                        <a:pt x="1616" y="913"/>
                      </a:lnTo>
                      <a:lnTo>
                        <a:pt x="1591" y="905"/>
                      </a:lnTo>
                      <a:lnTo>
                        <a:pt x="1575" y="838"/>
                      </a:lnTo>
                      <a:lnTo>
                        <a:pt x="1516" y="856"/>
                      </a:lnTo>
                      <a:lnTo>
                        <a:pt x="1463" y="818"/>
                      </a:lnTo>
                      <a:lnTo>
                        <a:pt x="1445" y="838"/>
                      </a:lnTo>
                      <a:lnTo>
                        <a:pt x="1457" y="880"/>
                      </a:lnTo>
                      <a:lnTo>
                        <a:pt x="1421" y="895"/>
                      </a:lnTo>
                      <a:lnTo>
                        <a:pt x="1362" y="909"/>
                      </a:lnTo>
                      <a:lnTo>
                        <a:pt x="1378" y="958"/>
                      </a:lnTo>
                      <a:lnTo>
                        <a:pt x="1313" y="950"/>
                      </a:lnTo>
                      <a:lnTo>
                        <a:pt x="1248" y="907"/>
                      </a:lnTo>
                      <a:lnTo>
                        <a:pt x="1197" y="944"/>
                      </a:lnTo>
                      <a:lnTo>
                        <a:pt x="1201" y="986"/>
                      </a:lnTo>
                      <a:lnTo>
                        <a:pt x="1252" y="1009"/>
                      </a:lnTo>
                      <a:lnTo>
                        <a:pt x="1280" y="1009"/>
                      </a:lnTo>
                      <a:lnTo>
                        <a:pt x="1301" y="1068"/>
                      </a:lnTo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Freeform 120"/>
                <p:cNvSpPr>
                  <a:spLocks/>
                </p:cNvSpPr>
                <p:nvPr/>
              </p:nvSpPr>
              <p:spPr bwMode="gray">
                <a:xfrm>
                  <a:off x="2685" y="3045"/>
                  <a:ext cx="453" cy="398"/>
                </a:xfrm>
                <a:custGeom>
                  <a:avLst/>
                  <a:gdLst>
                    <a:gd name="T0" fmla="*/ 884 w 907"/>
                    <a:gd name="T1" fmla="*/ 339 h 796"/>
                    <a:gd name="T2" fmla="*/ 884 w 907"/>
                    <a:gd name="T3" fmla="*/ 424 h 796"/>
                    <a:gd name="T4" fmla="*/ 907 w 907"/>
                    <a:gd name="T5" fmla="*/ 520 h 796"/>
                    <a:gd name="T6" fmla="*/ 870 w 907"/>
                    <a:gd name="T7" fmla="*/ 555 h 796"/>
                    <a:gd name="T8" fmla="*/ 837 w 907"/>
                    <a:gd name="T9" fmla="*/ 607 h 796"/>
                    <a:gd name="T10" fmla="*/ 783 w 907"/>
                    <a:gd name="T11" fmla="*/ 640 h 796"/>
                    <a:gd name="T12" fmla="*/ 717 w 907"/>
                    <a:gd name="T13" fmla="*/ 636 h 796"/>
                    <a:gd name="T14" fmla="*/ 663 w 907"/>
                    <a:gd name="T15" fmla="*/ 695 h 796"/>
                    <a:gd name="T16" fmla="*/ 600 w 907"/>
                    <a:gd name="T17" fmla="*/ 670 h 796"/>
                    <a:gd name="T18" fmla="*/ 539 w 907"/>
                    <a:gd name="T19" fmla="*/ 654 h 796"/>
                    <a:gd name="T20" fmla="*/ 480 w 907"/>
                    <a:gd name="T21" fmla="*/ 695 h 796"/>
                    <a:gd name="T22" fmla="*/ 421 w 907"/>
                    <a:gd name="T23" fmla="*/ 735 h 796"/>
                    <a:gd name="T24" fmla="*/ 392 w 907"/>
                    <a:gd name="T25" fmla="*/ 782 h 796"/>
                    <a:gd name="T26" fmla="*/ 283 w 907"/>
                    <a:gd name="T27" fmla="*/ 740 h 796"/>
                    <a:gd name="T28" fmla="*/ 193 w 907"/>
                    <a:gd name="T29" fmla="*/ 794 h 796"/>
                    <a:gd name="T30" fmla="*/ 179 w 907"/>
                    <a:gd name="T31" fmla="*/ 746 h 796"/>
                    <a:gd name="T32" fmla="*/ 136 w 907"/>
                    <a:gd name="T33" fmla="*/ 672 h 796"/>
                    <a:gd name="T34" fmla="*/ 165 w 907"/>
                    <a:gd name="T35" fmla="*/ 504 h 796"/>
                    <a:gd name="T36" fmla="*/ 108 w 907"/>
                    <a:gd name="T37" fmla="*/ 465 h 796"/>
                    <a:gd name="T38" fmla="*/ 26 w 907"/>
                    <a:gd name="T39" fmla="*/ 473 h 796"/>
                    <a:gd name="T40" fmla="*/ 0 w 907"/>
                    <a:gd name="T41" fmla="*/ 390 h 796"/>
                    <a:gd name="T42" fmla="*/ 85 w 907"/>
                    <a:gd name="T43" fmla="*/ 351 h 796"/>
                    <a:gd name="T44" fmla="*/ 122 w 907"/>
                    <a:gd name="T45" fmla="*/ 341 h 796"/>
                    <a:gd name="T46" fmla="*/ 238 w 907"/>
                    <a:gd name="T47" fmla="*/ 331 h 796"/>
                    <a:gd name="T48" fmla="*/ 315 w 907"/>
                    <a:gd name="T49" fmla="*/ 276 h 796"/>
                    <a:gd name="T50" fmla="*/ 392 w 907"/>
                    <a:gd name="T51" fmla="*/ 189 h 796"/>
                    <a:gd name="T52" fmla="*/ 313 w 907"/>
                    <a:gd name="T53" fmla="*/ 166 h 796"/>
                    <a:gd name="T54" fmla="*/ 360 w 907"/>
                    <a:gd name="T55" fmla="*/ 87 h 796"/>
                    <a:gd name="T56" fmla="*/ 490 w 907"/>
                    <a:gd name="T57" fmla="*/ 138 h 796"/>
                    <a:gd name="T58" fmla="*/ 531 w 907"/>
                    <a:gd name="T59" fmla="*/ 75 h 796"/>
                    <a:gd name="T60" fmla="*/ 557 w 907"/>
                    <a:gd name="T61" fmla="*/ 18 h 796"/>
                    <a:gd name="T62" fmla="*/ 628 w 907"/>
                    <a:gd name="T63" fmla="*/ 36 h 796"/>
                    <a:gd name="T64" fmla="*/ 703 w 907"/>
                    <a:gd name="T65" fmla="*/ 85 h 796"/>
                    <a:gd name="T66" fmla="*/ 781 w 907"/>
                    <a:gd name="T67" fmla="*/ 164 h 796"/>
                    <a:gd name="T68" fmla="*/ 864 w 907"/>
                    <a:gd name="T69" fmla="*/ 209 h 796"/>
                    <a:gd name="T70" fmla="*/ 833 w 907"/>
                    <a:gd name="T71" fmla="*/ 309 h 7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07"/>
                    <a:gd name="T109" fmla="*/ 0 h 796"/>
                    <a:gd name="T110" fmla="*/ 907 w 907"/>
                    <a:gd name="T111" fmla="*/ 796 h 79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07" h="796">
                      <a:moveTo>
                        <a:pt x="817" y="333"/>
                      </a:moveTo>
                      <a:lnTo>
                        <a:pt x="884" y="339"/>
                      </a:lnTo>
                      <a:lnTo>
                        <a:pt x="905" y="372"/>
                      </a:lnTo>
                      <a:lnTo>
                        <a:pt x="884" y="424"/>
                      </a:lnTo>
                      <a:lnTo>
                        <a:pt x="880" y="475"/>
                      </a:lnTo>
                      <a:lnTo>
                        <a:pt x="907" y="520"/>
                      </a:lnTo>
                      <a:lnTo>
                        <a:pt x="882" y="569"/>
                      </a:lnTo>
                      <a:lnTo>
                        <a:pt x="870" y="555"/>
                      </a:lnTo>
                      <a:lnTo>
                        <a:pt x="837" y="567"/>
                      </a:lnTo>
                      <a:lnTo>
                        <a:pt x="837" y="607"/>
                      </a:lnTo>
                      <a:lnTo>
                        <a:pt x="801" y="607"/>
                      </a:lnTo>
                      <a:lnTo>
                        <a:pt x="783" y="640"/>
                      </a:lnTo>
                      <a:lnTo>
                        <a:pt x="746" y="620"/>
                      </a:lnTo>
                      <a:lnTo>
                        <a:pt x="717" y="636"/>
                      </a:lnTo>
                      <a:lnTo>
                        <a:pt x="709" y="670"/>
                      </a:lnTo>
                      <a:lnTo>
                        <a:pt x="663" y="695"/>
                      </a:lnTo>
                      <a:lnTo>
                        <a:pt x="640" y="674"/>
                      </a:lnTo>
                      <a:lnTo>
                        <a:pt x="600" y="670"/>
                      </a:lnTo>
                      <a:lnTo>
                        <a:pt x="579" y="630"/>
                      </a:lnTo>
                      <a:lnTo>
                        <a:pt x="539" y="654"/>
                      </a:lnTo>
                      <a:lnTo>
                        <a:pt x="530" y="683"/>
                      </a:lnTo>
                      <a:lnTo>
                        <a:pt x="480" y="695"/>
                      </a:lnTo>
                      <a:lnTo>
                        <a:pt x="449" y="725"/>
                      </a:lnTo>
                      <a:lnTo>
                        <a:pt x="421" y="735"/>
                      </a:lnTo>
                      <a:lnTo>
                        <a:pt x="417" y="756"/>
                      </a:lnTo>
                      <a:lnTo>
                        <a:pt x="392" y="782"/>
                      </a:lnTo>
                      <a:lnTo>
                        <a:pt x="337" y="774"/>
                      </a:lnTo>
                      <a:lnTo>
                        <a:pt x="283" y="740"/>
                      </a:lnTo>
                      <a:lnTo>
                        <a:pt x="246" y="742"/>
                      </a:lnTo>
                      <a:lnTo>
                        <a:pt x="193" y="794"/>
                      </a:lnTo>
                      <a:lnTo>
                        <a:pt x="142" y="796"/>
                      </a:lnTo>
                      <a:lnTo>
                        <a:pt x="179" y="746"/>
                      </a:lnTo>
                      <a:lnTo>
                        <a:pt x="177" y="691"/>
                      </a:lnTo>
                      <a:lnTo>
                        <a:pt x="136" y="672"/>
                      </a:lnTo>
                      <a:lnTo>
                        <a:pt x="114" y="628"/>
                      </a:lnTo>
                      <a:lnTo>
                        <a:pt x="165" y="504"/>
                      </a:lnTo>
                      <a:lnTo>
                        <a:pt x="130" y="459"/>
                      </a:lnTo>
                      <a:lnTo>
                        <a:pt x="108" y="465"/>
                      </a:lnTo>
                      <a:lnTo>
                        <a:pt x="67" y="485"/>
                      </a:lnTo>
                      <a:lnTo>
                        <a:pt x="26" y="473"/>
                      </a:lnTo>
                      <a:lnTo>
                        <a:pt x="22" y="418"/>
                      </a:lnTo>
                      <a:lnTo>
                        <a:pt x="0" y="390"/>
                      </a:lnTo>
                      <a:lnTo>
                        <a:pt x="55" y="329"/>
                      </a:lnTo>
                      <a:lnTo>
                        <a:pt x="85" y="351"/>
                      </a:lnTo>
                      <a:lnTo>
                        <a:pt x="108" y="325"/>
                      </a:lnTo>
                      <a:lnTo>
                        <a:pt x="122" y="341"/>
                      </a:lnTo>
                      <a:lnTo>
                        <a:pt x="191" y="341"/>
                      </a:lnTo>
                      <a:lnTo>
                        <a:pt x="238" y="331"/>
                      </a:lnTo>
                      <a:lnTo>
                        <a:pt x="254" y="266"/>
                      </a:lnTo>
                      <a:lnTo>
                        <a:pt x="315" y="276"/>
                      </a:lnTo>
                      <a:lnTo>
                        <a:pt x="413" y="248"/>
                      </a:lnTo>
                      <a:lnTo>
                        <a:pt x="392" y="189"/>
                      </a:lnTo>
                      <a:lnTo>
                        <a:pt x="364" y="189"/>
                      </a:lnTo>
                      <a:lnTo>
                        <a:pt x="313" y="166"/>
                      </a:lnTo>
                      <a:lnTo>
                        <a:pt x="309" y="124"/>
                      </a:lnTo>
                      <a:lnTo>
                        <a:pt x="360" y="87"/>
                      </a:lnTo>
                      <a:lnTo>
                        <a:pt x="421" y="128"/>
                      </a:lnTo>
                      <a:lnTo>
                        <a:pt x="490" y="138"/>
                      </a:lnTo>
                      <a:lnTo>
                        <a:pt x="476" y="89"/>
                      </a:lnTo>
                      <a:lnTo>
                        <a:pt x="531" y="75"/>
                      </a:lnTo>
                      <a:lnTo>
                        <a:pt x="569" y="60"/>
                      </a:lnTo>
                      <a:lnTo>
                        <a:pt x="557" y="18"/>
                      </a:lnTo>
                      <a:lnTo>
                        <a:pt x="577" y="0"/>
                      </a:lnTo>
                      <a:lnTo>
                        <a:pt x="628" y="36"/>
                      </a:lnTo>
                      <a:lnTo>
                        <a:pt x="687" y="18"/>
                      </a:lnTo>
                      <a:lnTo>
                        <a:pt x="703" y="85"/>
                      </a:lnTo>
                      <a:lnTo>
                        <a:pt x="728" y="93"/>
                      </a:lnTo>
                      <a:lnTo>
                        <a:pt x="781" y="164"/>
                      </a:lnTo>
                      <a:lnTo>
                        <a:pt x="843" y="136"/>
                      </a:lnTo>
                      <a:lnTo>
                        <a:pt x="864" y="209"/>
                      </a:lnTo>
                      <a:lnTo>
                        <a:pt x="884" y="280"/>
                      </a:lnTo>
                      <a:lnTo>
                        <a:pt x="833" y="309"/>
                      </a:lnTo>
                      <a:lnTo>
                        <a:pt x="817" y="333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Freeform 121"/>
                <p:cNvSpPr>
                  <a:spLocks/>
                </p:cNvSpPr>
                <p:nvPr/>
              </p:nvSpPr>
              <p:spPr bwMode="gray">
                <a:xfrm>
                  <a:off x="2685" y="3045"/>
                  <a:ext cx="453" cy="398"/>
                </a:xfrm>
                <a:custGeom>
                  <a:avLst/>
                  <a:gdLst>
                    <a:gd name="T0" fmla="*/ 884 w 907"/>
                    <a:gd name="T1" fmla="*/ 339 h 796"/>
                    <a:gd name="T2" fmla="*/ 884 w 907"/>
                    <a:gd name="T3" fmla="*/ 424 h 796"/>
                    <a:gd name="T4" fmla="*/ 907 w 907"/>
                    <a:gd name="T5" fmla="*/ 520 h 796"/>
                    <a:gd name="T6" fmla="*/ 870 w 907"/>
                    <a:gd name="T7" fmla="*/ 555 h 796"/>
                    <a:gd name="T8" fmla="*/ 837 w 907"/>
                    <a:gd name="T9" fmla="*/ 607 h 796"/>
                    <a:gd name="T10" fmla="*/ 783 w 907"/>
                    <a:gd name="T11" fmla="*/ 640 h 796"/>
                    <a:gd name="T12" fmla="*/ 717 w 907"/>
                    <a:gd name="T13" fmla="*/ 636 h 796"/>
                    <a:gd name="T14" fmla="*/ 663 w 907"/>
                    <a:gd name="T15" fmla="*/ 695 h 796"/>
                    <a:gd name="T16" fmla="*/ 600 w 907"/>
                    <a:gd name="T17" fmla="*/ 670 h 796"/>
                    <a:gd name="T18" fmla="*/ 539 w 907"/>
                    <a:gd name="T19" fmla="*/ 654 h 796"/>
                    <a:gd name="T20" fmla="*/ 480 w 907"/>
                    <a:gd name="T21" fmla="*/ 695 h 796"/>
                    <a:gd name="T22" fmla="*/ 421 w 907"/>
                    <a:gd name="T23" fmla="*/ 735 h 796"/>
                    <a:gd name="T24" fmla="*/ 392 w 907"/>
                    <a:gd name="T25" fmla="*/ 782 h 796"/>
                    <a:gd name="T26" fmla="*/ 283 w 907"/>
                    <a:gd name="T27" fmla="*/ 740 h 796"/>
                    <a:gd name="T28" fmla="*/ 193 w 907"/>
                    <a:gd name="T29" fmla="*/ 794 h 796"/>
                    <a:gd name="T30" fmla="*/ 179 w 907"/>
                    <a:gd name="T31" fmla="*/ 746 h 796"/>
                    <a:gd name="T32" fmla="*/ 136 w 907"/>
                    <a:gd name="T33" fmla="*/ 672 h 796"/>
                    <a:gd name="T34" fmla="*/ 165 w 907"/>
                    <a:gd name="T35" fmla="*/ 504 h 796"/>
                    <a:gd name="T36" fmla="*/ 108 w 907"/>
                    <a:gd name="T37" fmla="*/ 465 h 796"/>
                    <a:gd name="T38" fmla="*/ 26 w 907"/>
                    <a:gd name="T39" fmla="*/ 473 h 796"/>
                    <a:gd name="T40" fmla="*/ 0 w 907"/>
                    <a:gd name="T41" fmla="*/ 390 h 796"/>
                    <a:gd name="T42" fmla="*/ 85 w 907"/>
                    <a:gd name="T43" fmla="*/ 351 h 796"/>
                    <a:gd name="T44" fmla="*/ 122 w 907"/>
                    <a:gd name="T45" fmla="*/ 341 h 796"/>
                    <a:gd name="T46" fmla="*/ 238 w 907"/>
                    <a:gd name="T47" fmla="*/ 331 h 796"/>
                    <a:gd name="T48" fmla="*/ 315 w 907"/>
                    <a:gd name="T49" fmla="*/ 276 h 796"/>
                    <a:gd name="T50" fmla="*/ 392 w 907"/>
                    <a:gd name="T51" fmla="*/ 189 h 796"/>
                    <a:gd name="T52" fmla="*/ 313 w 907"/>
                    <a:gd name="T53" fmla="*/ 166 h 796"/>
                    <a:gd name="T54" fmla="*/ 360 w 907"/>
                    <a:gd name="T55" fmla="*/ 87 h 796"/>
                    <a:gd name="T56" fmla="*/ 490 w 907"/>
                    <a:gd name="T57" fmla="*/ 138 h 796"/>
                    <a:gd name="T58" fmla="*/ 531 w 907"/>
                    <a:gd name="T59" fmla="*/ 75 h 796"/>
                    <a:gd name="T60" fmla="*/ 557 w 907"/>
                    <a:gd name="T61" fmla="*/ 18 h 796"/>
                    <a:gd name="T62" fmla="*/ 628 w 907"/>
                    <a:gd name="T63" fmla="*/ 36 h 796"/>
                    <a:gd name="T64" fmla="*/ 703 w 907"/>
                    <a:gd name="T65" fmla="*/ 85 h 796"/>
                    <a:gd name="T66" fmla="*/ 781 w 907"/>
                    <a:gd name="T67" fmla="*/ 164 h 796"/>
                    <a:gd name="T68" fmla="*/ 864 w 907"/>
                    <a:gd name="T69" fmla="*/ 209 h 796"/>
                    <a:gd name="T70" fmla="*/ 833 w 907"/>
                    <a:gd name="T71" fmla="*/ 309 h 7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07"/>
                    <a:gd name="T109" fmla="*/ 0 h 796"/>
                    <a:gd name="T110" fmla="*/ 907 w 907"/>
                    <a:gd name="T111" fmla="*/ 796 h 79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07" h="796">
                      <a:moveTo>
                        <a:pt x="817" y="333"/>
                      </a:moveTo>
                      <a:lnTo>
                        <a:pt x="884" y="339"/>
                      </a:lnTo>
                      <a:lnTo>
                        <a:pt x="905" y="372"/>
                      </a:lnTo>
                      <a:lnTo>
                        <a:pt x="884" y="424"/>
                      </a:lnTo>
                      <a:lnTo>
                        <a:pt x="880" y="475"/>
                      </a:lnTo>
                      <a:lnTo>
                        <a:pt x="907" y="520"/>
                      </a:lnTo>
                      <a:lnTo>
                        <a:pt x="882" y="569"/>
                      </a:lnTo>
                      <a:lnTo>
                        <a:pt x="870" y="555"/>
                      </a:lnTo>
                      <a:lnTo>
                        <a:pt x="837" y="567"/>
                      </a:lnTo>
                      <a:lnTo>
                        <a:pt x="837" y="607"/>
                      </a:lnTo>
                      <a:lnTo>
                        <a:pt x="801" y="607"/>
                      </a:lnTo>
                      <a:lnTo>
                        <a:pt x="783" y="640"/>
                      </a:lnTo>
                      <a:lnTo>
                        <a:pt x="746" y="620"/>
                      </a:lnTo>
                      <a:lnTo>
                        <a:pt x="717" y="636"/>
                      </a:lnTo>
                      <a:lnTo>
                        <a:pt x="709" y="670"/>
                      </a:lnTo>
                      <a:lnTo>
                        <a:pt x="663" y="695"/>
                      </a:lnTo>
                      <a:lnTo>
                        <a:pt x="640" y="674"/>
                      </a:lnTo>
                      <a:lnTo>
                        <a:pt x="600" y="670"/>
                      </a:lnTo>
                      <a:lnTo>
                        <a:pt x="579" y="630"/>
                      </a:lnTo>
                      <a:lnTo>
                        <a:pt x="539" y="654"/>
                      </a:lnTo>
                      <a:lnTo>
                        <a:pt x="530" y="683"/>
                      </a:lnTo>
                      <a:lnTo>
                        <a:pt x="480" y="695"/>
                      </a:lnTo>
                      <a:lnTo>
                        <a:pt x="449" y="725"/>
                      </a:lnTo>
                      <a:lnTo>
                        <a:pt x="421" y="735"/>
                      </a:lnTo>
                      <a:lnTo>
                        <a:pt x="417" y="756"/>
                      </a:lnTo>
                      <a:lnTo>
                        <a:pt x="392" y="782"/>
                      </a:lnTo>
                      <a:lnTo>
                        <a:pt x="337" y="774"/>
                      </a:lnTo>
                      <a:lnTo>
                        <a:pt x="283" y="740"/>
                      </a:lnTo>
                      <a:lnTo>
                        <a:pt x="246" y="742"/>
                      </a:lnTo>
                      <a:lnTo>
                        <a:pt x="193" y="794"/>
                      </a:lnTo>
                      <a:lnTo>
                        <a:pt x="142" y="796"/>
                      </a:lnTo>
                      <a:lnTo>
                        <a:pt x="179" y="746"/>
                      </a:lnTo>
                      <a:lnTo>
                        <a:pt x="177" y="691"/>
                      </a:lnTo>
                      <a:lnTo>
                        <a:pt x="136" y="672"/>
                      </a:lnTo>
                      <a:lnTo>
                        <a:pt x="114" y="628"/>
                      </a:lnTo>
                      <a:lnTo>
                        <a:pt x="165" y="504"/>
                      </a:lnTo>
                      <a:lnTo>
                        <a:pt x="130" y="459"/>
                      </a:lnTo>
                      <a:lnTo>
                        <a:pt x="108" y="465"/>
                      </a:lnTo>
                      <a:lnTo>
                        <a:pt x="67" y="485"/>
                      </a:lnTo>
                      <a:lnTo>
                        <a:pt x="26" y="473"/>
                      </a:lnTo>
                      <a:lnTo>
                        <a:pt x="22" y="418"/>
                      </a:lnTo>
                      <a:lnTo>
                        <a:pt x="0" y="390"/>
                      </a:lnTo>
                      <a:lnTo>
                        <a:pt x="55" y="329"/>
                      </a:lnTo>
                      <a:lnTo>
                        <a:pt x="85" y="351"/>
                      </a:lnTo>
                      <a:lnTo>
                        <a:pt x="108" y="325"/>
                      </a:lnTo>
                      <a:lnTo>
                        <a:pt x="122" y="341"/>
                      </a:lnTo>
                      <a:lnTo>
                        <a:pt x="191" y="341"/>
                      </a:lnTo>
                      <a:lnTo>
                        <a:pt x="238" y="331"/>
                      </a:lnTo>
                      <a:lnTo>
                        <a:pt x="254" y="266"/>
                      </a:lnTo>
                      <a:lnTo>
                        <a:pt x="315" y="276"/>
                      </a:lnTo>
                      <a:lnTo>
                        <a:pt x="413" y="248"/>
                      </a:lnTo>
                      <a:lnTo>
                        <a:pt x="392" y="189"/>
                      </a:lnTo>
                      <a:lnTo>
                        <a:pt x="364" y="189"/>
                      </a:lnTo>
                      <a:lnTo>
                        <a:pt x="313" y="166"/>
                      </a:lnTo>
                      <a:lnTo>
                        <a:pt x="309" y="124"/>
                      </a:lnTo>
                      <a:lnTo>
                        <a:pt x="360" y="87"/>
                      </a:lnTo>
                      <a:lnTo>
                        <a:pt x="421" y="128"/>
                      </a:lnTo>
                      <a:lnTo>
                        <a:pt x="490" y="138"/>
                      </a:lnTo>
                      <a:lnTo>
                        <a:pt x="476" y="89"/>
                      </a:lnTo>
                      <a:lnTo>
                        <a:pt x="531" y="75"/>
                      </a:lnTo>
                      <a:lnTo>
                        <a:pt x="569" y="60"/>
                      </a:lnTo>
                      <a:lnTo>
                        <a:pt x="557" y="18"/>
                      </a:lnTo>
                      <a:lnTo>
                        <a:pt x="577" y="0"/>
                      </a:lnTo>
                      <a:lnTo>
                        <a:pt x="628" y="36"/>
                      </a:lnTo>
                      <a:lnTo>
                        <a:pt x="687" y="18"/>
                      </a:lnTo>
                      <a:lnTo>
                        <a:pt x="703" y="85"/>
                      </a:lnTo>
                      <a:lnTo>
                        <a:pt x="728" y="93"/>
                      </a:lnTo>
                      <a:lnTo>
                        <a:pt x="781" y="164"/>
                      </a:lnTo>
                      <a:lnTo>
                        <a:pt x="843" y="136"/>
                      </a:lnTo>
                      <a:lnTo>
                        <a:pt x="864" y="209"/>
                      </a:lnTo>
                      <a:lnTo>
                        <a:pt x="884" y="280"/>
                      </a:lnTo>
                      <a:lnTo>
                        <a:pt x="833" y="309"/>
                      </a:lnTo>
                      <a:lnTo>
                        <a:pt x="817" y="333"/>
                      </a:lnTo>
                    </a:path>
                  </a:pathLst>
                </a:custGeom>
                <a:solidFill>
                  <a:srgbClr val="00B0F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Freeform 122"/>
                <p:cNvSpPr>
                  <a:spLocks/>
                </p:cNvSpPr>
                <p:nvPr/>
              </p:nvSpPr>
              <p:spPr bwMode="gray">
                <a:xfrm>
                  <a:off x="3094" y="2950"/>
                  <a:ext cx="402" cy="458"/>
                </a:xfrm>
                <a:custGeom>
                  <a:avLst/>
                  <a:gdLst>
                    <a:gd name="T0" fmla="*/ 746 w 805"/>
                    <a:gd name="T1" fmla="*/ 177 h 917"/>
                    <a:gd name="T2" fmla="*/ 766 w 805"/>
                    <a:gd name="T3" fmla="*/ 251 h 917"/>
                    <a:gd name="T4" fmla="*/ 740 w 805"/>
                    <a:gd name="T5" fmla="*/ 299 h 917"/>
                    <a:gd name="T6" fmla="*/ 707 w 805"/>
                    <a:gd name="T7" fmla="*/ 322 h 917"/>
                    <a:gd name="T8" fmla="*/ 685 w 805"/>
                    <a:gd name="T9" fmla="*/ 393 h 917"/>
                    <a:gd name="T10" fmla="*/ 736 w 805"/>
                    <a:gd name="T11" fmla="*/ 446 h 917"/>
                    <a:gd name="T12" fmla="*/ 746 w 805"/>
                    <a:gd name="T13" fmla="*/ 531 h 917"/>
                    <a:gd name="T14" fmla="*/ 787 w 805"/>
                    <a:gd name="T15" fmla="*/ 557 h 917"/>
                    <a:gd name="T16" fmla="*/ 805 w 805"/>
                    <a:gd name="T17" fmla="*/ 627 h 917"/>
                    <a:gd name="T18" fmla="*/ 777 w 805"/>
                    <a:gd name="T19" fmla="*/ 688 h 917"/>
                    <a:gd name="T20" fmla="*/ 781 w 805"/>
                    <a:gd name="T21" fmla="*/ 747 h 917"/>
                    <a:gd name="T22" fmla="*/ 724 w 805"/>
                    <a:gd name="T23" fmla="*/ 777 h 917"/>
                    <a:gd name="T24" fmla="*/ 673 w 805"/>
                    <a:gd name="T25" fmla="*/ 747 h 917"/>
                    <a:gd name="T26" fmla="*/ 573 w 805"/>
                    <a:gd name="T27" fmla="*/ 816 h 917"/>
                    <a:gd name="T28" fmla="*/ 518 w 805"/>
                    <a:gd name="T29" fmla="*/ 824 h 917"/>
                    <a:gd name="T30" fmla="*/ 518 w 805"/>
                    <a:gd name="T31" fmla="*/ 881 h 917"/>
                    <a:gd name="T32" fmla="*/ 492 w 805"/>
                    <a:gd name="T33" fmla="*/ 895 h 917"/>
                    <a:gd name="T34" fmla="*/ 457 w 805"/>
                    <a:gd name="T35" fmla="*/ 895 h 917"/>
                    <a:gd name="T36" fmla="*/ 419 w 805"/>
                    <a:gd name="T37" fmla="*/ 917 h 917"/>
                    <a:gd name="T38" fmla="*/ 419 w 805"/>
                    <a:gd name="T39" fmla="*/ 873 h 917"/>
                    <a:gd name="T40" fmla="*/ 403 w 805"/>
                    <a:gd name="T41" fmla="*/ 848 h 917"/>
                    <a:gd name="T42" fmla="*/ 333 w 805"/>
                    <a:gd name="T43" fmla="*/ 850 h 917"/>
                    <a:gd name="T44" fmla="*/ 384 w 805"/>
                    <a:gd name="T45" fmla="*/ 787 h 917"/>
                    <a:gd name="T46" fmla="*/ 388 w 805"/>
                    <a:gd name="T47" fmla="*/ 726 h 917"/>
                    <a:gd name="T48" fmla="*/ 362 w 805"/>
                    <a:gd name="T49" fmla="*/ 706 h 917"/>
                    <a:gd name="T50" fmla="*/ 362 w 805"/>
                    <a:gd name="T51" fmla="*/ 647 h 917"/>
                    <a:gd name="T52" fmla="*/ 329 w 805"/>
                    <a:gd name="T53" fmla="*/ 637 h 917"/>
                    <a:gd name="T54" fmla="*/ 297 w 805"/>
                    <a:gd name="T55" fmla="*/ 655 h 917"/>
                    <a:gd name="T56" fmla="*/ 256 w 805"/>
                    <a:gd name="T57" fmla="*/ 643 h 917"/>
                    <a:gd name="T58" fmla="*/ 214 w 805"/>
                    <a:gd name="T59" fmla="*/ 700 h 917"/>
                    <a:gd name="T60" fmla="*/ 191 w 805"/>
                    <a:gd name="T61" fmla="*/ 673 h 917"/>
                    <a:gd name="T62" fmla="*/ 163 w 805"/>
                    <a:gd name="T63" fmla="*/ 667 h 917"/>
                    <a:gd name="T64" fmla="*/ 148 w 805"/>
                    <a:gd name="T65" fmla="*/ 714 h 917"/>
                    <a:gd name="T66" fmla="*/ 88 w 805"/>
                    <a:gd name="T67" fmla="*/ 708 h 917"/>
                    <a:gd name="T68" fmla="*/ 61 w 805"/>
                    <a:gd name="T69" fmla="*/ 667 h 917"/>
                    <a:gd name="T70" fmla="*/ 65 w 805"/>
                    <a:gd name="T71" fmla="*/ 614 h 917"/>
                    <a:gd name="T72" fmla="*/ 86 w 805"/>
                    <a:gd name="T73" fmla="*/ 562 h 917"/>
                    <a:gd name="T74" fmla="*/ 65 w 805"/>
                    <a:gd name="T75" fmla="*/ 529 h 917"/>
                    <a:gd name="T76" fmla="*/ 0 w 805"/>
                    <a:gd name="T77" fmla="*/ 523 h 917"/>
                    <a:gd name="T78" fmla="*/ 14 w 805"/>
                    <a:gd name="T79" fmla="*/ 499 h 917"/>
                    <a:gd name="T80" fmla="*/ 63 w 805"/>
                    <a:gd name="T81" fmla="*/ 468 h 917"/>
                    <a:gd name="T82" fmla="*/ 24 w 805"/>
                    <a:gd name="T83" fmla="*/ 326 h 917"/>
                    <a:gd name="T84" fmla="*/ 25 w 805"/>
                    <a:gd name="T85" fmla="*/ 275 h 917"/>
                    <a:gd name="T86" fmla="*/ 14 w 805"/>
                    <a:gd name="T87" fmla="*/ 185 h 917"/>
                    <a:gd name="T88" fmla="*/ 41 w 805"/>
                    <a:gd name="T89" fmla="*/ 120 h 917"/>
                    <a:gd name="T90" fmla="*/ 100 w 805"/>
                    <a:gd name="T91" fmla="*/ 68 h 917"/>
                    <a:gd name="T92" fmla="*/ 199 w 805"/>
                    <a:gd name="T93" fmla="*/ 84 h 917"/>
                    <a:gd name="T94" fmla="*/ 212 w 805"/>
                    <a:gd name="T95" fmla="*/ 59 h 917"/>
                    <a:gd name="T96" fmla="*/ 183 w 805"/>
                    <a:gd name="T97" fmla="*/ 17 h 917"/>
                    <a:gd name="T98" fmla="*/ 252 w 805"/>
                    <a:gd name="T99" fmla="*/ 0 h 917"/>
                    <a:gd name="T100" fmla="*/ 340 w 805"/>
                    <a:gd name="T101" fmla="*/ 27 h 917"/>
                    <a:gd name="T102" fmla="*/ 411 w 805"/>
                    <a:gd name="T103" fmla="*/ 31 h 917"/>
                    <a:gd name="T104" fmla="*/ 468 w 805"/>
                    <a:gd name="T105" fmla="*/ 70 h 917"/>
                    <a:gd name="T106" fmla="*/ 529 w 805"/>
                    <a:gd name="T107" fmla="*/ 35 h 917"/>
                    <a:gd name="T108" fmla="*/ 561 w 805"/>
                    <a:gd name="T109" fmla="*/ 41 h 917"/>
                    <a:gd name="T110" fmla="*/ 567 w 805"/>
                    <a:gd name="T111" fmla="*/ 74 h 917"/>
                    <a:gd name="T112" fmla="*/ 638 w 805"/>
                    <a:gd name="T113" fmla="*/ 25 h 917"/>
                    <a:gd name="T114" fmla="*/ 671 w 805"/>
                    <a:gd name="T115" fmla="*/ 59 h 917"/>
                    <a:gd name="T116" fmla="*/ 665 w 805"/>
                    <a:gd name="T117" fmla="*/ 112 h 917"/>
                    <a:gd name="T118" fmla="*/ 712 w 805"/>
                    <a:gd name="T119" fmla="*/ 126 h 917"/>
                    <a:gd name="T120" fmla="*/ 746 w 805"/>
                    <a:gd name="T121" fmla="*/ 177 h 91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05"/>
                    <a:gd name="T184" fmla="*/ 0 h 917"/>
                    <a:gd name="T185" fmla="*/ 805 w 805"/>
                    <a:gd name="T186" fmla="*/ 917 h 91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05" h="917">
                      <a:moveTo>
                        <a:pt x="746" y="177"/>
                      </a:moveTo>
                      <a:lnTo>
                        <a:pt x="766" y="251"/>
                      </a:lnTo>
                      <a:lnTo>
                        <a:pt x="740" y="299"/>
                      </a:lnTo>
                      <a:lnTo>
                        <a:pt x="707" y="322"/>
                      </a:lnTo>
                      <a:lnTo>
                        <a:pt x="685" y="393"/>
                      </a:lnTo>
                      <a:lnTo>
                        <a:pt x="736" y="446"/>
                      </a:lnTo>
                      <a:lnTo>
                        <a:pt x="746" y="531"/>
                      </a:lnTo>
                      <a:lnTo>
                        <a:pt x="787" y="557"/>
                      </a:lnTo>
                      <a:lnTo>
                        <a:pt x="805" y="627"/>
                      </a:lnTo>
                      <a:lnTo>
                        <a:pt x="777" y="688"/>
                      </a:lnTo>
                      <a:lnTo>
                        <a:pt x="781" y="747"/>
                      </a:lnTo>
                      <a:lnTo>
                        <a:pt x="724" y="777"/>
                      </a:lnTo>
                      <a:lnTo>
                        <a:pt x="673" y="747"/>
                      </a:lnTo>
                      <a:lnTo>
                        <a:pt x="573" y="816"/>
                      </a:lnTo>
                      <a:lnTo>
                        <a:pt x="518" y="824"/>
                      </a:lnTo>
                      <a:lnTo>
                        <a:pt x="518" y="881"/>
                      </a:lnTo>
                      <a:lnTo>
                        <a:pt x="492" y="895"/>
                      </a:lnTo>
                      <a:lnTo>
                        <a:pt x="457" y="895"/>
                      </a:lnTo>
                      <a:lnTo>
                        <a:pt x="419" y="917"/>
                      </a:lnTo>
                      <a:lnTo>
                        <a:pt x="419" y="873"/>
                      </a:lnTo>
                      <a:lnTo>
                        <a:pt x="403" y="848"/>
                      </a:lnTo>
                      <a:lnTo>
                        <a:pt x="333" y="850"/>
                      </a:lnTo>
                      <a:lnTo>
                        <a:pt x="384" y="787"/>
                      </a:lnTo>
                      <a:lnTo>
                        <a:pt x="388" y="726"/>
                      </a:lnTo>
                      <a:lnTo>
                        <a:pt x="362" y="706"/>
                      </a:lnTo>
                      <a:lnTo>
                        <a:pt x="362" y="647"/>
                      </a:lnTo>
                      <a:lnTo>
                        <a:pt x="329" y="637"/>
                      </a:lnTo>
                      <a:lnTo>
                        <a:pt x="297" y="655"/>
                      </a:lnTo>
                      <a:lnTo>
                        <a:pt x="256" y="643"/>
                      </a:lnTo>
                      <a:lnTo>
                        <a:pt x="214" y="700"/>
                      </a:lnTo>
                      <a:lnTo>
                        <a:pt x="191" y="673"/>
                      </a:lnTo>
                      <a:lnTo>
                        <a:pt x="163" y="667"/>
                      </a:lnTo>
                      <a:lnTo>
                        <a:pt x="148" y="714"/>
                      </a:lnTo>
                      <a:lnTo>
                        <a:pt x="88" y="708"/>
                      </a:lnTo>
                      <a:lnTo>
                        <a:pt x="61" y="667"/>
                      </a:lnTo>
                      <a:lnTo>
                        <a:pt x="65" y="614"/>
                      </a:lnTo>
                      <a:lnTo>
                        <a:pt x="86" y="562"/>
                      </a:lnTo>
                      <a:lnTo>
                        <a:pt x="65" y="529"/>
                      </a:lnTo>
                      <a:lnTo>
                        <a:pt x="0" y="523"/>
                      </a:lnTo>
                      <a:lnTo>
                        <a:pt x="14" y="499"/>
                      </a:lnTo>
                      <a:lnTo>
                        <a:pt x="63" y="468"/>
                      </a:lnTo>
                      <a:lnTo>
                        <a:pt x="24" y="326"/>
                      </a:lnTo>
                      <a:lnTo>
                        <a:pt x="25" y="275"/>
                      </a:lnTo>
                      <a:lnTo>
                        <a:pt x="14" y="185"/>
                      </a:lnTo>
                      <a:lnTo>
                        <a:pt x="41" y="120"/>
                      </a:lnTo>
                      <a:lnTo>
                        <a:pt x="100" y="68"/>
                      </a:lnTo>
                      <a:lnTo>
                        <a:pt x="199" y="84"/>
                      </a:lnTo>
                      <a:lnTo>
                        <a:pt x="212" y="59"/>
                      </a:lnTo>
                      <a:lnTo>
                        <a:pt x="183" y="17"/>
                      </a:lnTo>
                      <a:lnTo>
                        <a:pt x="252" y="0"/>
                      </a:lnTo>
                      <a:lnTo>
                        <a:pt x="340" y="27"/>
                      </a:lnTo>
                      <a:lnTo>
                        <a:pt x="411" y="31"/>
                      </a:lnTo>
                      <a:lnTo>
                        <a:pt x="468" y="70"/>
                      </a:lnTo>
                      <a:lnTo>
                        <a:pt x="529" y="35"/>
                      </a:lnTo>
                      <a:lnTo>
                        <a:pt x="561" y="41"/>
                      </a:lnTo>
                      <a:lnTo>
                        <a:pt x="567" y="74"/>
                      </a:lnTo>
                      <a:lnTo>
                        <a:pt x="638" y="25"/>
                      </a:lnTo>
                      <a:lnTo>
                        <a:pt x="671" y="59"/>
                      </a:lnTo>
                      <a:lnTo>
                        <a:pt x="665" y="112"/>
                      </a:lnTo>
                      <a:lnTo>
                        <a:pt x="712" y="126"/>
                      </a:lnTo>
                      <a:lnTo>
                        <a:pt x="746" y="17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Freeform 123"/>
                <p:cNvSpPr>
                  <a:spLocks/>
                </p:cNvSpPr>
                <p:nvPr/>
              </p:nvSpPr>
              <p:spPr bwMode="gray">
                <a:xfrm>
                  <a:off x="3094" y="2950"/>
                  <a:ext cx="402" cy="458"/>
                </a:xfrm>
                <a:custGeom>
                  <a:avLst/>
                  <a:gdLst>
                    <a:gd name="T0" fmla="*/ 746 w 805"/>
                    <a:gd name="T1" fmla="*/ 177 h 917"/>
                    <a:gd name="T2" fmla="*/ 766 w 805"/>
                    <a:gd name="T3" fmla="*/ 251 h 917"/>
                    <a:gd name="T4" fmla="*/ 740 w 805"/>
                    <a:gd name="T5" fmla="*/ 299 h 917"/>
                    <a:gd name="T6" fmla="*/ 707 w 805"/>
                    <a:gd name="T7" fmla="*/ 322 h 917"/>
                    <a:gd name="T8" fmla="*/ 685 w 805"/>
                    <a:gd name="T9" fmla="*/ 393 h 917"/>
                    <a:gd name="T10" fmla="*/ 736 w 805"/>
                    <a:gd name="T11" fmla="*/ 446 h 917"/>
                    <a:gd name="T12" fmla="*/ 746 w 805"/>
                    <a:gd name="T13" fmla="*/ 531 h 917"/>
                    <a:gd name="T14" fmla="*/ 787 w 805"/>
                    <a:gd name="T15" fmla="*/ 557 h 917"/>
                    <a:gd name="T16" fmla="*/ 805 w 805"/>
                    <a:gd name="T17" fmla="*/ 627 h 917"/>
                    <a:gd name="T18" fmla="*/ 777 w 805"/>
                    <a:gd name="T19" fmla="*/ 688 h 917"/>
                    <a:gd name="T20" fmla="*/ 781 w 805"/>
                    <a:gd name="T21" fmla="*/ 747 h 917"/>
                    <a:gd name="T22" fmla="*/ 724 w 805"/>
                    <a:gd name="T23" fmla="*/ 777 h 917"/>
                    <a:gd name="T24" fmla="*/ 673 w 805"/>
                    <a:gd name="T25" fmla="*/ 747 h 917"/>
                    <a:gd name="T26" fmla="*/ 573 w 805"/>
                    <a:gd name="T27" fmla="*/ 816 h 917"/>
                    <a:gd name="T28" fmla="*/ 518 w 805"/>
                    <a:gd name="T29" fmla="*/ 824 h 917"/>
                    <a:gd name="T30" fmla="*/ 518 w 805"/>
                    <a:gd name="T31" fmla="*/ 881 h 917"/>
                    <a:gd name="T32" fmla="*/ 492 w 805"/>
                    <a:gd name="T33" fmla="*/ 895 h 917"/>
                    <a:gd name="T34" fmla="*/ 457 w 805"/>
                    <a:gd name="T35" fmla="*/ 895 h 917"/>
                    <a:gd name="T36" fmla="*/ 419 w 805"/>
                    <a:gd name="T37" fmla="*/ 917 h 917"/>
                    <a:gd name="T38" fmla="*/ 419 w 805"/>
                    <a:gd name="T39" fmla="*/ 873 h 917"/>
                    <a:gd name="T40" fmla="*/ 403 w 805"/>
                    <a:gd name="T41" fmla="*/ 848 h 917"/>
                    <a:gd name="T42" fmla="*/ 333 w 805"/>
                    <a:gd name="T43" fmla="*/ 850 h 917"/>
                    <a:gd name="T44" fmla="*/ 384 w 805"/>
                    <a:gd name="T45" fmla="*/ 787 h 917"/>
                    <a:gd name="T46" fmla="*/ 388 w 805"/>
                    <a:gd name="T47" fmla="*/ 726 h 917"/>
                    <a:gd name="T48" fmla="*/ 362 w 805"/>
                    <a:gd name="T49" fmla="*/ 706 h 917"/>
                    <a:gd name="T50" fmla="*/ 362 w 805"/>
                    <a:gd name="T51" fmla="*/ 647 h 917"/>
                    <a:gd name="T52" fmla="*/ 329 w 805"/>
                    <a:gd name="T53" fmla="*/ 637 h 917"/>
                    <a:gd name="T54" fmla="*/ 297 w 805"/>
                    <a:gd name="T55" fmla="*/ 655 h 917"/>
                    <a:gd name="T56" fmla="*/ 256 w 805"/>
                    <a:gd name="T57" fmla="*/ 643 h 917"/>
                    <a:gd name="T58" fmla="*/ 214 w 805"/>
                    <a:gd name="T59" fmla="*/ 700 h 917"/>
                    <a:gd name="T60" fmla="*/ 191 w 805"/>
                    <a:gd name="T61" fmla="*/ 673 h 917"/>
                    <a:gd name="T62" fmla="*/ 163 w 805"/>
                    <a:gd name="T63" fmla="*/ 667 h 917"/>
                    <a:gd name="T64" fmla="*/ 148 w 805"/>
                    <a:gd name="T65" fmla="*/ 714 h 917"/>
                    <a:gd name="T66" fmla="*/ 88 w 805"/>
                    <a:gd name="T67" fmla="*/ 708 h 917"/>
                    <a:gd name="T68" fmla="*/ 61 w 805"/>
                    <a:gd name="T69" fmla="*/ 667 h 917"/>
                    <a:gd name="T70" fmla="*/ 65 w 805"/>
                    <a:gd name="T71" fmla="*/ 614 h 917"/>
                    <a:gd name="T72" fmla="*/ 86 w 805"/>
                    <a:gd name="T73" fmla="*/ 562 h 917"/>
                    <a:gd name="T74" fmla="*/ 65 w 805"/>
                    <a:gd name="T75" fmla="*/ 529 h 917"/>
                    <a:gd name="T76" fmla="*/ 0 w 805"/>
                    <a:gd name="T77" fmla="*/ 523 h 917"/>
                    <a:gd name="T78" fmla="*/ 14 w 805"/>
                    <a:gd name="T79" fmla="*/ 499 h 917"/>
                    <a:gd name="T80" fmla="*/ 63 w 805"/>
                    <a:gd name="T81" fmla="*/ 468 h 917"/>
                    <a:gd name="T82" fmla="*/ 24 w 805"/>
                    <a:gd name="T83" fmla="*/ 326 h 917"/>
                    <a:gd name="T84" fmla="*/ 25 w 805"/>
                    <a:gd name="T85" fmla="*/ 275 h 917"/>
                    <a:gd name="T86" fmla="*/ 14 w 805"/>
                    <a:gd name="T87" fmla="*/ 185 h 917"/>
                    <a:gd name="T88" fmla="*/ 41 w 805"/>
                    <a:gd name="T89" fmla="*/ 120 h 917"/>
                    <a:gd name="T90" fmla="*/ 100 w 805"/>
                    <a:gd name="T91" fmla="*/ 68 h 917"/>
                    <a:gd name="T92" fmla="*/ 199 w 805"/>
                    <a:gd name="T93" fmla="*/ 84 h 917"/>
                    <a:gd name="T94" fmla="*/ 212 w 805"/>
                    <a:gd name="T95" fmla="*/ 59 h 917"/>
                    <a:gd name="T96" fmla="*/ 183 w 805"/>
                    <a:gd name="T97" fmla="*/ 17 h 917"/>
                    <a:gd name="T98" fmla="*/ 252 w 805"/>
                    <a:gd name="T99" fmla="*/ 0 h 917"/>
                    <a:gd name="T100" fmla="*/ 340 w 805"/>
                    <a:gd name="T101" fmla="*/ 27 h 917"/>
                    <a:gd name="T102" fmla="*/ 411 w 805"/>
                    <a:gd name="T103" fmla="*/ 31 h 917"/>
                    <a:gd name="T104" fmla="*/ 468 w 805"/>
                    <a:gd name="T105" fmla="*/ 70 h 917"/>
                    <a:gd name="T106" fmla="*/ 529 w 805"/>
                    <a:gd name="T107" fmla="*/ 35 h 917"/>
                    <a:gd name="T108" fmla="*/ 561 w 805"/>
                    <a:gd name="T109" fmla="*/ 41 h 917"/>
                    <a:gd name="T110" fmla="*/ 567 w 805"/>
                    <a:gd name="T111" fmla="*/ 74 h 917"/>
                    <a:gd name="T112" fmla="*/ 638 w 805"/>
                    <a:gd name="T113" fmla="*/ 25 h 917"/>
                    <a:gd name="T114" fmla="*/ 671 w 805"/>
                    <a:gd name="T115" fmla="*/ 59 h 917"/>
                    <a:gd name="T116" fmla="*/ 665 w 805"/>
                    <a:gd name="T117" fmla="*/ 112 h 917"/>
                    <a:gd name="T118" fmla="*/ 712 w 805"/>
                    <a:gd name="T119" fmla="*/ 126 h 917"/>
                    <a:gd name="T120" fmla="*/ 746 w 805"/>
                    <a:gd name="T121" fmla="*/ 177 h 91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05"/>
                    <a:gd name="T184" fmla="*/ 0 h 917"/>
                    <a:gd name="T185" fmla="*/ 805 w 805"/>
                    <a:gd name="T186" fmla="*/ 917 h 91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05" h="917">
                      <a:moveTo>
                        <a:pt x="746" y="177"/>
                      </a:moveTo>
                      <a:lnTo>
                        <a:pt x="766" y="251"/>
                      </a:lnTo>
                      <a:lnTo>
                        <a:pt x="740" y="299"/>
                      </a:lnTo>
                      <a:lnTo>
                        <a:pt x="707" y="322"/>
                      </a:lnTo>
                      <a:lnTo>
                        <a:pt x="685" y="393"/>
                      </a:lnTo>
                      <a:lnTo>
                        <a:pt x="736" y="446"/>
                      </a:lnTo>
                      <a:lnTo>
                        <a:pt x="746" y="531"/>
                      </a:lnTo>
                      <a:lnTo>
                        <a:pt x="787" y="557"/>
                      </a:lnTo>
                      <a:lnTo>
                        <a:pt x="805" y="627"/>
                      </a:lnTo>
                      <a:lnTo>
                        <a:pt x="777" y="688"/>
                      </a:lnTo>
                      <a:lnTo>
                        <a:pt x="781" y="747"/>
                      </a:lnTo>
                      <a:lnTo>
                        <a:pt x="724" y="777"/>
                      </a:lnTo>
                      <a:lnTo>
                        <a:pt x="673" y="747"/>
                      </a:lnTo>
                      <a:lnTo>
                        <a:pt x="573" y="816"/>
                      </a:lnTo>
                      <a:lnTo>
                        <a:pt x="518" y="824"/>
                      </a:lnTo>
                      <a:lnTo>
                        <a:pt x="518" y="881"/>
                      </a:lnTo>
                      <a:lnTo>
                        <a:pt x="492" y="895"/>
                      </a:lnTo>
                      <a:lnTo>
                        <a:pt x="457" y="895"/>
                      </a:lnTo>
                      <a:lnTo>
                        <a:pt x="419" y="917"/>
                      </a:lnTo>
                      <a:lnTo>
                        <a:pt x="419" y="873"/>
                      </a:lnTo>
                      <a:lnTo>
                        <a:pt x="403" y="848"/>
                      </a:lnTo>
                      <a:lnTo>
                        <a:pt x="333" y="850"/>
                      </a:lnTo>
                      <a:lnTo>
                        <a:pt x="384" y="787"/>
                      </a:lnTo>
                      <a:lnTo>
                        <a:pt x="388" y="726"/>
                      </a:lnTo>
                      <a:lnTo>
                        <a:pt x="362" y="706"/>
                      </a:lnTo>
                      <a:lnTo>
                        <a:pt x="362" y="647"/>
                      </a:lnTo>
                      <a:lnTo>
                        <a:pt x="329" y="637"/>
                      </a:lnTo>
                      <a:lnTo>
                        <a:pt x="297" y="655"/>
                      </a:lnTo>
                      <a:lnTo>
                        <a:pt x="256" y="643"/>
                      </a:lnTo>
                      <a:lnTo>
                        <a:pt x="214" y="700"/>
                      </a:lnTo>
                      <a:lnTo>
                        <a:pt x="191" y="673"/>
                      </a:lnTo>
                      <a:lnTo>
                        <a:pt x="163" y="667"/>
                      </a:lnTo>
                      <a:lnTo>
                        <a:pt x="148" y="714"/>
                      </a:lnTo>
                      <a:lnTo>
                        <a:pt x="88" y="708"/>
                      </a:lnTo>
                      <a:lnTo>
                        <a:pt x="61" y="667"/>
                      </a:lnTo>
                      <a:lnTo>
                        <a:pt x="65" y="614"/>
                      </a:lnTo>
                      <a:lnTo>
                        <a:pt x="86" y="562"/>
                      </a:lnTo>
                      <a:lnTo>
                        <a:pt x="65" y="529"/>
                      </a:lnTo>
                      <a:lnTo>
                        <a:pt x="0" y="523"/>
                      </a:lnTo>
                      <a:lnTo>
                        <a:pt x="14" y="499"/>
                      </a:lnTo>
                      <a:lnTo>
                        <a:pt x="63" y="468"/>
                      </a:lnTo>
                      <a:lnTo>
                        <a:pt x="24" y="326"/>
                      </a:lnTo>
                      <a:lnTo>
                        <a:pt x="25" y="275"/>
                      </a:lnTo>
                      <a:lnTo>
                        <a:pt x="14" y="185"/>
                      </a:lnTo>
                      <a:lnTo>
                        <a:pt x="41" y="120"/>
                      </a:lnTo>
                      <a:lnTo>
                        <a:pt x="100" y="68"/>
                      </a:lnTo>
                      <a:lnTo>
                        <a:pt x="199" y="84"/>
                      </a:lnTo>
                      <a:lnTo>
                        <a:pt x="212" y="59"/>
                      </a:lnTo>
                      <a:lnTo>
                        <a:pt x="183" y="17"/>
                      </a:lnTo>
                      <a:lnTo>
                        <a:pt x="252" y="0"/>
                      </a:lnTo>
                      <a:lnTo>
                        <a:pt x="340" y="27"/>
                      </a:lnTo>
                      <a:lnTo>
                        <a:pt x="411" y="31"/>
                      </a:lnTo>
                      <a:lnTo>
                        <a:pt x="468" y="70"/>
                      </a:lnTo>
                      <a:lnTo>
                        <a:pt x="529" y="35"/>
                      </a:lnTo>
                      <a:lnTo>
                        <a:pt x="561" y="41"/>
                      </a:lnTo>
                      <a:lnTo>
                        <a:pt x="567" y="74"/>
                      </a:lnTo>
                      <a:lnTo>
                        <a:pt x="638" y="25"/>
                      </a:lnTo>
                      <a:lnTo>
                        <a:pt x="671" y="59"/>
                      </a:lnTo>
                      <a:lnTo>
                        <a:pt x="665" y="112"/>
                      </a:lnTo>
                      <a:lnTo>
                        <a:pt x="712" y="126"/>
                      </a:lnTo>
                      <a:lnTo>
                        <a:pt x="746" y="177"/>
                      </a:lnTo>
                    </a:path>
                  </a:pathLst>
                </a:custGeom>
                <a:solidFill>
                  <a:srgbClr val="00B0F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Freeform 124"/>
                <p:cNvSpPr>
                  <a:spLocks/>
                </p:cNvSpPr>
                <p:nvPr/>
              </p:nvSpPr>
              <p:spPr bwMode="gray">
                <a:xfrm>
                  <a:off x="3436" y="2904"/>
                  <a:ext cx="356" cy="491"/>
                </a:xfrm>
                <a:custGeom>
                  <a:avLst/>
                  <a:gdLst>
                    <a:gd name="T0" fmla="*/ 77 w 711"/>
                    <a:gd name="T1" fmla="*/ 173 h 982"/>
                    <a:gd name="T2" fmla="*/ 27 w 711"/>
                    <a:gd name="T3" fmla="*/ 219 h 982"/>
                    <a:gd name="T4" fmla="*/ 61 w 711"/>
                    <a:gd name="T5" fmla="*/ 270 h 982"/>
                    <a:gd name="T6" fmla="*/ 81 w 711"/>
                    <a:gd name="T7" fmla="*/ 344 h 982"/>
                    <a:gd name="T8" fmla="*/ 55 w 711"/>
                    <a:gd name="T9" fmla="*/ 392 h 982"/>
                    <a:gd name="T10" fmla="*/ 22 w 711"/>
                    <a:gd name="T11" fmla="*/ 415 h 982"/>
                    <a:gd name="T12" fmla="*/ 0 w 711"/>
                    <a:gd name="T13" fmla="*/ 486 h 982"/>
                    <a:gd name="T14" fmla="*/ 51 w 711"/>
                    <a:gd name="T15" fmla="*/ 539 h 982"/>
                    <a:gd name="T16" fmla="*/ 61 w 711"/>
                    <a:gd name="T17" fmla="*/ 624 h 982"/>
                    <a:gd name="T18" fmla="*/ 102 w 711"/>
                    <a:gd name="T19" fmla="*/ 650 h 982"/>
                    <a:gd name="T20" fmla="*/ 120 w 711"/>
                    <a:gd name="T21" fmla="*/ 716 h 982"/>
                    <a:gd name="T22" fmla="*/ 92 w 711"/>
                    <a:gd name="T23" fmla="*/ 783 h 982"/>
                    <a:gd name="T24" fmla="*/ 96 w 711"/>
                    <a:gd name="T25" fmla="*/ 840 h 982"/>
                    <a:gd name="T26" fmla="*/ 128 w 711"/>
                    <a:gd name="T27" fmla="*/ 860 h 982"/>
                    <a:gd name="T28" fmla="*/ 197 w 711"/>
                    <a:gd name="T29" fmla="*/ 833 h 982"/>
                    <a:gd name="T30" fmla="*/ 224 w 711"/>
                    <a:gd name="T31" fmla="*/ 858 h 982"/>
                    <a:gd name="T32" fmla="*/ 185 w 711"/>
                    <a:gd name="T33" fmla="*/ 927 h 982"/>
                    <a:gd name="T34" fmla="*/ 155 w 711"/>
                    <a:gd name="T35" fmla="*/ 961 h 982"/>
                    <a:gd name="T36" fmla="*/ 183 w 711"/>
                    <a:gd name="T37" fmla="*/ 982 h 982"/>
                    <a:gd name="T38" fmla="*/ 327 w 711"/>
                    <a:gd name="T39" fmla="*/ 923 h 982"/>
                    <a:gd name="T40" fmla="*/ 382 w 711"/>
                    <a:gd name="T41" fmla="*/ 949 h 982"/>
                    <a:gd name="T42" fmla="*/ 403 w 711"/>
                    <a:gd name="T43" fmla="*/ 888 h 982"/>
                    <a:gd name="T44" fmla="*/ 398 w 711"/>
                    <a:gd name="T45" fmla="*/ 833 h 982"/>
                    <a:gd name="T46" fmla="*/ 425 w 711"/>
                    <a:gd name="T47" fmla="*/ 726 h 982"/>
                    <a:gd name="T48" fmla="*/ 459 w 711"/>
                    <a:gd name="T49" fmla="*/ 677 h 982"/>
                    <a:gd name="T50" fmla="*/ 457 w 711"/>
                    <a:gd name="T51" fmla="*/ 628 h 982"/>
                    <a:gd name="T52" fmla="*/ 476 w 711"/>
                    <a:gd name="T53" fmla="*/ 604 h 982"/>
                    <a:gd name="T54" fmla="*/ 462 w 711"/>
                    <a:gd name="T55" fmla="*/ 569 h 982"/>
                    <a:gd name="T56" fmla="*/ 468 w 711"/>
                    <a:gd name="T57" fmla="*/ 518 h 982"/>
                    <a:gd name="T58" fmla="*/ 525 w 711"/>
                    <a:gd name="T59" fmla="*/ 496 h 982"/>
                    <a:gd name="T60" fmla="*/ 535 w 711"/>
                    <a:gd name="T61" fmla="*/ 423 h 982"/>
                    <a:gd name="T62" fmla="*/ 539 w 711"/>
                    <a:gd name="T63" fmla="*/ 368 h 982"/>
                    <a:gd name="T64" fmla="*/ 569 w 711"/>
                    <a:gd name="T65" fmla="*/ 346 h 982"/>
                    <a:gd name="T66" fmla="*/ 602 w 711"/>
                    <a:gd name="T67" fmla="*/ 346 h 982"/>
                    <a:gd name="T68" fmla="*/ 653 w 711"/>
                    <a:gd name="T69" fmla="*/ 317 h 982"/>
                    <a:gd name="T70" fmla="*/ 697 w 711"/>
                    <a:gd name="T71" fmla="*/ 297 h 982"/>
                    <a:gd name="T72" fmla="*/ 697 w 711"/>
                    <a:gd name="T73" fmla="*/ 256 h 982"/>
                    <a:gd name="T74" fmla="*/ 711 w 711"/>
                    <a:gd name="T75" fmla="*/ 254 h 982"/>
                    <a:gd name="T76" fmla="*/ 697 w 711"/>
                    <a:gd name="T77" fmla="*/ 193 h 982"/>
                    <a:gd name="T78" fmla="*/ 620 w 711"/>
                    <a:gd name="T79" fmla="*/ 134 h 982"/>
                    <a:gd name="T80" fmla="*/ 638 w 711"/>
                    <a:gd name="T81" fmla="*/ 73 h 982"/>
                    <a:gd name="T82" fmla="*/ 612 w 711"/>
                    <a:gd name="T83" fmla="*/ 57 h 982"/>
                    <a:gd name="T84" fmla="*/ 535 w 711"/>
                    <a:gd name="T85" fmla="*/ 55 h 982"/>
                    <a:gd name="T86" fmla="*/ 506 w 711"/>
                    <a:gd name="T87" fmla="*/ 20 h 982"/>
                    <a:gd name="T88" fmla="*/ 447 w 711"/>
                    <a:gd name="T89" fmla="*/ 81 h 982"/>
                    <a:gd name="T90" fmla="*/ 407 w 711"/>
                    <a:gd name="T91" fmla="*/ 67 h 982"/>
                    <a:gd name="T92" fmla="*/ 439 w 711"/>
                    <a:gd name="T93" fmla="*/ 28 h 982"/>
                    <a:gd name="T94" fmla="*/ 417 w 711"/>
                    <a:gd name="T95" fmla="*/ 0 h 982"/>
                    <a:gd name="T96" fmla="*/ 384 w 711"/>
                    <a:gd name="T97" fmla="*/ 14 h 982"/>
                    <a:gd name="T98" fmla="*/ 348 w 711"/>
                    <a:gd name="T99" fmla="*/ 59 h 982"/>
                    <a:gd name="T100" fmla="*/ 331 w 711"/>
                    <a:gd name="T101" fmla="*/ 55 h 982"/>
                    <a:gd name="T102" fmla="*/ 301 w 711"/>
                    <a:gd name="T103" fmla="*/ 81 h 982"/>
                    <a:gd name="T104" fmla="*/ 250 w 711"/>
                    <a:gd name="T105" fmla="*/ 61 h 982"/>
                    <a:gd name="T106" fmla="*/ 214 w 711"/>
                    <a:gd name="T107" fmla="*/ 98 h 982"/>
                    <a:gd name="T108" fmla="*/ 183 w 711"/>
                    <a:gd name="T109" fmla="*/ 108 h 982"/>
                    <a:gd name="T110" fmla="*/ 140 w 711"/>
                    <a:gd name="T111" fmla="*/ 159 h 982"/>
                    <a:gd name="T112" fmla="*/ 77 w 711"/>
                    <a:gd name="T113" fmla="*/ 173 h 98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11"/>
                    <a:gd name="T172" fmla="*/ 0 h 982"/>
                    <a:gd name="T173" fmla="*/ 711 w 711"/>
                    <a:gd name="T174" fmla="*/ 982 h 98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11" h="982">
                      <a:moveTo>
                        <a:pt x="77" y="173"/>
                      </a:moveTo>
                      <a:lnTo>
                        <a:pt x="27" y="219"/>
                      </a:lnTo>
                      <a:lnTo>
                        <a:pt x="61" y="270"/>
                      </a:lnTo>
                      <a:lnTo>
                        <a:pt x="81" y="344"/>
                      </a:lnTo>
                      <a:lnTo>
                        <a:pt x="55" y="392"/>
                      </a:lnTo>
                      <a:lnTo>
                        <a:pt x="22" y="415"/>
                      </a:lnTo>
                      <a:lnTo>
                        <a:pt x="0" y="486"/>
                      </a:lnTo>
                      <a:lnTo>
                        <a:pt x="51" y="539"/>
                      </a:lnTo>
                      <a:lnTo>
                        <a:pt x="61" y="624"/>
                      </a:lnTo>
                      <a:lnTo>
                        <a:pt x="102" y="650"/>
                      </a:lnTo>
                      <a:lnTo>
                        <a:pt x="120" y="716"/>
                      </a:lnTo>
                      <a:lnTo>
                        <a:pt x="92" y="783"/>
                      </a:lnTo>
                      <a:lnTo>
                        <a:pt x="96" y="840"/>
                      </a:lnTo>
                      <a:lnTo>
                        <a:pt x="128" y="860"/>
                      </a:lnTo>
                      <a:lnTo>
                        <a:pt x="197" y="833"/>
                      </a:lnTo>
                      <a:lnTo>
                        <a:pt x="224" y="858"/>
                      </a:lnTo>
                      <a:lnTo>
                        <a:pt x="185" y="927"/>
                      </a:lnTo>
                      <a:lnTo>
                        <a:pt x="155" y="961"/>
                      </a:lnTo>
                      <a:lnTo>
                        <a:pt x="183" y="982"/>
                      </a:lnTo>
                      <a:lnTo>
                        <a:pt x="327" y="923"/>
                      </a:lnTo>
                      <a:lnTo>
                        <a:pt x="382" y="949"/>
                      </a:lnTo>
                      <a:lnTo>
                        <a:pt x="403" y="888"/>
                      </a:lnTo>
                      <a:lnTo>
                        <a:pt x="398" y="833"/>
                      </a:lnTo>
                      <a:lnTo>
                        <a:pt x="425" y="726"/>
                      </a:lnTo>
                      <a:lnTo>
                        <a:pt x="459" y="677"/>
                      </a:lnTo>
                      <a:lnTo>
                        <a:pt x="457" y="628"/>
                      </a:lnTo>
                      <a:lnTo>
                        <a:pt x="476" y="604"/>
                      </a:lnTo>
                      <a:lnTo>
                        <a:pt x="462" y="569"/>
                      </a:lnTo>
                      <a:lnTo>
                        <a:pt x="468" y="518"/>
                      </a:lnTo>
                      <a:lnTo>
                        <a:pt x="525" y="496"/>
                      </a:lnTo>
                      <a:lnTo>
                        <a:pt x="535" y="423"/>
                      </a:lnTo>
                      <a:lnTo>
                        <a:pt x="539" y="368"/>
                      </a:lnTo>
                      <a:lnTo>
                        <a:pt x="569" y="346"/>
                      </a:lnTo>
                      <a:lnTo>
                        <a:pt x="602" y="346"/>
                      </a:lnTo>
                      <a:lnTo>
                        <a:pt x="653" y="317"/>
                      </a:lnTo>
                      <a:lnTo>
                        <a:pt x="697" y="297"/>
                      </a:lnTo>
                      <a:lnTo>
                        <a:pt x="697" y="256"/>
                      </a:lnTo>
                      <a:lnTo>
                        <a:pt x="711" y="254"/>
                      </a:lnTo>
                      <a:lnTo>
                        <a:pt x="697" y="193"/>
                      </a:lnTo>
                      <a:lnTo>
                        <a:pt x="620" y="134"/>
                      </a:lnTo>
                      <a:lnTo>
                        <a:pt x="638" y="73"/>
                      </a:lnTo>
                      <a:lnTo>
                        <a:pt x="612" y="57"/>
                      </a:lnTo>
                      <a:lnTo>
                        <a:pt x="535" y="55"/>
                      </a:lnTo>
                      <a:lnTo>
                        <a:pt x="506" y="20"/>
                      </a:lnTo>
                      <a:lnTo>
                        <a:pt x="447" y="81"/>
                      </a:lnTo>
                      <a:lnTo>
                        <a:pt x="407" y="67"/>
                      </a:lnTo>
                      <a:lnTo>
                        <a:pt x="439" y="28"/>
                      </a:lnTo>
                      <a:lnTo>
                        <a:pt x="417" y="0"/>
                      </a:lnTo>
                      <a:lnTo>
                        <a:pt x="384" y="14"/>
                      </a:lnTo>
                      <a:lnTo>
                        <a:pt x="348" y="59"/>
                      </a:lnTo>
                      <a:lnTo>
                        <a:pt x="331" y="55"/>
                      </a:lnTo>
                      <a:lnTo>
                        <a:pt x="301" y="81"/>
                      </a:lnTo>
                      <a:lnTo>
                        <a:pt x="250" y="61"/>
                      </a:lnTo>
                      <a:lnTo>
                        <a:pt x="214" y="98"/>
                      </a:lnTo>
                      <a:lnTo>
                        <a:pt x="183" y="108"/>
                      </a:lnTo>
                      <a:lnTo>
                        <a:pt x="140" y="159"/>
                      </a:lnTo>
                      <a:lnTo>
                        <a:pt x="77" y="173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Freeform 125"/>
                <p:cNvSpPr>
                  <a:spLocks/>
                </p:cNvSpPr>
                <p:nvPr/>
              </p:nvSpPr>
              <p:spPr bwMode="gray">
                <a:xfrm>
                  <a:off x="3436" y="2904"/>
                  <a:ext cx="356" cy="491"/>
                </a:xfrm>
                <a:custGeom>
                  <a:avLst/>
                  <a:gdLst>
                    <a:gd name="T0" fmla="*/ 77 w 711"/>
                    <a:gd name="T1" fmla="*/ 173 h 982"/>
                    <a:gd name="T2" fmla="*/ 27 w 711"/>
                    <a:gd name="T3" fmla="*/ 219 h 982"/>
                    <a:gd name="T4" fmla="*/ 61 w 711"/>
                    <a:gd name="T5" fmla="*/ 270 h 982"/>
                    <a:gd name="T6" fmla="*/ 81 w 711"/>
                    <a:gd name="T7" fmla="*/ 344 h 982"/>
                    <a:gd name="T8" fmla="*/ 55 w 711"/>
                    <a:gd name="T9" fmla="*/ 392 h 982"/>
                    <a:gd name="T10" fmla="*/ 22 w 711"/>
                    <a:gd name="T11" fmla="*/ 415 h 982"/>
                    <a:gd name="T12" fmla="*/ 0 w 711"/>
                    <a:gd name="T13" fmla="*/ 486 h 982"/>
                    <a:gd name="T14" fmla="*/ 51 w 711"/>
                    <a:gd name="T15" fmla="*/ 539 h 982"/>
                    <a:gd name="T16" fmla="*/ 61 w 711"/>
                    <a:gd name="T17" fmla="*/ 624 h 982"/>
                    <a:gd name="T18" fmla="*/ 102 w 711"/>
                    <a:gd name="T19" fmla="*/ 650 h 982"/>
                    <a:gd name="T20" fmla="*/ 120 w 711"/>
                    <a:gd name="T21" fmla="*/ 716 h 982"/>
                    <a:gd name="T22" fmla="*/ 92 w 711"/>
                    <a:gd name="T23" fmla="*/ 783 h 982"/>
                    <a:gd name="T24" fmla="*/ 96 w 711"/>
                    <a:gd name="T25" fmla="*/ 840 h 982"/>
                    <a:gd name="T26" fmla="*/ 128 w 711"/>
                    <a:gd name="T27" fmla="*/ 860 h 982"/>
                    <a:gd name="T28" fmla="*/ 197 w 711"/>
                    <a:gd name="T29" fmla="*/ 833 h 982"/>
                    <a:gd name="T30" fmla="*/ 224 w 711"/>
                    <a:gd name="T31" fmla="*/ 858 h 982"/>
                    <a:gd name="T32" fmla="*/ 185 w 711"/>
                    <a:gd name="T33" fmla="*/ 927 h 982"/>
                    <a:gd name="T34" fmla="*/ 155 w 711"/>
                    <a:gd name="T35" fmla="*/ 961 h 982"/>
                    <a:gd name="T36" fmla="*/ 183 w 711"/>
                    <a:gd name="T37" fmla="*/ 982 h 982"/>
                    <a:gd name="T38" fmla="*/ 327 w 711"/>
                    <a:gd name="T39" fmla="*/ 923 h 982"/>
                    <a:gd name="T40" fmla="*/ 382 w 711"/>
                    <a:gd name="T41" fmla="*/ 949 h 982"/>
                    <a:gd name="T42" fmla="*/ 403 w 711"/>
                    <a:gd name="T43" fmla="*/ 888 h 982"/>
                    <a:gd name="T44" fmla="*/ 398 w 711"/>
                    <a:gd name="T45" fmla="*/ 833 h 982"/>
                    <a:gd name="T46" fmla="*/ 425 w 711"/>
                    <a:gd name="T47" fmla="*/ 726 h 982"/>
                    <a:gd name="T48" fmla="*/ 459 w 711"/>
                    <a:gd name="T49" fmla="*/ 677 h 982"/>
                    <a:gd name="T50" fmla="*/ 457 w 711"/>
                    <a:gd name="T51" fmla="*/ 628 h 982"/>
                    <a:gd name="T52" fmla="*/ 476 w 711"/>
                    <a:gd name="T53" fmla="*/ 604 h 982"/>
                    <a:gd name="T54" fmla="*/ 462 w 711"/>
                    <a:gd name="T55" fmla="*/ 569 h 982"/>
                    <a:gd name="T56" fmla="*/ 468 w 711"/>
                    <a:gd name="T57" fmla="*/ 518 h 982"/>
                    <a:gd name="T58" fmla="*/ 525 w 711"/>
                    <a:gd name="T59" fmla="*/ 496 h 982"/>
                    <a:gd name="T60" fmla="*/ 535 w 711"/>
                    <a:gd name="T61" fmla="*/ 423 h 982"/>
                    <a:gd name="T62" fmla="*/ 539 w 711"/>
                    <a:gd name="T63" fmla="*/ 368 h 982"/>
                    <a:gd name="T64" fmla="*/ 569 w 711"/>
                    <a:gd name="T65" fmla="*/ 346 h 982"/>
                    <a:gd name="T66" fmla="*/ 602 w 711"/>
                    <a:gd name="T67" fmla="*/ 346 h 982"/>
                    <a:gd name="T68" fmla="*/ 653 w 711"/>
                    <a:gd name="T69" fmla="*/ 317 h 982"/>
                    <a:gd name="T70" fmla="*/ 697 w 711"/>
                    <a:gd name="T71" fmla="*/ 297 h 982"/>
                    <a:gd name="T72" fmla="*/ 697 w 711"/>
                    <a:gd name="T73" fmla="*/ 256 h 982"/>
                    <a:gd name="T74" fmla="*/ 711 w 711"/>
                    <a:gd name="T75" fmla="*/ 254 h 982"/>
                    <a:gd name="T76" fmla="*/ 697 w 711"/>
                    <a:gd name="T77" fmla="*/ 193 h 982"/>
                    <a:gd name="T78" fmla="*/ 620 w 711"/>
                    <a:gd name="T79" fmla="*/ 134 h 982"/>
                    <a:gd name="T80" fmla="*/ 638 w 711"/>
                    <a:gd name="T81" fmla="*/ 73 h 982"/>
                    <a:gd name="T82" fmla="*/ 612 w 711"/>
                    <a:gd name="T83" fmla="*/ 57 h 982"/>
                    <a:gd name="T84" fmla="*/ 535 w 711"/>
                    <a:gd name="T85" fmla="*/ 55 h 982"/>
                    <a:gd name="T86" fmla="*/ 506 w 711"/>
                    <a:gd name="T87" fmla="*/ 20 h 982"/>
                    <a:gd name="T88" fmla="*/ 447 w 711"/>
                    <a:gd name="T89" fmla="*/ 81 h 982"/>
                    <a:gd name="T90" fmla="*/ 407 w 711"/>
                    <a:gd name="T91" fmla="*/ 67 h 982"/>
                    <a:gd name="T92" fmla="*/ 439 w 711"/>
                    <a:gd name="T93" fmla="*/ 28 h 982"/>
                    <a:gd name="T94" fmla="*/ 417 w 711"/>
                    <a:gd name="T95" fmla="*/ 0 h 982"/>
                    <a:gd name="T96" fmla="*/ 384 w 711"/>
                    <a:gd name="T97" fmla="*/ 14 h 982"/>
                    <a:gd name="T98" fmla="*/ 348 w 711"/>
                    <a:gd name="T99" fmla="*/ 59 h 982"/>
                    <a:gd name="T100" fmla="*/ 331 w 711"/>
                    <a:gd name="T101" fmla="*/ 55 h 982"/>
                    <a:gd name="T102" fmla="*/ 301 w 711"/>
                    <a:gd name="T103" fmla="*/ 81 h 982"/>
                    <a:gd name="T104" fmla="*/ 250 w 711"/>
                    <a:gd name="T105" fmla="*/ 61 h 982"/>
                    <a:gd name="T106" fmla="*/ 214 w 711"/>
                    <a:gd name="T107" fmla="*/ 98 h 982"/>
                    <a:gd name="T108" fmla="*/ 183 w 711"/>
                    <a:gd name="T109" fmla="*/ 108 h 982"/>
                    <a:gd name="T110" fmla="*/ 140 w 711"/>
                    <a:gd name="T111" fmla="*/ 159 h 982"/>
                    <a:gd name="T112" fmla="*/ 77 w 711"/>
                    <a:gd name="T113" fmla="*/ 173 h 98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11"/>
                    <a:gd name="T172" fmla="*/ 0 h 982"/>
                    <a:gd name="T173" fmla="*/ 711 w 711"/>
                    <a:gd name="T174" fmla="*/ 982 h 98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11" h="982">
                      <a:moveTo>
                        <a:pt x="77" y="173"/>
                      </a:moveTo>
                      <a:lnTo>
                        <a:pt x="27" y="219"/>
                      </a:lnTo>
                      <a:lnTo>
                        <a:pt x="61" y="270"/>
                      </a:lnTo>
                      <a:lnTo>
                        <a:pt x="81" y="344"/>
                      </a:lnTo>
                      <a:lnTo>
                        <a:pt x="55" y="392"/>
                      </a:lnTo>
                      <a:lnTo>
                        <a:pt x="22" y="415"/>
                      </a:lnTo>
                      <a:lnTo>
                        <a:pt x="0" y="486"/>
                      </a:lnTo>
                      <a:lnTo>
                        <a:pt x="51" y="539"/>
                      </a:lnTo>
                      <a:lnTo>
                        <a:pt x="61" y="624"/>
                      </a:lnTo>
                      <a:lnTo>
                        <a:pt x="102" y="650"/>
                      </a:lnTo>
                      <a:lnTo>
                        <a:pt x="120" y="716"/>
                      </a:lnTo>
                      <a:lnTo>
                        <a:pt x="92" y="783"/>
                      </a:lnTo>
                      <a:lnTo>
                        <a:pt x="96" y="840"/>
                      </a:lnTo>
                      <a:lnTo>
                        <a:pt x="128" y="860"/>
                      </a:lnTo>
                      <a:lnTo>
                        <a:pt x="197" y="833"/>
                      </a:lnTo>
                      <a:lnTo>
                        <a:pt x="224" y="858"/>
                      </a:lnTo>
                      <a:lnTo>
                        <a:pt x="185" y="927"/>
                      </a:lnTo>
                      <a:lnTo>
                        <a:pt x="155" y="961"/>
                      </a:lnTo>
                      <a:lnTo>
                        <a:pt x="183" y="982"/>
                      </a:lnTo>
                      <a:lnTo>
                        <a:pt x="327" y="923"/>
                      </a:lnTo>
                      <a:lnTo>
                        <a:pt x="382" y="949"/>
                      </a:lnTo>
                      <a:lnTo>
                        <a:pt x="403" y="888"/>
                      </a:lnTo>
                      <a:lnTo>
                        <a:pt x="398" y="833"/>
                      </a:lnTo>
                      <a:lnTo>
                        <a:pt x="425" y="726"/>
                      </a:lnTo>
                      <a:lnTo>
                        <a:pt x="459" y="677"/>
                      </a:lnTo>
                      <a:lnTo>
                        <a:pt x="457" y="628"/>
                      </a:lnTo>
                      <a:lnTo>
                        <a:pt x="476" y="604"/>
                      </a:lnTo>
                      <a:lnTo>
                        <a:pt x="462" y="569"/>
                      </a:lnTo>
                      <a:lnTo>
                        <a:pt x="468" y="518"/>
                      </a:lnTo>
                      <a:lnTo>
                        <a:pt x="525" y="496"/>
                      </a:lnTo>
                      <a:lnTo>
                        <a:pt x="535" y="423"/>
                      </a:lnTo>
                      <a:lnTo>
                        <a:pt x="539" y="368"/>
                      </a:lnTo>
                      <a:lnTo>
                        <a:pt x="569" y="346"/>
                      </a:lnTo>
                      <a:lnTo>
                        <a:pt x="602" y="346"/>
                      </a:lnTo>
                      <a:lnTo>
                        <a:pt x="653" y="317"/>
                      </a:lnTo>
                      <a:lnTo>
                        <a:pt x="697" y="297"/>
                      </a:lnTo>
                      <a:lnTo>
                        <a:pt x="697" y="256"/>
                      </a:lnTo>
                      <a:lnTo>
                        <a:pt x="711" y="254"/>
                      </a:lnTo>
                      <a:lnTo>
                        <a:pt x="697" y="193"/>
                      </a:lnTo>
                      <a:lnTo>
                        <a:pt x="620" y="134"/>
                      </a:lnTo>
                      <a:lnTo>
                        <a:pt x="638" y="73"/>
                      </a:lnTo>
                      <a:lnTo>
                        <a:pt x="612" y="57"/>
                      </a:lnTo>
                      <a:lnTo>
                        <a:pt x="535" y="55"/>
                      </a:lnTo>
                      <a:lnTo>
                        <a:pt x="506" y="20"/>
                      </a:lnTo>
                      <a:lnTo>
                        <a:pt x="447" y="81"/>
                      </a:lnTo>
                      <a:lnTo>
                        <a:pt x="407" y="67"/>
                      </a:lnTo>
                      <a:lnTo>
                        <a:pt x="439" y="28"/>
                      </a:lnTo>
                      <a:lnTo>
                        <a:pt x="417" y="0"/>
                      </a:lnTo>
                      <a:lnTo>
                        <a:pt x="384" y="14"/>
                      </a:lnTo>
                      <a:lnTo>
                        <a:pt x="348" y="59"/>
                      </a:lnTo>
                      <a:lnTo>
                        <a:pt x="331" y="55"/>
                      </a:lnTo>
                      <a:lnTo>
                        <a:pt x="301" y="81"/>
                      </a:lnTo>
                      <a:lnTo>
                        <a:pt x="250" y="61"/>
                      </a:lnTo>
                      <a:lnTo>
                        <a:pt x="214" y="98"/>
                      </a:lnTo>
                      <a:lnTo>
                        <a:pt x="183" y="108"/>
                      </a:lnTo>
                      <a:lnTo>
                        <a:pt x="140" y="159"/>
                      </a:lnTo>
                      <a:lnTo>
                        <a:pt x="77" y="173"/>
                      </a:lnTo>
                    </a:path>
                  </a:pathLst>
                </a:custGeom>
                <a:solidFill>
                  <a:srgbClr val="00B0F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126"/>
                <p:cNvSpPr>
                  <a:spLocks/>
                </p:cNvSpPr>
                <p:nvPr/>
              </p:nvSpPr>
              <p:spPr bwMode="gray">
                <a:xfrm>
                  <a:off x="3477" y="2497"/>
                  <a:ext cx="361" cy="447"/>
                </a:xfrm>
                <a:custGeom>
                  <a:avLst/>
                  <a:gdLst>
                    <a:gd name="T0" fmla="*/ 74 w 722"/>
                    <a:gd name="T1" fmla="*/ 591 h 894"/>
                    <a:gd name="T2" fmla="*/ 94 w 722"/>
                    <a:gd name="T3" fmla="*/ 620 h 894"/>
                    <a:gd name="T4" fmla="*/ 133 w 722"/>
                    <a:gd name="T5" fmla="*/ 652 h 894"/>
                    <a:gd name="T6" fmla="*/ 165 w 722"/>
                    <a:gd name="T7" fmla="*/ 650 h 894"/>
                    <a:gd name="T8" fmla="*/ 202 w 722"/>
                    <a:gd name="T9" fmla="*/ 669 h 894"/>
                    <a:gd name="T10" fmla="*/ 202 w 722"/>
                    <a:gd name="T11" fmla="*/ 766 h 894"/>
                    <a:gd name="T12" fmla="*/ 234 w 722"/>
                    <a:gd name="T13" fmla="*/ 807 h 894"/>
                    <a:gd name="T14" fmla="*/ 250 w 722"/>
                    <a:gd name="T15" fmla="*/ 868 h 894"/>
                    <a:gd name="T16" fmla="*/ 267 w 722"/>
                    <a:gd name="T17" fmla="*/ 872 h 894"/>
                    <a:gd name="T18" fmla="*/ 303 w 722"/>
                    <a:gd name="T19" fmla="*/ 827 h 894"/>
                    <a:gd name="T20" fmla="*/ 338 w 722"/>
                    <a:gd name="T21" fmla="*/ 815 h 894"/>
                    <a:gd name="T22" fmla="*/ 358 w 722"/>
                    <a:gd name="T23" fmla="*/ 841 h 894"/>
                    <a:gd name="T24" fmla="*/ 326 w 722"/>
                    <a:gd name="T25" fmla="*/ 878 h 894"/>
                    <a:gd name="T26" fmla="*/ 366 w 722"/>
                    <a:gd name="T27" fmla="*/ 894 h 894"/>
                    <a:gd name="T28" fmla="*/ 425 w 722"/>
                    <a:gd name="T29" fmla="*/ 833 h 894"/>
                    <a:gd name="T30" fmla="*/ 454 w 722"/>
                    <a:gd name="T31" fmla="*/ 868 h 894"/>
                    <a:gd name="T32" fmla="*/ 531 w 722"/>
                    <a:gd name="T33" fmla="*/ 870 h 894"/>
                    <a:gd name="T34" fmla="*/ 557 w 722"/>
                    <a:gd name="T35" fmla="*/ 886 h 894"/>
                    <a:gd name="T36" fmla="*/ 616 w 722"/>
                    <a:gd name="T37" fmla="*/ 825 h 894"/>
                    <a:gd name="T38" fmla="*/ 645 w 722"/>
                    <a:gd name="T39" fmla="*/ 752 h 894"/>
                    <a:gd name="T40" fmla="*/ 673 w 722"/>
                    <a:gd name="T41" fmla="*/ 709 h 894"/>
                    <a:gd name="T42" fmla="*/ 704 w 722"/>
                    <a:gd name="T43" fmla="*/ 697 h 894"/>
                    <a:gd name="T44" fmla="*/ 683 w 722"/>
                    <a:gd name="T45" fmla="*/ 654 h 894"/>
                    <a:gd name="T46" fmla="*/ 722 w 722"/>
                    <a:gd name="T47" fmla="*/ 604 h 894"/>
                    <a:gd name="T48" fmla="*/ 720 w 722"/>
                    <a:gd name="T49" fmla="*/ 563 h 894"/>
                    <a:gd name="T50" fmla="*/ 689 w 722"/>
                    <a:gd name="T51" fmla="*/ 567 h 894"/>
                    <a:gd name="T52" fmla="*/ 647 w 722"/>
                    <a:gd name="T53" fmla="*/ 551 h 894"/>
                    <a:gd name="T54" fmla="*/ 598 w 722"/>
                    <a:gd name="T55" fmla="*/ 567 h 894"/>
                    <a:gd name="T56" fmla="*/ 588 w 722"/>
                    <a:gd name="T57" fmla="*/ 508 h 894"/>
                    <a:gd name="T58" fmla="*/ 533 w 722"/>
                    <a:gd name="T59" fmla="*/ 482 h 894"/>
                    <a:gd name="T60" fmla="*/ 521 w 722"/>
                    <a:gd name="T61" fmla="*/ 429 h 894"/>
                    <a:gd name="T62" fmla="*/ 549 w 722"/>
                    <a:gd name="T63" fmla="*/ 386 h 894"/>
                    <a:gd name="T64" fmla="*/ 496 w 722"/>
                    <a:gd name="T65" fmla="*/ 331 h 894"/>
                    <a:gd name="T66" fmla="*/ 431 w 722"/>
                    <a:gd name="T67" fmla="*/ 252 h 894"/>
                    <a:gd name="T68" fmla="*/ 435 w 722"/>
                    <a:gd name="T69" fmla="*/ 185 h 894"/>
                    <a:gd name="T70" fmla="*/ 403 w 722"/>
                    <a:gd name="T71" fmla="*/ 166 h 894"/>
                    <a:gd name="T72" fmla="*/ 374 w 722"/>
                    <a:gd name="T73" fmla="*/ 173 h 894"/>
                    <a:gd name="T74" fmla="*/ 358 w 722"/>
                    <a:gd name="T75" fmla="*/ 138 h 894"/>
                    <a:gd name="T76" fmla="*/ 291 w 722"/>
                    <a:gd name="T77" fmla="*/ 136 h 894"/>
                    <a:gd name="T78" fmla="*/ 305 w 722"/>
                    <a:gd name="T79" fmla="*/ 47 h 894"/>
                    <a:gd name="T80" fmla="*/ 273 w 722"/>
                    <a:gd name="T81" fmla="*/ 61 h 894"/>
                    <a:gd name="T82" fmla="*/ 214 w 722"/>
                    <a:gd name="T83" fmla="*/ 0 h 894"/>
                    <a:gd name="T84" fmla="*/ 177 w 722"/>
                    <a:gd name="T85" fmla="*/ 16 h 894"/>
                    <a:gd name="T86" fmla="*/ 157 w 722"/>
                    <a:gd name="T87" fmla="*/ 63 h 894"/>
                    <a:gd name="T88" fmla="*/ 137 w 722"/>
                    <a:gd name="T89" fmla="*/ 67 h 894"/>
                    <a:gd name="T90" fmla="*/ 149 w 722"/>
                    <a:gd name="T91" fmla="*/ 101 h 894"/>
                    <a:gd name="T92" fmla="*/ 204 w 722"/>
                    <a:gd name="T93" fmla="*/ 122 h 894"/>
                    <a:gd name="T94" fmla="*/ 222 w 722"/>
                    <a:gd name="T95" fmla="*/ 183 h 894"/>
                    <a:gd name="T96" fmla="*/ 167 w 722"/>
                    <a:gd name="T97" fmla="*/ 215 h 894"/>
                    <a:gd name="T98" fmla="*/ 114 w 722"/>
                    <a:gd name="T99" fmla="*/ 166 h 894"/>
                    <a:gd name="T100" fmla="*/ 67 w 722"/>
                    <a:gd name="T101" fmla="*/ 195 h 894"/>
                    <a:gd name="T102" fmla="*/ 86 w 722"/>
                    <a:gd name="T103" fmla="*/ 250 h 894"/>
                    <a:gd name="T104" fmla="*/ 49 w 722"/>
                    <a:gd name="T105" fmla="*/ 282 h 894"/>
                    <a:gd name="T106" fmla="*/ 53 w 722"/>
                    <a:gd name="T107" fmla="*/ 335 h 894"/>
                    <a:gd name="T108" fmla="*/ 0 w 722"/>
                    <a:gd name="T109" fmla="*/ 349 h 894"/>
                    <a:gd name="T110" fmla="*/ 43 w 722"/>
                    <a:gd name="T111" fmla="*/ 384 h 894"/>
                    <a:gd name="T112" fmla="*/ 98 w 722"/>
                    <a:gd name="T113" fmla="*/ 447 h 894"/>
                    <a:gd name="T114" fmla="*/ 157 w 722"/>
                    <a:gd name="T115" fmla="*/ 410 h 894"/>
                    <a:gd name="T116" fmla="*/ 175 w 722"/>
                    <a:gd name="T117" fmla="*/ 473 h 894"/>
                    <a:gd name="T118" fmla="*/ 171 w 722"/>
                    <a:gd name="T119" fmla="*/ 536 h 894"/>
                    <a:gd name="T120" fmla="*/ 96 w 722"/>
                    <a:gd name="T121" fmla="*/ 575 h 894"/>
                    <a:gd name="T122" fmla="*/ 74 w 722"/>
                    <a:gd name="T123" fmla="*/ 591 h 89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22"/>
                    <a:gd name="T187" fmla="*/ 0 h 894"/>
                    <a:gd name="T188" fmla="*/ 722 w 722"/>
                    <a:gd name="T189" fmla="*/ 894 h 89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22" h="894">
                      <a:moveTo>
                        <a:pt x="74" y="591"/>
                      </a:moveTo>
                      <a:lnTo>
                        <a:pt x="94" y="620"/>
                      </a:lnTo>
                      <a:lnTo>
                        <a:pt x="133" y="652"/>
                      </a:lnTo>
                      <a:lnTo>
                        <a:pt x="165" y="650"/>
                      </a:lnTo>
                      <a:lnTo>
                        <a:pt x="202" y="669"/>
                      </a:lnTo>
                      <a:lnTo>
                        <a:pt x="202" y="766"/>
                      </a:lnTo>
                      <a:lnTo>
                        <a:pt x="234" y="807"/>
                      </a:lnTo>
                      <a:lnTo>
                        <a:pt x="250" y="868"/>
                      </a:lnTo>
                      <a:lnTo>
                        <a:pt x="267" y="872"/>
                      </a:lnTo>
                      <a:lnTo>
                        <a:pt x="303" y="827"/>
                      </a:lnTo>
                      <a:lnTo>
                        <a:pt x="338" y="815"/>
                      </a:lnTo>
                      <a:lnTo>
                        <a:pt x="358" y="841"/>
                      </a:lnTo>
                      <a:lnTo>
                        <a:pt x="326" y="878"/>
                      </a:lnTo>
                      <a:lnTo>
                        <a:pt x="366" y="894"/>
                      </a:lnTo>
                      <a:lnTo>
                        <a:pt x="425" y="833"/>
                      </a:lnTo>
                      <a:lnTo>
                        <a:pt x="454" y="868"/>
                      </a:lnTo>
                      <a:lnTo>
                        <a:pt x="531" y="870"/>
                      </a:lnTo>
                      <a:lnTo>
                        <a:pt x="557" y="886"/>
                      </a:lnTo>
                      <a:lnTo>
                        <a:pt x="616" y="825"/>
                      </a:lnTo>
                      <a:lnTo>
                        <a:pt x="645" y="752"/>
                      </a:lnTo>
                      <a:lnTo>
                        <a:pt x="673" y="709"/>
                      </a:lnTo>
                      <a:lnTo>
                        <a:pt x="704" y="697"/>
                      </a:lnTo>
                      <a:lnTo>
                        <a:pt x="683" y="654"/>
                      </a:lnTo>
                      <a:lnTo>
                        <a:pt x="722" y="604"/>
                      </a:lnTo>
                      <a:lnTo>
                        <a:pt x="720" y="563"/>
                      </a:lnTo>
                      <a:lnTo>
                        <a:pt x="689" y="567"/>
                      </a:lnTo>
                      <a:lnTo>
                        <a:pt x="647" y="551"/>
                      </a:lnTo>
                      <a:lnTo>
                        <a:pt x="598" y="567"/>
                      </a:lnTo>
                      <a:lnTo>
                        <a:pt x="588" y="508"/>
                      </a:lnTo>
                      <a:lnTo>
                        <a:pt x="533" y="482"/>
                      </a:lnTo>
                      <a:lnTo>
                        <a:pt x="521" y="429"/>
                      </a:lnTo>
                      <a:lnTo>
                        <a:pt x="549" y="386"/>
                      </a:lnTo>
                      <a:lnTo>
                        <a:pt x="496" y="331"/>
                      </a:lnTo>
                      <a:lnTo>
                        <a:pt x="431" y="252"/>
                      </a:lnTo>
                      <a:lnTo>
                        <a:pt x="435" y="185"/>
                      </a:lnTo>
                      <a:lnTo>
                        <a:pt x="403" y="166"/>
                      </a:lnTo>
                      <a:lnTo>
                        <a:pt x="374" y="173"/>
                      </a:lnTo>
                      <a:lnTo>
                        <a:pt x="358" y="138"/>
                      </a:lnTo>
                      <a:lnTo>
                        <a:pt x="291" y="136"/>
                      </a:lnTo>
                      <a:lnTo>
                        <a:pt x="305" y="47"/>
                      </a:lnTo>
                      <a:lnTo>
                        <a:pt x="273" y="61"/>
                      </a:lnTo>
                      <a:lnTo>
                        <a:pt x="214" y="0"/>
                      </a:lnTo>
                      <a:lnTo>
                        <a:pt x="177" y="16"/>
                      </a:lnTo>
                      <a:lnTo>
                        <a:pt x="157" y="63"/>
                      </a:lnTo>
                      <a:lnTo>
                        <a:pt x="137" y="67"/>
                      </a:lnTo>
                      <a:lnTo>
                        <a:pt x="149" y="101"/>
                      </a:lnTo>
                      <a:lnTo>
                        <a:pt x="204" y="122"/>
                      </a:lnTo>
                      <a:lnTo>
                        <a:pt x="222" y="183"/>
                      </a:lnTo>
                      <a:lnTo>
                        <a:pt x="167" y="215"/>
                      </a:lnTo>
                      <a:lnTo>
                        <a:pt x="114" y="166"/>
                      </a:lnTo>
                      <a:lnTo>
                        <a:pt x="67" y="195"/>
                      </a:lnTo>
                      <a:lnTo>
                        <a:pt x="86" y="250"/>
                      </a:lnTo>
                      <a:lnTo>
                        <a:pt x="49" y="282"/>
                      </a:lnTo>
                      <a:lnTo>
                        <a:pt x="53" y="335"/>
                      </a:lnTo>
                      <a:lnTo>
                        <a:pt x="0" y="349"/>
                      </a:lnTo>
                      <a:lnTo>
                        <a:pt x="43" y="384"/>
                      </a:lnTo>
                      <a:lnTo>
                        <a:pt x="98" y="447"/>
                      </a:lnTo>
                      <a:lnTo>
                        <a:pt x="157" y="410"/>
                      </a:lnTo>
                      <a:lnTo>
                        <a:pt x="175" y="473"/>
                      </a:lnTo>
                      <a:lnTo>
                        <a:pt x="171" y="536"/>
                      </a:lnTo>
                      <a:lnTo>
                        <a:pt x="96" y="575"/>
                      </a:lnTo>
                      <a:lnTo>
                        <a:pt x="74" y="591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127"/>
                <p:cNvSpPr>
                  <a:spLocks/>
                </p:cNvSpPr>
                <p:nvPr/>
              </p:nvSpPr>
              <p:spPr bwMode="gray">
                <a:xfrm>
                  <a:off x="3477" y="2497"/>
                  <a:ext cx="361" cy="447"/>
                </a:xfrm>
                <a:custGeom>
                  <a:avLst/>
                  <a:gdLst>
                    <a:gd name="T0" fmla="*/ 74 w 722"/>
                    <a:gd name="T1" fmla="*/ 591 h 894"/>
                    <a:gd name="T2" fmla="*/ 94 w 722"/>
                    <a:gd name="T3" fmla="*/ 620 h 894"/>
                    <a:gd name="T4" fmla="*/ 133 w 722"/>
                    <a:gd name="T5" fmla="*/ 652 h 894"/>
                    <a:gd name="T6" fmla="*/ 165 w 722"/>
                    <a:gd name="T7" fmla="*/ 650 h 894"/>
                    <a:gd name="T8" fmla="*/ 202 w 722"/>
                    <a:gd name="T9" fmla="*/ 669 h 894"/>
                    <a:gd name="T10" fmla="*/ 202 w 722"/>
                    <a:gd name="T11" fmla="*/ 766 h 894"/>
                    <a:gd name="T12" fmla="*/ 234 w 722"/>
                    <a:gd name="T13" fmla="*/ 807 h 894"/>
                    <a:gd name="T14" fmla="*/ 250 w 722"/>
                    <a:gd name="T15" fmla="*/ 868 h 894"/>
                    <a:gd name="T16" fmla="*/ 267 w 722"/>
                    <a:gd name="T17" fmla="*/ 872 h 894"/>
                    <a:gd name="T18" fmla="*/ 303 w 722"/>
                    <a:gd name="T19" fmla="*/ 827 h 894"/>
                    <a:gd name="T20" fmla="*/ 338 w 722"/>
                    <a:gd name="T21" fmla="*/ 815 h 894"/>
                    <a:gd name="T22" fmla="*/ 358 w 722"/>
                    <a:gd name="T23" fmla="*/ 841 h 894"/>
                    <a:gd name="T24" fmla="*/ 326 w 722"/>
                    <a:gd name="T25" fmla="*/ 878 h 894"/>
                    <a:gd name="T26" fmla="*/ 366 w 722"/>
                    <a:gd name="T27" fmla="*/ 894 h 894"/>
                    <a:gd name="T28" fmla="*/ 425 w 722"/>
                    <a:gd name="T29" fmla="*/ 833 h 894"/>
                    <a:gd name="T30" fmla="*/ 454 w 722"/>
                    <a:gd name="T31" fmla="*/ 868 h 894"/>
                    <a:gd name="T32" fmla="*/ 531 w 722"/>
                    <a:gd name="T33" fmla="*/ 870 h 894"/>
                    <a:gd name="T34" fmla="*/ 557 w 722"/>
                    <a:gd name="T35" fmla="*/ 886 h 894"/>
                    <a:gd name="T36" fmla="*/ 616 w 722"/>
                    <a:gd name="T37" fmla="*/ 825 h 894"/>
                    <a:gd name="T38" fmla="*/ 645 w 722"/>
                    <a:gd name="T39" fmla="*/ 752 h 894"/>
                    <a:gd name="T40" fmla="*/ 673 w 722"/>
                    <a:gd name="T41" fmla="*/ 709 h 894"/>
                    <a:gd name="T42" fmla="*/ 704 w 722"/>
                    <a:gd name="T43" fmla="*/ 697 h 894"/>
                    <a:gd name="T44" fmla="*/ 683 w 722"/>
                    <a:gd name="T45" fmla="*/ 654 h 894"/>
                    <a:gd name="T46" fmla="*/ 722 w 722"/>
                    <a:gd name="T47" fmla="*/ 604 h 894"/>
                    <a:gd name="T48" fmla="*/ 720 w 722"/>
                    <a:gd name="T49" fmla="*/ 563 h 894"/>
                    <a:gd name="T50" fmla="*/ 689 w 722"/>
                    <a:gd name="T51" fmla="*/ 567 h 894"/>
                    <a:gd name="T52" fmla="*/ 647 w 722"/>
                    <a:gd name="T53" fmla="*/ 551 h 894"/>
                    <a:gd name="T54" fmla="*/ 598 w 722"/>
                    <a:gd name="T55" fmla="*/ 567 h 894"/>
                    <a:gd name="T56" fmla="*/ 588 w 722"/>
                    <a:gd name="T57" fmla="*/ 508 h 894"/>
                    <a:gd name="T58" fmla="*/ 533 w 722"/>
                    <a:gd name="T59" fmla="*/ 482 h 894"/>
                    <a:gd name="T60" fmla="*/ 521 w 722"/>
                    <a:gd name="T61" fmla="*/ 429 h 894"/>
                    <a:gd name="T62" fmla="*/ 549 w 722"/>
                    <a:gd name="T63" fmla="*/ 386 h 894"/>
                    <a:gd name="T64" fmla="*/ 496 w 722"/>
                    <a:gd name="T65" fmla="*/ 331 h 894"/>
                    <a:gd name="T66" fmla="*/ 431 w 722"/>
                    <a:gd name="T67" fmla="*/ 252 h 894"/>
                    <a:gd name="T68" fmla="*/ 435 w 722"/>
                    <a:gd name="T69" fmla="*/ 185 h 894"/>
                    <a:gd name="T70" fmla="*/ 403 w 722"/>
                    <a:gd name="T71" fmla="*/ 166 h 894"/>
                    <a:gd name="T72" fmla="*/ 374 w 722"/>
                    <a:gd name="T73" fmla="*/ 173 h 894"/>
                    <a:gd name="T74" fmla="*/ 358 w 722"/>
                    <a:gd name="T75" fmla="*/ 138 h 894"/>
                    <a:gd name="T76" fmla="*/ 291 w 722"/>
                    <a:gd name="T77" fmla="*/ 136 h 894"/>
                    <a:gd name="T78" fmla="*/ 305 w 722"/>
                    <a:gd name="T79" fmla="*/ 47 h 894"/>
                    <a:gd name="T80" fmla="*/ 273 w 722"/>
                    <a:gd name="T81" fmla="*/ 61 h 894"/>
                    <a:gd name="T82" fmla="*/ 214 w 722"/>
                    <a:gd name="T83" fmla="*/ 0 h 894"/>
                    <a:gd name="T84" fmla="*/ 177 w 722"/>
                    <a:gd name="T85" fmla="*/ 16 h 894"/>
                    <a:gd name="T86" fmla="*/ 157 w 722"/>
                    <a:gd name="T87" fmla="*/ 63 h 894"/>
                    <a:gd name="T88" fmla="*/ 137 w 722"/>
                    <a:gd name="T89" fmla="*/ 67 h 894"/>
                    <a:gd name="T90" fmla="*/ 149 w 722"/>
                    <a:gd name="T91" fmla="*/ 101 h 894"/>
                    <a:gd name="T92" fmla="*/ 204 w 722"/>
                    <a:gd name="T93" fmla="*/ 122 h 894"/>
                    <a:gd name="T94" fmla="*/ 222 w 722"/>
                    <a:gd name="T95" fmla="*/ 183 h 894"/>
                    <a:gd name="T96" fmla="*/ 167 w 722"/>
                    <a:gd name="T97" fmla="*/ 215 h 894"/>
                    <a:gd name="T98" fmla="*/ 114 w 722"/>
                    <a:gd name="T99" fmla="*/ 166 h 894"/>
                    <a:gd name="T100" fmla="*/ 67 w 722"/>
                    <a:gd name="T101" fmla="*/ 195 h 894"/>
                    <a:gd name="T102" fmla="*/ 86 w 722"/>
                    <a:gd name="T103" fmla="*/ 250 h 894"/>
                    <a:gd name="T104" fmla="*/ 49 w 722"/>
                    <a:gd name="T105" fmla="*/ 282 h 894"/>
                    <a:gd name="T106" fmla="*/ 53 w 722"/>
                    <a:gd name="T107" fmla="*/ 335 h 894"/>
                    <a:gd name="T108" fmla="*/ 0 w 722"/>
                    <a:gd name="T109" fmla="*/ 349 h 894"/>
                    <a:gd name="T110" fmla="*/ 43 w 722"/>
                    <a:gd name="T111" fmla="*/ 384 h 894"/>
                    <a:gd name="T112" fmla="*/ 98 w 722"/>
                    <a:gd name="T113" fmla="*/ 447 h 894"/>
                    <a:gd name="T114" fmla="*/ 157 w 722"/>
                    <a:gd name="T115" fmla="*/ 410 h 894"/>
                    <a:gd name="T116" fmla="*/ 175 w 722"/>
                    <a:gd name="T117" fmla="*/ 473 h 894"/>
                    <a:gd name="T118" fmla="*/ 171 w 722"/>
                    <a:gd name="T119" fmla="*/ 536 h 894"/>
                    <a:gd name="T120" fmla="*/ 96 w 722"/>
                    <a:gd name="T121" fmla="*/ 575 h 894"/>
                    <a:gd name="T122" fmla="*/ 74 w 722"/>
                    <a:gd name="T123" fmla="*/ 591 h 89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22"/>
                    <a:gd name="T187" fmla="*/ 0 h 894"/>
                    <a:gd name="T188" fmla="*/ 722 w 722"/>
                    <a:gd name="T189" fmla="*/ 894 h 89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22" h="894">
                      <a:moveTo>
                        <a:pt x="74" y="591"/>
                      </a:moveTo>
                      <a:lnTo>
                        <a:pt x="94" y="620"/>
                      </a:lnTo>
                      <a:lnTo>
                        <a:pt x="133" y="652"/>
                      </a:lnTo>
                      <a:lnTo>
                        <a:pt x="165" y="650"/>
                      </a:lnTo>
                      <a:lnTo>
                        <a:pt x="202" y="669"/>
                      </a:lnTo>
                      <a:lnTo>
                        <a:pt x="202" y="766"/>
                      </a:lnTo>
                      <a:lnTo>
                        <a:pt x="234" y="807"/>
                      </a:lnTo>
                      <a:lnTo>
                        <a:pt x="250" y="868"/>
                      </a:lnTo>
                      <a:lnTo>
                        <a:pt x="267" y="872"/>
                      </a:lnTo>
                      <a:lnTo>
                        <a:pt x="303" y="827"/>
                      </a:lnTo>
                      <a:lnTo>
                        <a:pt x="338" y="815"/>
                      </a:lnTo>
                      <a:lnTo>
                        <a:pt x="358" y="841"/>
                      </a:lnTo>
                      <a:lnTo>
                        <a:pt x="326" y="878"/>
                      </a:lnTo>
                      <a:lnTo>
                        <a:pt x="366" y="894"/>
                      </a:lnTo>
                      <a:lnTo>
                        <a:pt x="425" y="833"/>
                      </a:lnTo>
                      <a:lnTo>
                        <a:pt x="454" y="868"/>
                      </a:lnTo>
                      <a:lnTo>
                        <a:pt x="531" y="870"/>
                      </a:lnTo>
                      <a:lnTo>
                        <a:pt x="557" y="886"/>
                      </a:lnTo>
                      <a:lnTo>
                        <a:pt x="616" y="825"/>
                      </a:lnTo>
                      <a:lnTo>
                        <a:pt x="645" y="752"/>
                      </a:lnTo>
                      <a:lnTo>
                        <a:pt x="673" y="709"/>
                      </a:lnTo>
                      <a:lnTo>
                        <a:pt x="704" y="697"/>
                      </a:lnTo>
                      <a:lnTo>
                        <a:pt x="683" y="654"/>
                      </a:lnTo>
                      <a:lnTo>
                        <a:pt x="722" y="604"/>
                      </a:lnTo>
                      <a:lnTo>
                        <a:pt x="720" y="563"/>
                      </a:lnTo>
                      <a:lnTo>
                        <a:pt x="689" y="567"/>
                      </a:lnTo>
                      <a:lnTo>
                        <a:pt x="647" y="551"/>
                      </a:lnTo>
                      <a:lnTo>
                        <a:pt x="598" y="567"/>
                      </a:lnTo>
                      <a:lnTo>
                        <a:pt x="588" y="508"/>
                      </a:lnTo>
                      <a:lnTo>
                        <a:pt x="533" y="482"/>
                      </a:lnTo>
                      <a:lnTo>
                        <a:pt x="521" y="429"/>
                      </a:lnTo>
                      <a:lnTo>
                        <a:pt x="549" y="386"/>
                      </a:lnTo>
                      <a:lnTo>
                        <a:pt x="496" y="331"/>
                      </a:lnTo>
                      <a:lnTo>
                        <a:pt x="431" y="252"/>
                      </a:lnTo>
                      <a:lnTo>
                        <a:pt x="435" y="185"/>
                      </a:lnTo>
                      <a:lnTo>
                        <a:pt x="403" y="166"/>
                      </a:lnTo>
                      <a:lnTo>
                        <a:pt x="374" y="173"/>
                      </a:lnTo>
                      <a:lnTo>
                        <a:pt x="358" y="138"/>
                      </a:lnTo>
                      <a:lnTo>
                        <a:pt x="291" y="136"/>
                      </a:lnTo>
                      <a:lnTo>
                        <a:pt x="305" y="47"/>
                      </a:lnTo>
                      <a:lnTo>
                        <a:pt x="273" y="61"/>
                      </a:lnTo>
                      <a:lnTo>
                        <a:pt x="214" y="0"/>
                      </a:lnTo>
                      <a:lnTo>
                        <a:pt x="177" y="16"/>
                      </a:lnTo>
                      <a:lnTo>
                        <a:pt x="157" y="63"/>
                      </a:lnTo>
                      <a:lnTo>
                        <a:pt x="137" y="67"/>
                      </a:lnTo>
                      <a:lnTo>
                        <a:pt x="149" y="101"/>
                      </a:lnTo>
                      <a:lnTo>
                        <a:pt x="204" y="122"/>
                      </a:lnTo>
                      <a:lnTo>
                        <a:pt x="222" y="183"/>
                      </a:lnTo>
                      <a:lnTo>
                        <a:pt x="167" y="215"/>
                      </a:lnTo>
                      <a:lnTo>
                        <a:pt x="114" y="166"/>
                      </a:lnTo>
                      <a:lnTo>
                        <a:pt x="67" y="195"/>
                      </a:lnTo>
                      <a:lnTo>
                        <a:pt x="86" y="250"/>
                      </a:lnTo>
                      <a:lnTo>
                        <a:pt x="49" y="282"/>
                      </a:lnTo>
                      <a:lnTo>
                        <a:pt x="53" y="335"/>
                      </a:lnTo>
                      <a:lnTo>
                        <a:pt x="0" y="349"/>
                      </a:lnTo>
                      <a:lnTo>
                        <a:pt x="43" y="384"/>
                      </a:lnTo>
                      <a:lnTo>
                        <a:pt x="98" y="447"/>
                      </a:lnTo>
                      <a:lnTo>
                        <a:pt x="157" y="410"/>
                      </a:lnTo>
                      <a:lnTo>
                        <a:pt x="175" y="473"/>
                      </a:lnTo>
                      <a:lnTo>
                        <a:pt x="171" y="536"/>
                      </a:lnTo>
                      <a:lnTo>
                        <a:pt x="96" y="575"/>
                      </a:lnTo>
                      <a:lnTo>
                        <a:pt x="74" y="591"/>
                      </a:lnTo>
                    </a:path>
                  </a:pathLst>
                </a:custGeom>
                <a:solidFill>
                  <a:srgbClr val="FFCC99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128"/>
                <p:cNvSpPr>
                  <a:spLocks/>
                </p:cNvSpPr>
                <p:nvPr/>
              </p:nvSpPr>
              <p:spPr bwMode="gray">
                <a:xfrm>
                  <a:off x="3034" y="2686"/>
                  <a:ext cx="568" cy="356"/>
                </a:xfrm>
                <a:custGeom>
                  <a:avLst/>
                  <a:gdLst>
                    <a:gd name="T0" fmla="*/ 159 w 1136"/>
                    <a:gd name="T1" fmla="*/ 205 h 713"/>
                    <a:gd name="T2" fmla="*/ 208 w 1136"/>
                    <a:gd name="T3" fmla="*/ 256 h 713"/>
                    <a:gd name="T4" fmla="*/ 234 w 1136"/>
                    <a:gd name="T5" fmla="*/ 417 h 713"/>
                    <a:gd name="T6" fmla="*/ 140 w 1136"/>
                    <a:gd name="T7" fmla="*/ 474 h 713"/>
                    <a:gd name="T8" fmla="*/ 0 w 1136"/>
                    <a:gd name="T9" fmla="*/ 516 h 713"/>
                    <a:gd name="T10" fmla="*/ 82 w 1136"/>
                    <a:gd name="T11" fmla="*/ 671 h 713"/>
                    <a:gd name="T12" fmla="*/ 161 w 1136"/>
                    <a:gd name="T13" fmla="*/ 648 h 713"/>
                    <a:gd name="T14" fmla="*/ 319 w 1136"/>
                    <a:gd name="T15" fmla="*/ 612 h 713"/>
                    <a:gd name="T16" fmla="*/ 303 w 1136"/>
                    <a:gd name="T17" fmla="*/ 545 h 713"/>
                    <a:gd name="T18" fmla="*/ 460 w 1136"/>
                    <a:gd name="T19" fmla="*/ 555 h 713"/>
                    <a:gd name="T20" fmla="*/ 588 w 1136"/>
                    <a:gd name="T21" fmla="*/ 598 h 713"/>
                    <a:gd name="T22" fmla="*/ 681 w 1136"/>
                    <a:gd name="T23" fmla="*/ 569 h 713"/>
                    <a:gd name="T24" fmla="*/ 758 w 1136"/>
                    <a:gd name="T25" fmla="*/ 553 h 713"/>
                    <a:gd name="T26" fmla="*/ 785 w 1136"/>
                    <a:gd name="T27" fmla="*/ 640 h 713"/>
                    <a:gd name="T28" fmla="*/ 884 w 1136"/>
                    <a:gd name="T29" fmla="*/ 608 h 713"/>
                    <a:gd name="T30" fmla="*/ 988 w 1136"/>
                    <a:gd name="T31" fmla="*/ 543 h 713"/>
                    <a:gd name="T32" fmla="*/ 1055 w 1136"/>
                    <a:gd name="T33" fmla="*/ 496 h 713"/>
                    <a:gd name="T34" fmla="*/ 1136 w 1136"/>
                    <a:gd name="T35" fmla="*/ 490 h 713"/>
                    <a:gd name="T36" fmla="*/ 1088 w 1136"/>
                    <a:gd name="T37" fmla="*/ 388 h 713"/>
                    <a:gd name="T38" fmla="*/ 1051 w 1136"/>
                    <a:gd name="T39" fmla="*/ 272 h 713"/>
                    <a:gd name="T40" fmla="*/ 980 w 1136"/>
                    <a:gd name="T41" fmla="*/ 242 h 713"/>
                    <a:gd name="T42" fmla="*/ 901 w 1136"/>
                    <a:gd name="T43" fmla="*/ 236 h 713"/>
                    <a:gd name="T44" fmla="*/ 783 w 1136"/>
                    <a:gd name="T45" fmla="*/ 203 h 713"/>
                    <a:gd name="T46" fmla="*/ 744 w 1136"/>
                    <a:gd name="T47" fmla="*/ 98 h 713"/>
                    <a:gd name="T48" fmla="*/ 628 w 1136"/>
                    <a:gd name="T49" fmla="*/ 106 h 713"/>
                    <a:gd name="T50" fmla="*/ 427 w 1136"/>
                    <a:gd name="T51" fmla="*/ 87 h 713"/>
                    <a:gd name="T52" fmla="*/ 283 w 1136"/>
                    <a:gd name="T53" fmla="*/ 24 h 713"/>
                    <a:gd name="T54" fmla="*/ 201 w 1136"/>
                    <a:gd name="T55" fmla="*/ 16 h 713"/>
                    <a:gd name="T56" fmla="*/ 171 w 1136"/>
                    <a:gd name="T57" fmla="*/ 10 h 713"/>
                    <a:gd name="T58" fmla="*/ 140 w 1136"/>
                    <a:gd name="T59" fmla="*/ 4 h 713"/>
                    <a:gd name="T60" fmla="*/ 134 w 1136"/>
                    <a:gd name="T61" fmla="*/ 8 h 713"/>
                    <a:gd name="T62" fmla="*/ 124 w 1136"/>
                    <a:gd name="T63" fmla="*/ 28 h 713"/>
                    <a:gd name="T64" fmla="*/ 118 w 1136"/>
                    <a:gd name="T65" fmla="*/ 39 h 713"/>
                    <a:gd name="T66" fmla="*/ 216 w 1136"/>
                    <a:gd name="T67" fmla="*/ 98 h 713"/>
                    <a:gd name="T68" fmla="*/ 130 w 1136"/>
                    <a:gd name="T69" fmla="*/ 169 h 71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36"/>
                    <a:gd name="T106" fmla="*/ 0 h 713"/>
                    <a:gd name="T107" fmla="*/ 1136 w 1136"/>
                    <a:gd name="T108" fmla="*/ 713 h 71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36" h="713">
                      <a:moveTo>
                        <a:pt x="130" y="169"/>
                      </a:moveTo>
                      <a:lnTo>
                        <a:pt x="159" y="205"/>
                      </a:lnTo>
                      <a:lnTo>
                        <a:pt x="157" y="258"/>
                      </a:lnTo>
                      <a:lnTo>
                        <a:pt x="208" y="256"/>
                      </a:lnTo>
                      <a:lnTo>
                        <a:pt x="236" y="331"/>
                      </a:lnTo>
                      <a:lnTo>
                        <a:pt x="234" y="417"/>
                      </a:lnTo>
                      <a:lnTo>
                        <a:pt x="183" y="425"/>
                      </a:lnTo>
                      <a:lnTo>
                        <a:pt x="140" y="474"/>
                      </a:lnTo>
                      <a:lnTo>
                        <a:pt x="33" y="482"/>
                      </a:lnTo>
                      <a:lnTo>
                        <a:pt x="0" y="516"/>
                      </a:lnTo>
                      <a:lnTo>
                        <a:pt x="23" y="591"/>
                      </a:lnTo>
                      <a:lnTo>
                        <a:pt x="82" y="671"/>
                      </a:lnTo>
                      <a:lnTo>
                        <a:pt x="134" y="713"/>
                      </a:lnTo>
                      <a:lnTo>
                        <a:pt x="161" y="648"/>
                      </a:lnTo>
                      <a:lnTo>
                        <a:pt x="220" y="596"/>
                      </a:lnTo>
                      <a:lnTo>
                        <a:pt x="319" y="612"/>
                      </a:lnTo>
                      <a:lnTo>
                        <a:pt x="332" y="585"/>
                      </a:lnTo>
                      <a:lnTo>
                        <a:pt x="303" y="545"/>
                      </a:lnTo>
                      <a:lnTo>
                        <a:pt x="372" y="528"/>
                      </a:lnTo>
                      <a:lnTo>
                        <a:pt x="460" y="555"/>
                      </a:lnTo>
                      <a:lnTo>
                        <a:pt x="531" y="559"/>
                      </a:lnTo>
                      <a:lnTo>
                        <a:pt x="588" y="598"/>
                      </a:lnTo>
                      <a:lnTo>
                        <a:pt x="649" y="563"/>
                      </a:lnTo>
                      <a:lnTo>
                        <a:pt x="681" y="569"/>
                      </a:lnTo>
                      <a:lnTo>
                        <a:pt x="687" y="600"/>
                      </a:lnTo>
                      <a:lnTo>
                        <a:pt x="758" y="553"/>
                      </a:lnTo>
                      <a:lnTo>
                        <a:pt x="791" y="587"/>
                      </a:lnTo>
                      <a:lnTo>
                        <a:pt x="785" y="640"/>
                      </a:lnTo>
                      <a:lnTo>
                        <a:pt x="832" y="654"/>
                      </a:lnTo>
                      <a:lnTo>
                        <a:pt x="884" y="608"/>
                      </a:lnTo>
                      <a:lnTo>
                        <a:pt x="947" y="594"/>
                      </a:lnTo>
                      <a:lnTo>
                        <a:pt x="988" y="543"/>
                      </a:lnTo>
                      <a:lnTo>
                        <a:pt x="1019" y="533"/>
                      </a:lnTo>
                      <a:lnTo>
                        <a:pt x="1055" y="496"/>
                      </a:lnTo>
                      <a:lnTo>
                        <a:pt x="1108" y="516"/>
                      </a:lnTo>
                      <a:lnTo>
                        <a:pt x="1136" y="490"/>
                      </a:lnTo>
                      <a:lnTo>
                        <a:pt x="1122" y="431"/>
                      </a:lnTo>
                      <a:lnTo>
                        <a:pt x="1088" y="388"/>
                      </a:lnTo>
                      <a:lnTo>
                        <a:pt x="1088" y="291"/>
                      </a:lnTo>
                      <a:lnTo>
                        <a:pt x="1051" y="272"/>
                      </a:lnTo>
                      <a:lnTo>
                        <a:pt x="1019" y="274"/>
                      </a:lnTo>
                      <a:lnTo>
                        <a:pt x="980" y="242"/>
                      </a:lnTo>
                      <a:lnTo>
                        <a:pt x="960" y="213"/>
                      </a:lnTo>
                      <a:lnTo>
                        <a:pt x="901" y="236"/>
                      </a:lnTo>
                      <a:lnTo>
                        <a:pt x="836" y="187"/>
                      </a:lnTo>
                      <a:lnTo>
                        <a:pt x="783" y="203"/>
                      </a:lnTo>
                      <a:lnTo>
                        <a:pt x="748" y="160"/>
                      </a:lnTo>
                      <a:lnTo>
                        <a:pt x="744" y="98"/>
                      </a:lnTo>
                      <a:lnTo>
                        <a:pt x="677" y="126"/>
                      </a:lnTo>
                      <a:lnTo>
                        <a:pt x="628" y="106"/>
                      </a:lnTo>
                      <a:lnTo>
                        <a:pt x="514" y="124"/>
                      </a:lnTo>
                      <a:lnTo>
                        <a:pt x="427" y="87"/>
                      </a:lnTo>
                      <a:lnTo>
                        <a:pt x="329" y="0"/>
                      </a:lnTo>
                      <a:lnTo>
                        <a:pt x="283" y="24"/>
                      </a:lnTo>
                      <a:lnTo>
                        <a:pt x="205" y="18"/>
                      </a:lnTo>
                      <a:lnTo>
                        <a:pt x="201" y="16"/>
                      </a:lnTo>
                      <a:lnTo>
                        <a:pt x="187" y="14"/>
                      </a:lnTo>
                      <a:lnTo>
                        <a:pt x="171" y="10"/>
                      </a:lnTo>
                      <a:lnTo>
                        <a:pt x="153" y="6"/>
                      </a:lnTo>
                      <a:lnTo>
                        <a:pt x="140" y="4"/>
                      </a:lnTo>
                      <a:lnTo>
                        <a:pt x="136" y="4"/>
                      </a:lnTo>
                      <a:lnTo>
                        <a:pt x="134" y="8"/>
                      </a:lnTo>
                      <a:lnTo>
                        <a:pt x="130" y="18"/>
                      </a:lnTo>
                      <a:lnTo>
                        <a:pt x="124" y="28"/>
                      </a:lnTo>
                      <a:lnTo>
                        <a:pt x="120" y="36"/>
                      </a:lnTo>
                      <a:lnTo>
                        <a:pt x="118" y="39"/>
                      </a:lnTo>
                      <a:lnTo>
                        <a:pt x="181" y="79"/>
                      </a:lnTo>
                      <a:lnTo>
                        <a:pt x="216" y="98"/>
                      </a:lnTo>
                      <a:lnTo>
                        <a:pt x="151" y="140"/>
                      </a:lnTo>
                      <a:lnTo>
                        <a:pt x="130" y="169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129"/>
                <p:cNvSpPr>
                  <a:spLocks/>
                </p:cNvSpPr>
                <p:nvPr/>
              </p:nvSpPr>
              <p:spPr bwMode="gray">
                <a:xfrm>
                  <a:off x="3034" y="2686"/>
                  <a:ext cx="568" cy="356"/>
                </a:xfrm>
                <a:custGeom>
                  <a:avLst/>
                  <a:gdLst>
                    <a:gd name="T0" fmla="*/ 159 w 1136"/>
                    <a:gd name="T1" fmla="*/ 205 h 713"/>
                    <a:gd name="T2" fmla="*/ 208 w 1136"/>
                    <a:gd name="T3" fmla="*/ 256 h 713"/>
                    <a:gd name="T4" fmla="*/ 234 w 1136"/>
                    <a:gd name="T5" fmla="*/ 417 h 713"/>
                    <a:gd name="T6" fmla="*/ 140 w 1136"/>
                    <a:gd name="T7" fmla="*/ 474 h 713"/>
                    <a:gd name="T8" fmla="*/ 0 w 1136"/>
                    <a:gd name="T9" fmla="*/ 516 h 713"/>
                    <a:gd name="T10" fmla="*/ 82 w 1136"/>
                    <a:gd name="T11" fmla="*/ 671 h 713"/>
                    <a:gd name="T12" fmla="*/ 161 w 1136"/>
                    <a:gd name="T13" fmla="*/ 648 h 713"/>
                    <a:gd name="T14" fmla="*/ 319 w 1136"/>
                    <a:gd name="T15" fmla="*/ 612 h 713"/>
                    <a:gd name="T16" fmla="*/ 303 w 1136"/>
                    <a:gd name="T17" fmla="*/ 545 h 713"/>
                    <a:gd name="T18" fmla="*/ 460 w 1136"/>
                    <a:gd name="T19" fmla="*/ 555 h 713"/>
                    <a:gd name="T20" fmla="*/ 588 w 1136"/>
                    <a:gd name="T21" fmla="*/ 598 h 713"/>
                    <a:gd name="T22" fmla="*/ 681 w 1136"/>
                    <a:gd name="T23" fmla="*/ 569 h 713"/>
                    <a:gd name="T24" fmla="*/ 758 w 1136"/>
                    <a:gd name="T25" fmla="*/ 553 h 713"/>
                    <a:gd name="T26" fmla="*/ 785 w 1136"/>
                    <a:gd name="T27" fmla="*/ 640 h 713"/>
                    <a:gd name="T28" fmla="*/ 884 w 1136"/>
                    <a:gd name="T29" fmla="*/ 608 h 713"/>
                    <a:gd name="T30" fmla="*/ 988 w 1136"/>
                    <a:gd name="T31" fmla="*/ 543 h 713"/>
                    <a:gd name="T32" fmla="*/ 1055 w 1136"/>
                    <a:gd name="T33" fmla="*/ 496 h 713"/>
                    <a:gd name="T34" fmla="*/ 1136 w 1136"/>
                    <a:gd name="T35" fmla="*/ 490 h 713"/>
                    <a:gd name="T36" fmla="*/ 1088 w 1136"/>
                    <a:gd name="T37" fmla="*/ 388 h 713"/>
                    <a:gd name="T38" fmla="*/ 1051 w 1136"/>
                    <a:gd name="T39" fmla="*/ 272 h 713"/>
                    <a:gd name="T40" fmla="*/ 980 w 1136"/>
                    <a:gd name="T41" fmla="*/ 242 h 713"/>
                    <a:gd name="T42" fmla="*/ 901 w 1136"/>
                    <a:gd name="T43" fmla="*/ 236 h 713"/>
                    <a:gd name="T44" fmla="*/ 783 w 1136"/>
                    <a:gd name="T45" fmla="*/ 203 h 713"/>
                    <a:gd name="T46" fmla="*/ 744 w 1136"/>
                    <a:gd name="T47" fmla="*/ 98 h 713"/>
                    <a:gd name="T48" fmla="*/ 628 w 1136"/>
                    <a:gd name="T49" fmla="*/ 106 h 713"/>
                    <a:gd name="T50" fmla="*/ 427 w 1136"/>
                    <a:gd name="T51" fmla="*/ 87 h 713"/>
                    <a:gd name="T52" fmla="*/ 283 w 1136"/>
                    <a:gd name="T53" fmla="*/ 24 h 713"/>
                    <a:gd name="T54" fmla="*/ 201 w 1136"/>
                    <a:gd name="T55" fmla="*/ 16 h 713"/>
                    <a:gd name="T56" fmla="*/ 171 w 1136"/>
                    <a:gd name="T57" fmla="*/ 10 h 713"/>
                    <a:gd name="T58" fmla="*/ 140 w 1136"/>
                    <a:gd name="T59" fmla="*/ 4 h 713"/>
                    <a:gd name="T60" fmla="*/ 134 w 1136"/>
                    <a:gd name="T61" fmla="*/ 8 h 713"/>
                    <a:gd name="T62" fmla="*/ 124 w 1136"/>
                    <a:gd name="T63" fmla="*/ 28 h 713"/>
                    <a:gd name="T64" fmla="*/ 118 w 1136"/>
                    <a:gd name="T65" fmla="*/ 39 h 713"/>
                    <a:gd name="T66" fmla="*/ 216 w 1136"/>
                    <a:gd name="T67" fmla="*/ 98 h 713"/>
                    <a:gd name="T68" fmla="*/ 130 w 1136"/>
                    <a:gd name="T69" fmla="*/ 169 h 71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36"/>
                    <a:gd name="T106" fmla="*/ 0 h 713"/>
                    <a:gd name="T107" fmla="*/ 1136 w 1136"/>
                    <a:gd name="T108" fmla="*/ 713 h 71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36" h="713">
                      <a:moveTo>
                        <a:pt x="130" y="169"/>
                      </a:moveTo>
                      <a:lnTo>
                        <a:pt x="159" y="205"/>
                      </a:lnTo>
                      <a:lnTo>
                        <a:pt x="157" y="258"/>
                      </a:lnTo>
                      <a:lnTo>
                        <a:pt x="208" y="256"/>
                      </a:lnTo>
                      <a:lnTo>
                        <a:pt x="236" y="331"/>
                      </a:lnTo>
                      <a:lnTo>
                        <a:pt x="234" y="417"/>
                      </a:lnTo>
                      <a:lnTo>
                        <a:pt x="183" y="425"/>
                      </a:lnTo>
                      <a:lnTo>
                        <a:pt x="140" y="474"/>
                      </a:lnTo>
                      <a:lnTo>
                        <a:pt x="33" y="482"/>
                      </a:lnTo>
                      <a:lnTo>
                        <a:pt x="0" y="516"/>
                      </a:lnTo>
                      <a:lnTo>
                        <a:pt x="23" y="591"/>
                      </a:lnTo>
                      <a:lnTo>
                        <a:pt x="82" y="671"/>
                      </a:lnTo>
                      <a:lnTo>
                        <a:pt x="134" y="713"/>
                      </a:lnTo>
                      <a:lnTo>
                        <a:pt x="161" y="648"/>
                      </a:lnTo>
                      <a:lnTo>
                        <a:pt x="220" y="596"/>
                      </a:lnTo>
                      <a:lnTo>
                        <a:pt x="319" y="612"/>
                      </a:lnTo>
                      <a:lnTo>
                        <a:pt x="332" y="585"/>
                      </a:lnTo>
                      <a:lnTo>
                        <a:pt x="303" y="545"/>
                      </a:lnTo>
                      <a:lnTo>
                        <a:pt x="372" y="528"/>
                      </a:lnTo>
                      <a:lnTo>
                        <a:pt x="460" y="555"/>
                      </a:lnTo>
                      <a:lnTo>
                        <a:pt x="531" y="559"/>
                      </a:lnTo>
                      <a:lnTo>
                        <a:pt x="588" y="598"/>
                      </a:lnTo>
                      <a:lnTo>
                        <a:pt x="649" y="563"/>
                      </a:lnTo>
                      <a:lnTo>
                        <a:pt x="681" y="569"/>
                      </a:lnTo>
                      <a:lnTo>
                        <a:pt x="687" y="600"/>
                      </a:lnTo>
                      <a:lnTo>
                        <a:pt x="758" y="553"/>
                      </a:lnTo>
                      <a:lnTo>
                        <a:pt x="791" y="587"/>
                      </a:lnTo>
                      <a:lnTo>
                        <a:pt x="785" y="640"/>
                      </a:lnTo>
                      <a:lnTo>
                        <a:pt x="832" y="654"/>
                      </a:lnTo>
                      <a:lnTo>
                        <a:pt x="884" y="608"/>
                      </a:lnTo>
                      <a:lnTo>
                        <a:pt x="947" y="594"/>
                      </a:lnTo>
                      <a:lnTo>
                        <a:pt x="988" y="543"/>
                      </a:lnTo>
                      <a:lnTo>
                        <a:pt x="1019" y="533"/>
                      </a:lnTo>
                      <a:lnTo>
                        <a:pt x="1055" y="496"/>
                      </a:lnTo>
                      <a:lnTo>
                        <a:pt x="1108" y="516"/>
                      </a:lnTo>
                      <a:lnTo>
                        <a:pt x="1136" y="490"/>
                      </a:lnTo>
                      <a:lnTo>
                        <a:pt x="1122" y="431"/>
                      </a:lnTo>
                      <a:lnTo>
                        <a:pt x="1088" y="388"/>
                      </a:lnTo>
                      <a:lnTo>
                        <a:pt x="1088" y="291"/>
                      </a:lnTo>
                      <a:lnTo>
                        <a:pt x="1051" y="272"/>
                      </a:lnTo>
                      <a:lnTo>
                        <a:pt x="1019" y="274"/>
                      </a:lnTo>
                      <a:lnTo>
                        <a:pt x="980" y="242"/>
                      </a:lnTo>
                      <a:lnTo>
                        <a:pt x="960" y="213"/>
                      </a:lnTo>
                      <a:lnTo>
                        <a:pt x="901" y="236"/>
                      </a:lnTo>
                      <a:lnTo>
                        <a:pt x="836" y="187"/>
                      </a:lnTo>
                      <a:lnTo>
                        <a:pt x="783" y="203"/>
                      </a:lnTo>
                      <a:lnTo>
                        <a:pt x="748" y="160"/>
                      </a:lnTo>
                      <a:lnTo>
                        <a:pt x="744" y="98"/>
                      </a:lnTo>
                      <a:lnTo>
                        <a:pt x="677" y="126"/>
                      </a:lnTo>
                      <a:lnTo>
                        <a:pt x="628" y="106"/>
                      </a:lnTo>
                      <a:lnTo>
                        <a:pt x="514" y="124"/>
                      </a:lnTo>
                      <a:lnTo>
                        <a:pt x="427" y="87"/>
                      </a:lnTo>
                      <a:lnTo>
                        <a:pt x="329" y="0"/>
                      </a:lnTo>
                      <a:lnTo>
                        <a:pt x="283" y="24"/>
                      </a:lnTo>
                      <a:lnTo>
                        <a:pt x="205" y="18"/>
                      </a:lnTo>
                      <a:lnTo>
                        <a:pt x="201" y="16"/>
                      </a:lnTo>
                      <a:lnTo>
                        <a:pt x="187" y="14"/>
                      </a:lnTo>
                      <a:lnTo>
                        <a:pt x="171" y="10"/>
                      </a:lnTo>
                      <a:lnTo>
                        <a:pt x="153" y="6"/>
                      </a:lnTo>
                      <a:lnTo>
                        <a:pt x="140" y="4"/>
                      </a:lnTo>
                      <a:lnTo>
                        <a:pt x="136" y="4"/>
                      </a:lnTo>
                      <a:lnTo>
                        <a:pt x="134" y="8"/>
                      </a:lnTo>
                      <a:lnTo>
                        <a:pt x="130" y="18"/>
                      </a:lnTo>
                      <a:lnTo>
                        <a:pt x="124" y="28"/>
                      </a:lnTo>
                      <a:lnTo>
                        <a:pt x="120" y="36"/>
                      </a:lnTo>
                      <a:lnTo>
                        <a:pt x="118" y="39"/>
                      </a:lnTo>
                      <a:lnTo>
                        <a:pt x="181" y="79"/>
                      </a:lnTo>
                      <a:lnTo>
                        <a:pt x="216" y="98"/>
                      </a:lnTo>
                      <a:lnTo>
                        <a:pt x="151" y="140"/>
                      </a:lnTo>
                      <a:lnTo>
                        <a:pt x="130" y="169"/>
                      </a:lnTo>
                    </a:path>
                  </a:pathLst>
                </a:custGeom>
                <a:solidFill>
                  <a:srgbClr val="FFCC99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4" name="Freeform 130"/>
                <p:cNvSpPr>
                  <a:spLocks/>
                </p:cNvSpPr>
                <p:nvPr/>
              </p:nvSpPr>
              <p:spPr bwMode="gray">
                <a:xfrm>
                  <a:off x="3140" y="2406"/>
                  <a:ext cx="448" cy="398"/>
                </a:xfrm>
                <a:custGeom>
                  <a:avLst/>
                  <a:gdLst>
                    <a:gd name="T0" fmla="*/ 0 w 896"/>
                    <a:gd name="T1" fmla="*/ 339 h 797"/>
                    <a:gd name="T2" fmla="*/ 28 w 896"/>
                    <a:gd name="T3" fmla="*/ 402 h 797"/>
                    <a:gd name="T4" fmla="*/ 65 w 896"/>
                    <a:gd name="T5" fmla="*/ 463 h 797"/>
                    <a:gd name="T6" fmla="*/ 120 w 896"/>
                    <a:gd name="T7" fmla="*/ 510 h 797"/>
                    <a:gd name="T8" fmla="*/ 117 w 896"/>
                    <a:gd name="T9" fmla="*/ 561 h 797"/>
                    <a:gd name="T10" fmla="*/ 211 w 896"/>
                    <a:gd name="T11" fmla="*/ 648 h 797"/>
                    <a:gd name="T12" fmla="*/ 302 w 896"/>
                    <a:gd name="T13" fmla="*/ 685 h 797"/>
                    <a:gd name="T14" fmla="*/ 416 w 896"/>
                    <a:gd name="T15" fmla="*/ 667 h 797"/>
                    <a:gd name="T16" fmla="*/ 465 w 896"/>
                    <a:gd name="T17" fmla="*/ 687 h 797"/>
                    <a:gd name="T18" fmla="*/ 532 w 896"/>
                    <a:gd name="T19" fmla="*/ 659 h 797"/>
                    <a:gd name="T20" fmla="*/ 536 w 896"/>
                    <a:gd name="T21" fmla="*/ 721 h 797"/>
                    <a:gd name="T22" fmla="*/ 571 w 896"/>
                    <a:gd name="T23" fmla="*/ 764 h 797"/>
                    <a:gd name="T24" fmla="*/ 624 w 896"/>
                    <a:gd name="T25" fmla="*/ 748 h 797"/>
                    <a:gd name="T26" fmla="*/ 689 w 896"/>
                    <a:gd name="T27" fmla="*/ 797 h 797"/>
                    <a:gd name="T28" fmla="*/ 750 w 896"/>
                    <a:gd name="T29" fmla="*/ 776 h 797"/>
                    <a:gd name="T30" fmla="*/ 772 w 896"/>
                    <a:gd name="T31" fmla="*/ 756 h 797"/>
                    <a:gd name="T32" fmla="*/ 845 w 896"/>
                    <a:gd name="T33" fmla="*/ 719 h 797"/>
                    <a:gd name="T34" fmla="*/ 851 w 896"/>
                    <a:gd name="T35" fmla="*/ 654 h 797"/>
                    <a:gd name="T36" fmla="*/ 831 w 896"/>
                    <a:gd name="T37" fmla="*/ 595 h 797"/>
                    <a:gd name="T38" fmla="*/ 774 w 896"/>
                    <a:gd name="T39" fmla="*/ 630 h 797"/>
                    <a:gd name="T40" fmla="*/ 717 w 896"/>
                    <a:gd name="T41" fmla="*/ 567 h 797"/>
                    <a:gd name="T42" fmla="*/ 678 w 896"/>
                    <a:gd name="T43" fmla="*/ 534 h 797"/>
                    <a:gd name="T44" fmla="*/ 727 w 896"/>
                    <a:gd name="T45" fmla="*/ 518 h 797"/>
                    <a:gd name="T46" fmla="*/ 723 w 896"/>
                    <a:gd name="T47" fmla="*/ 465 h 797"/>
                    <a:gd name="T48" fmla="*/ 760 w 896"/>
                    <a:gd name="T49" fmla="*/ 433 h 797"/>
                    <a:gd name="T50" fmla="*/ 743 w 896"/>
                    <a:gd name="T51" fmla="*/ 378 h 797"/>
                    <a:gd name="T52" fmla="*/ 788 w 896"/>
                    <a:gd name="T53" fmla="*/ 349 h 797"/>
                    <a:gd name="T54" fmla="*/ 841 w 896"/>
                    <a:gd name="T55" fmla="*/ 398 h 797"/>
                    <a:gd name="T56" fmla="*/ 896 w 896"/>
                    <a:gd name="T57" fmla="*/ 366 h 797"/>
                    <a:gd name="T58" fmla="*/ 876 w 896"/>
                    <a:gd name="T59" fmla="*/ 303 h 797"/>
                    <a:gd name="T60" fmla="*/ 823 w 896"/>
                    <a:gd name="T61" fmla="*/ 284 h 797"/>
                    <a:gd name="T62" fmla="*/ 811 w 896"/>
                    <a:gd name="T63" fmla="*/ 250 h 797"/>
                    <a:gd name="T64" fmla="*/ 727 w 896"/>
                    <a:gd name="T65" fmla="*/ 266 h 797"/>
                    <a:gd name="T66" fmla="*/ 676 w 896"/>
                    <a:gd name="T67" fmla="*/ 213 h 797"/>
                    <a:gd name="T68" fmla="*/ 626 w 896"/>
                    <a:gd name="T69" fmla="*/ 215 h 797"/>
                    <a:gd name="T70" fmla="*/ 622 w 896"/>
                    <a:gd name="T71" fmla="*/ 165 h 797"/>
                    <a:gd name="T72" fmla="*/ 691 w 896"/>
                    <a:gd name="T73" fmla="*/ 83 h 797"/>
                    <a:gd name="T74" fmla="*/ 683 w 896"/>
                    <a:gd name="T75" fmla="*/ 12 h 797"/>
                    <a:gd name="T76" fmla="*/ 609 w 896"/>
                    <a:gd name="T77" fmla="*/ 26 h 797"/>
                    <a:gd name="T78" fmla="*/ 445 w 896"/>
                    <a:gd name="T79" fmla="*/ 0 h 797"/>
                    <a:gd name="T80" fmla="*/ 437 w 896"/>
                    <a:gd name="T81" fmla="*/ 130 h 797"/>
                    <a:gd name="T82" fmla="*/ 353 w 896"/>
                    <a:gd name="T83" fmla="*/ 197 h 797"/>
                    <a:gd name="T84" fmla="*/ 288 w 896"/>
                    <a:gd name="T85" fmla="*/ 209 h 797"/>
                    <a:gd name="T86" fmla="*/ 168 w 896"/>
                    <a:gd name="T87" fmla="*/ 286 h 797"/>
                    <a:gd name="T88" fmla="*/ 97 w 896"/>
                    <a:gd name="T89" fmla="*/ 317 h 797"/>
                    <a:gd name="T90" fmla="*/ 0 w 896"/>
                    <a:gd name="T91" fmla="*/ 339 h 79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96"/>
                    <a:gd name="T139" fmla="*/ 0 h 797"/>
                    <a:gd name="T140" fmla="*/ 896 w 896"/>
                    <a:gd name="T141" fmla="*/ 797 h 79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96" h="797">
                      <a:moveTo>
                        <a:pt x="0" y="339"/>
                      </a:moveTo>
                      <a:lnTo>
                        <a:pt x="28" y="402"/>
                      </a:lnTo>
                      <a:lnTo>
                        <a:pt x="65" y="463"/>
                      </a:lnTo>
                      <a:lnTo>
                        <a:pt x="120" y="510"/>
                      </a:lnTo>
                      <a:lnTo>
                        <a:pt x="117" y="561"/>
                      </a:lnTo>
                      <a:lnTo>
                        <a:pt x="211" y="648"/>
                      </a:lnTo>
                      <a:lnTo>
                        <a:pt x="302" y="685"/>
                      </a:lnTo>
                      <a:lnTo>
                        <a:pt x="416" y="667"/>
                      </a:lnTo>
                      <a:lnTo>
                        <a:pt x="465" y="687"/>
                      </a:lnTo>
                      <a:lnTo>
                        <a:pt x="532" y="659"/>
                      </a:lnTo>
                      <a:lnTo>
                        <a:pt x="536" y="721"/>
                      </a:lnTo>
                      <a:lnTo>
                        <a:pt x="571" y="764"/>
                      </a:lnTo>
                      <a:lnTo>
                        <a:pt x="624" y="748"/>
                      </a:lnTo>
                      <a:lnTo>
                        <a:pt x="689" y="797"/>
                      </a:lnTo>
                      <a:lnTo>
                        <a:pt x="750" y="776"/>
                      </a:lnTo>
                      <a:lnTo>
                        <a:pt x="772" y="756"/>
                      </a:lnTo>
                      <a:lnTo>
                        <a:pt x="845" y="719"/>
                      </a:lnTo>
                      <a:lnTo>
                        <a:pt x="851" y="654"/>
                      </a:lnTo>
                      <a:lnTo>
                        <a:pt x="831" y="595"/>
                      </a:lnTo>
                      <a:lnTo>
                        <a:pt x="774" y="630"/>
                      </a:lnTo>
                      <a:lnTo>
                        <a:pt x="717" y="567"/>
                      </a:lnTo>
                      <a:lnTo>
                        <a:pt x="678" y="534"/>
                      </a:lnTo>
                      <a:lnTo>
                        <a:pt x="727" y="518"/>
                      </a:lnTo>
                      <a:lnTo>
                        <a:pt x="723" y="465"/>
                      </a:lnTo>
                      <a:lnTo>
                        <a:pt x="760" y="433"/>
                      </a:lnTo>
                      <a:lnTo>
                        <a:pt x="743" y="378"/>
                      </a:lnTo>
                      <a:lnTo>
                        <a:pt x="788" y="349"/>
                      </a:lnTo>
                      <a:lnTo>
                        <a:pt x="841" y="398"/>
                      </a:lnTo>
                      <a:lnTo>
                        <a:pt x="896" y="366"/>
                      </a:lnTo>
                      <a:lnTo>
                        <a:pt x="876" y="303"/>
                      </a:lnTo>
                      <a:lnTo>
                        <a:pt x="823" y="284"/>
                      </a:lnTo>
                      <a:lnTo>
                        <a:pt x="811" y="250"/>
                      </a:lnTo>
                      <a:lnTo>
                        <a:pt x="727" y="266"/>
                      </a:lnTo>
                      <a:lnTo>
                        <a:pt x="676" y="213"/>
                      </a:lnTo>
                      <a:lnTo>
                        <a:pt x="626" y="215"/>
                      </a:lnTo>
                      <a:lnTo>
                        <a:pt x="622" y="165"/>
                      </a:lnTo>
                      <a:lnTo>
                        <a:pt x="691" y="83"/>
                      </a:lnTo>
                      <a:lnTo>
                        <a:pt x="683" y="12"/>
                      </a:lnTo>
                      <a:lnTo>
                        <a:pt x="609" y="26"/>
                      </a:lnTo>
                      <a:lnTo>
                        <a:pt x="445" y="0"/>
                      </a:lnTo>
                      <a:lnTo>
                        <a:pt x="437" y="130"/>
                      </a:lnTo>
                      <a:lnTo>
                        <a:pt x="353" y="197"/>
                      </a:lnTo>
                      <a:lnTo>
                        <a:pt x="288" y="209"/>
                      </a:lnTo>
                      <a:lnTo>
                        <a:pt x="168" y="286"/>
                      </a:lnTo>
                      <a:lnTo>
                        <a:pt x="97" y="317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Freeform 131"/>
                <p:cNvSpPr>
                  <a:spLocks/>
                </p:cNvSpPr>
                <p:nvPr/>
              </p:nvSpPr>
              <p:spPr bwMode="gray">
                <a:xfrm>
                  <a:off x="3140" y="2406"/>
                  <a:ext cx="448" cy="398"/>
                </a:xfrm>
                <a:custGeom>
                  <a:avLst/>
                  <a:gdLst>
                    <a:gd name="T0" fmla="*/ 0 w 896"/>
                    <a:gd name="T1" fmla="*/ 339 h 797"/>
                    <a:gd name="T2" fmla="*/ 28 w 896"/>
                    <a:gd name="T3" fmla="*/ 402 h 797"/>
                    <a:gd name="T4" fmla="*/ 65 w 896"/>
                    <a:gd name="T5" fmla="*/ 463 h 797"/>
                    <a:gd name="T6" fmla="*/ 120 w 896"/>
                    <a:gd name="T7" fmla="*/ 510 h 797"/>
                    <a:gd name="T8" fmla="*/ 117 w 896"/>
                    <a:gd name="T9" fmla="*/ 561 h 797"/>
                    <a:gd name="T10" fmla="*/ 211 w 896"/>
                    <a:gd name="T11" fmla="*/ 648 h 797"/>
                    <a:gd name="T12" fmla="*/ 302 w 896"/>
                    <a:gd name="T13" fmla="*/ 685 h 797"/>
                    <a:gd name="T14" fmla="*/ 416 w 896"/>
                    <a:gd name="T15" fmla="*/ 667 h 797"/>
                    <a:gd name="T16" fmla="*/ 465 w 896"/>
                    <a:gd name="T17" fmla="*/ 687 h 797"/>
                    <a:gd name="T18" fmla="*/ 532 w 896"/>
                    <a:gd name="T19" fmla="*/ 659 h 797"/>
                    <a:gd name="T20" fmla="*/ 536 w 896"/>
                    <a:gd name="T21" fmla="*/ 721 h 797"/>
                    <a:gd name="T22" fmla="*/ 571 w 896"/>
                    <a:gd name="T23" fmla="*/ 764 h 797"/>
                    <a:gd name="T24" fmla="*/ 624 w 896"/>
                    <a:gd name="T25" fmla="*/ 748 h 797"/>
                    <a:gd name="T26" fmla="*/ 689 w 896"/>
                    <a:gd name="T27" fmla="*/ 797 h 797"/>
                    <a:gd name="T28" fmla="*/ 750 w 896"/>
                    <a:gd name="T29" fmla="*/ 776 h 797"/>
                    <a:gd name="T30" fmla="*/ 772 w 896"/>
                    <a:gd name="T31" fmla="*/ 756 h 797"/>
                    <a:gd name="T32" fmla="*/ 845 w 896"/>
                    <a:gd name="T33" fmla="*/ 719 h 797"/>
                    <a:gd name="T34" fmla="*/ 851 w 896"/>
                    <a:gd name="T35" fmla="*/ 654 h 797"/>
                    <a:gd name="T36" fmla="*/ 831 w 896"/>
                    <a:gd name="T37" fmla="*/ 595 h 797"/>
                    <a:gd name="T38" fmla="*/ 774 w 896"/>
                    <a:gd name="T39" fmla="*/ 630 h 797"/>
                    <a:gd name="T40" fmla="*/ 717 w 896"/>
                    <a:gd name="T41" fmla="*/ 567 h 797"/>
                    <a:gd name="T42" fmla="*/ 678 w 896"/>
                    <a:gd name="T43" fmla="*/ 534 h 797"/>
                    <a:gd name="T44" fmla="*/ 727 w 896"/>
                    <a:gd name="T45" fmla="*/ 518 h 797"/>
                    <a:gd name="T46" fmla="*/ 723 w 896"/>
                    <a:gd name="T47" fmla="*/ 465 h 797"/>
                    <a:gd name="T48" fmla="*/ 760 w 896"/>
                    <a:gd name="T49" fmla="*/ 433 h 797"/>
                    <a:gd name="T50" fmla="*/ 743 w 896"/>
                    <a:gd name="T51" fmla="*/ 378 h 797"/>
                    <a:gd name="T52" fmla="*/ 788 w 896"/>
                    <a:gd name="T53" fmla="*/ 349 h 797"/>
                    <a:gd name="T54" fmla="*/ 841 w 896"/>
                    <a:gd name="T55" fmla="*/ 398 h 797"/>
                    <a:gd name="T56" fmla="*/ 896 w 896"/>
                    <a:gd name="T57" fmla="*/ 366 h 797"/>
                    <a:gd name="T58" fmla="*/ 876 w 896"/>
                    <a:gd name="T59" fmla="*/ 303 h 797"/>
                    <a:gd name="T60" fmla="*/ 823 w 896"/>
                    <a:gd name="T61" fmla="*/ 284 h 797"/>
                    <a:gd name="T62" fmla="*/ 811 w 896"/>
                    <a:gd name="T63" fmla="*/ 250 h 797"/>
                    <a:gd name="T64" fmla="*/ 727 w 896"/>
                    <a:gd name="T65" fmla="*/ 266 h 797"/>
                    <a:gd name="T66" fmla="*/ 676 w 896"/>
                    <a:gd name="T67" fmla="*/ 213 h 797"/>
                    <a:gd name="T68" fmla="*/ 626 w 896"/>
                    <a:gd name="T69" fmla="*/ 215 h 797"/>
                    <a:gd name="T70" fmla="*/ 622 w 896"/>
                    <a:gd name="T71" fmla="*/ 165 h 797"/>
                    <a:gd name="T72" fmla="*/ 691 w 896"/>
                    <a:gd name="T73" fmla="*/ 83 h 797"/>
                    <a:gd name="T74" fmla="*/ 683 w 896"/>
                    <a:gd name="T75" fmla="*/ 12 h 797"/>
                    <a:gd name="T76" fmla="*/ 609 w 896"/>
                    <a:gd name="T77" fmla="*/ 26 h 797"/>
                    <a:gd name="T78" fmla="*/ 445 w 896"/>
                    <a:gd name="T79" fmla="*/ 0 h 797"/>
                    <a:gd name="T80" fmla="*/ 437 w 896"/>
                    <a:gd name="T81" fmla="*/ 130 h 797"/>
                    <a:gd name="T82" fmla="*/ 353 w 896"/>
                    <a:gd name="T83" fmla="*/ 197 h 797"/>
                    <a:gd name="T84" fmla="*/ 288 w 896"/>
                    <a:gd name="T85" fmla="*/ 209 h 797"/>
                    <a:gd name="T86" fmla="*/ 168 w 896"/>
                    <a:gd name="T87" fmla="*/ 286 h 797"/>
                    <a:gd name="T88" fmla="*/ 97 w 896"/>
                    <a:gd name="T89" fmla="*/ 317 h 797"/>
                    <a:gd name="T90" fmla="*/ 0 w 896"/>
                    <a:gd name="T91" fmla="*/ 339 h 79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96"/>
                    <a:gd name="T139" fmla="*/ 0 h 797"/>
                    <a:gd name="T140" fmla="*/ 896 w 896"/>
                    <a:gd name="T141" fmla="*/ 797 h 79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96" h="797">
                      <a:moveTo>
                        <a:pt x="0" y="339"/>
                      </a:moveTo>
                      <a:lnTo>
                        <a:pt x="28" y="402"/>
                      </a:lnTo>
                      <a:lnTo>
                        <a:pt x="65" y="463"/>
                      </a:lnTo>
                      <a:lnTo>
                        <a:pt x="120" y="510"/>
                      </a:lnTo>
                      <a:lnTo>
                        <a:pt x="117" y="561"/>
                      </a:lnTo>
                      <a:lnTo>
                        <a:pt x="211" y="648"/>
                      </a:lnTo>
                      <a:lnTo>
                        <a:pt x="302" y="685"/>
                      </a:lnTo>
                      <a:lnTo>
                        <a:pt x="416" y="667"/>
                      </a:lnTo>
                      <a:lnTo>
                        <a:pt x="465" y="687"/>
                      </a:lnTo>
                      <a:lnTo>
                        <a:pt x="532" y="659"/>
                      </a:lnTo>
                      <a:lnTo>
                        <a:pt x="536" y="721"/>
                      </a:lnTo>
                      <a:lnTo>
                        <a:pt x="571" y="764"/>
                      </a:lnTo>
                      <a:lnTo>
                        <a:pt x="624" y="748"/>
                      </a:lnTo>
                      <a:lnTo>
                        <a:pt x="689" y="797"/>
                      </a:lnTo>
                      <a:lnTo>
                        <a:pt x="750" y="776"/>
                      </a:lnTo>
                      <a:lnTo>
                        <a:pt x="772" y="756"/>
                      </a:lnTo>
                      <a:lnTo>
                        <a:pt x="845" y="719"/>
                      </a:lnTo>
                      <a:lnTo>
                        <a:pt x="851" y="654"/>
                      </a:lnTo>
                      <a:lnTo>
                        <a:pt x="831" y="595"/>
                      </a:lnTo>
                      <a:lnTo>
                        <a:pt x="774" y="630"/>
                      </a:lnTo>
                      <a:lnTo>
                        <a:pt x="717" y="567"/>
                      </a:lnTo>
                      <a:lnTo>
                        <a:pt x="678" y="534"/>
                      </a:lnTo>
                      <a:lnTo>
                        <a:pt x="727" y="518"/>
                      </a:lnTo>
                      <a:lnTo>
                        <a:pt x="723" y="465"/>
                      </a:lnTo>
                      <a:lnTo>
                        <a:pt x="760" y="433"/>
                      </a:lnTo>
                      <a:lnTo>
                        <a:pt x="743" y="378"/>
                      </a:lnTo>
                      <a:lnTo>
                        <a:pt x="788" y="349"/>
                      </a:lnTo>
                      <a:lnTo>
                        <a:pt x="841" y="398"/>
                      </a:lnTo>
                      <a:lnTo>
                        <a:pt x="896" y="366"/>
                      </a:lnTo>
                      <a:lnTo>
                        <a:pt x="876" y="303"/>
                      </a:lnTo>
                      <a:lnTo>
                        <a:pt x="823" y="284"/>
                      </a:lnTo>
                      <a:lnTo>
                        <a:pt x="811" y="250"/>
                      </a:lnTo>
                      <a:lnTo>
                        <a:pt x="727" y="266"/>
                      </a:lnTo>
                      <a:lnTo>
                        <a:pt x="676" y="213"/>
                      </a:lnTo>
                      <a:lnTo>
                        <a:pt x="626" y="215"/>
                      </a:lnTo>
                      <a:lnTo>
                        <a:pt x="622" y="165"/>
                      </a:lnTo>
                      <a:lnTo>
                        <a:pt x="691" y="83"/>
                      </a:lnTo>
                      <a:lnTo>
                        <a:pt x="683" y="12"/>
                      </a:lnTo>
                      <a:lnTo>
                        <a:pt x="609" y="26"/>
                      </a:lnTo>
                      <a:lnTo>
                        <a:pt x="445" y="0"/>
                      </a:lnTo>
                      <a:lnTo>
                        <a:pt x="437" y="130"/>
                      </a:lnTo>
                      <a:lnTo>
                        <a:pt x="353" y="197"/>
                      </a:lnTo>
                      <a:lnTo>
                        <a:pt x="288" y="209"/>
                      </a:lnTo>
                      <a:lnTo>
                        <a:pt x="168" y="286"/>
                      </a:lnTo>
                      <a:lnTo>
                        <a:pt x="97" y="317"/>
                      </a:lnTo>
                      <a:lnTo>
                        <a:pt x="0" y="339"/>
                      </a:lnTo>
                    </a:path>
                  </a:pathLst>
                </a:custGeom>
                <a:solidFill>
                  <a:srgbClr val="FFCC99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132"/>
                <p:cNvSpPr>
                  <a:spLocks/>
                </p:cNvSpPr>
                <p:nvPr/>
              </p:nvSpPr>
              <p:spPr bwMode="gray">
                <a:xfrm>
                  <a:off x="3128" y="2050"/>
                  <a:ext cx="251" cy="526"/>
                </a:xfrm>
                <a:custGeom>
                  <a:avLst/>
                  <a:gdLst>
                    <a:gd name="T0" fmla="*/ 25 w 502"/>
                    <a:gd name="T1" fmla="*/ 942 h 1051"/>
                    <a:gd name="T2" fmla="*/ 23 w 502"/>
                    <a:gd name="T3" fmla="*/ 1051 h 1051"/>
                    <a:gd name="T4" fmla="*/ 120 w 502"/>
                    <a:gd name="T5" fmla="*/ 1027 h 1051"/>
                    <a:gd name="T6" fmla="*/ 191 w 502"/>
                    <a:gd name="T7" fmla="*/ 998 h 1051"/>
                    <a:gd name="T8" fmla="*/ 311 w 502"/>
                    <a:gd name="T9" fmla="*/ 919 h 1051"/>
                    <a:gd name="T10" fmla="*/ 376 w 502"/>
                    <a:gd name="T11" fmla="*/ 909 h 1051"/>
                    <a:gd name="T12" fmla="*/ 460 w 502"/>
                    <a:gd name="T13" fmla="*/ 840 h 1051"/>
                    <a:gd name="T14" fmla="*/ 468 w 502"/>
                    <a:gd name="T15" fmla="*/ 712 h 1051"/>
                    <a:gd name="T16" fmla="*/ 429 w 502"/>
                    <a:gd name="T17" fmla="*/ 675 h 1051"/>
                    <a:gd name="T18" fmla="*/ 433 w 502"/>
                    <a:gd name="T19" fmla="*/ 635 h 1051"/>
                    <a:gd name="T20" fmla="*/ 460 w 502"/>
                    <a:gd name="T21" fmla="*/ 600 h 1051"/>
                    <a:gd name="T22" fmla="*/ 454 w 502"/>
                    <a:gd name="T23" fmla="*/ 565 h 1051"/>
                    <a:gd name="T24" fmla="*/ 484 w 502"/>
                    <a:gd name="T25" fmla="*/ 504 h 1051"/>
                    <a:gd name="T26" fmla="*/ 470 w 502"/>
                    <a:gd name="T27" fmla="*/ 433 h 1051"/>
                    <a:gd name="T28" fmla="*/ 395 w 502"/>
                    <a:gd name="T29" fmla="*/ 395 h 1051"/>
                    <a:gd name="T30" fmla="*/ 397 w 502"/>
                    <a:gd name="T31" fmla="*/ 324 h 1051"/>
                    <a:gd name="T32" fmla="*/ 429 w 502"/>
                    <a:gd name="T33" fmla="*/ 293 h 1051"/>
                    <a:gd name="T34" fmla="*/ 435 w 502"/>
                    <a:gd name="T35" fmla="*/ 254 h 1051"/>
                    <a:gd name="T36" fmla="*/ 476 w 502"/>
                    <a:gd name="T37" fmla="*/ 240 h 1051"/>
                    <a:gd name="T38" fmla="*/ 502 w 502"/>
                    <a:gd name="T39" fmla="*/ 169 h 1051"/>
                    <a:gd name="T40" fmla="*/ 476 w 502"/>
                    <a:gd name="T41" fmla="*/ 122 h 1051"/>
                    <a:gd name="T42" fmla="*/ 437 w 502"/>
                    <a:gd name="T43" fmla="*/ 104 h 1051"/>
                    <a:gd name="T44" fmla="*/ 441 w 502"/>
                    <a:gd name="T45" fmla="*/ 61 h 1051"/>
                    <a:gd name="T46" fmla="*/ 484 w 502"/>
                    <a:gd name="T47" fmla="*/ 41 h 1051"/>
                    <a:gd name="T48" fmla="*/ 454 w 502"/>
                    <a:gd name="T49" fmla="*/ 0 h 1051"/>
                    <a:gd name="T50" fmla="*/ 348 w 502"/>
                    <a:gd name="T51" fmla="*/ 43 h 1051"/>
                    <a:gd name="T52" fmla="*/ 285 w 502"/>
                    <a:gd name="T53" fmla="*/ 43 h 1051"/>
                    <a:gd name="T54" fmla="*/ 199 w 502"/>
                    <a:gd name="T55" fmla="*/ 74 h 1051"/>
                    <a:gd name="T56" fmla="*/ 151 w 502"/>
                    <a:gd name="T57" fmla="*/ 193 h 1051"/>
                    <a:gd name="T58" fmla="*/ 73 w 502"/>
                    <a:gd name="T59" fmla="*/ 222 h 1051"/>
                    <a:gd name="T60" fmla="*/ 73 w 502"/>
                    <a:gd name="T61" fmla="*/ 291 h 1051"/>
                    <a:gd name="T62" fmla="*/ 45 w 502"/>
                    <a:gd name="T63" fmla="*/ 415 h 1051"/>
                    <a:gd name="T64" fmla="*/ 0 w 502"/>
                    <a:gd name="T65" fmla="*/ 468 h 1051"/>
                    <a:gd name="T66" fmla="*/ 51 w 502"/>
                    <a:gd name="T67" fmla="*/ 555 h 1051"/>
                    <a:gd name="T68" fmla="*/ 14 w 502"/>
                    <a:gd name="T69" fmla="*/ 655 h 1051"/>
                    <a:gd name="T70" fmla="*/ 33 w 502"/>
                    <a:gd name="T71" fmla="*/ 789 h 1051"/>
                    <a:gd name="T72" fmla="*/ 57 w 502"/>
                    <a:gd name="T73" fmla="*/ 877 h 1051"/>
                    <a:gd name="T74" fmla="*/ 25 w 502"/>
                    <a:gd name="T75" fmla="*/ 942 h 105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02"/>
                    <a:gd name="T115" fmla="*/ 0 h 1051"/>
                    <a:gd name="T116" fmla="*/ 502 w 502"/>
                    <a:gd name="T117" fmla="*/ 1051 h 105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02" h="1051">
                      <a:moveTo>
                        <a:pt x="25" y="942"/>
                      </a:moveTo>
                      <a:lnTo>
                        <a:pt x="23" y="1051"/>
                      </a:lnTo>
                      <a:lnTo>
                        <a:pt x="120" y="1027"/>
                      </a:lnTo>
                      <a:lnTo>
                        <a:pt x="191" y="998"/>
                      </a:lnTo>
                      <a:lnTo>
                        <a:pt x="311" y="919"/>
                      </a:lnTo>
                      <a:lnTo>
                        <a:pt x="376" y="909"/>
                      </a:lnTo>
                      <a:lnTo>
                        <a:pt x="460" y="840"/>
                      </a:lnTo>
                      <a:lnTo>
                        <a:pt x="468" y="712"/>
                      </a:lnTo>
                      <a:lnTo>
                        <a:pt x="429" y="675"/>
                      </a:lnTo>
                      <a:lnTo>
                        <a:pt x="433" y="635"/>
                      </a:lnTo>
                      <a:lnTo>
                        <a:pt x="460" y="600"/>
                      </a:lnTo>
                      <a:lnTo>
                        <a:pt x="454" y="565"/>
                      </a:lnTo>
                      <a:lnTo>
                        <a:pt x="484" y="504"/>
                      </a:lnTo>
                      <a:lnTo>
                        <a:pt x="470" y="433"/>
                      </a:lnTo>
                      <a:lnTo>
                        <a:pt x="395" y="395"/>
                      </a:lnTo>
                      <a:lnTo>
                        <a:pt x="397" y="324"/>
                      </a:lnTo>
                      <a:lnTo>
                        <a:pt x="429" y="293"/>
                      </a:lnTo>
                      <a:lnTo>
                        <a:pt x="435" y="254"/>
                      </a:lnTo>
                      <a:lnTo>
                        <a:pt x="476" y="240"/>
                      </a:lnTo>
                      <a:lnTo>
                        <a:pt x="502" y="169"/>
                      </a:lnTo>
                      <a:lnTo>
                        <a:pt x="476" y="122"/>
                      </a:lnTo>
                      <a:lnTo>
                        <a:pt x="437" y="104"/>
                      </a:lnTo>
                      <a:lnTo>
                        <a:pt x="441" y="61"/>
                      </a:lnTo>
                      <a:lnTo>
                        <a:pt x="484" y="41"/>
                      </a:lnTo>
                      <a:lnTo>
                        <a:pt x="454" y="0"/>
                      </a:lnTo>
                      <a:lnTo>
                        <a:pt x="348" y="43"/>
                      </a:lnTo>
                      <a:lnTo>
                        <a:pt x="285" y="43"/>
                      </a:lnTo>
                      <a:lnTo>
                        <a:pt x="199" y="74"/>
                      </a:lnTo>
                      <a:lnTo>
                        <a:pt x="151" y="193"/>
                      </a:lnTo>
                      <a:lnTo>
                        <a:pt x="73" y="222"/>
                      </a:lnTo>
                      <a:lnTo>
                        <a:pt x="73" y="291"/>
                      </a:lnTo>
                      <a:lnTo>
                        <a:pt x="45" y="415"/>
                      </a:lnTo>
                      <a:lnTo>
                        <a:pt x="0" y="468"/>
                      </a:lnTo>
                      <a:lnTo>
                        <a:pt x="51" y="555"/>
                      </a:lnTo>
                      <a:lnTo>
                        <a:pt x="14" y="655"/>
                      </a:lnTo>
                      <a:lnTo>
                        <a:pt x="33" y="789"/>
                      </a:lnTo>
                      <a:lnTo>
                        <a:pt x="57" y="877"/>
                      </a:lnTo>
                      <a:lnTo>
                        <a:pt x="25" y="942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133"/>
                <p:cNvSpPr>
                  <a:spLocks/>
                </p:cNvSpPr>
                <p:nvPr/>
              </p:nvSpPr>
              <p:spPr bwMode="gray">
                <a:xfrm>
                  <a:off x="3128" y="2050"/>
                  <a:ext cx="251" cy="526"/>
                </a:xfrm>
                <a:custGeom>
                  <a:avLst/>
                  <a:gdLst>
                    <a:gd name="T0" fmla="*/ 25 w 502"/>
                    <a:gd name="T1" fmla="*/ 942 h 1051"/>
                    <a:gd name="T2" fmla="*/ 23 w 502"/>
                    <a:gd name="T3" fmla="*/ 1051 h 1051"/>
                    <a:gd name="T4" fmla="*/ 120 w 502"/>
                    <a:gd name="T5" fmla="*/ 1027 h 1051"/>
                    <a:gd name="T6" fmla="*/ 191 w 502"/>
                    <a:gd name="T7" fmla="*/ 998 h 1051"/>
                    <a:gd name="T8" fmla="*/ 311 w 502"/>
                    <a:gd name="T9" fmla="*/ 919 h 1051"/>
                    <a:gd name="T10" fmla="*/ 376 w 502"/>
                    <a:gd name="T11" fmla="*/ 909 h 1051"/>
                    <a:gd name="T12" fmla="*/ 460 w 502"/>
                    <a:gd name="T13" fmla="*/ 840 h 1051"/>
                    <a:gd name="T14" fmla="*/ 468 w 502"/>
                    <a:gd name="T15" fmla="*/ 712 h 1051"/>
                    <a:gd name="T16" fmla="*/ 429 w 502"/>
                    <a:gd name="T17" fmla="*/ 675 h 1051"/>
                    <a:gd name="T18" fmla="*/ 433 w 502"/>
                    <a:gd name="T19" fmla="*/ 635 h 1051"/>
                    <a:gd name="T20" fmla="*/ 460 w 502"/>
                    <a:gd name="T21" fmla="*/ 600 h 1051"/>
                    <a:gd name="T22" fmla="*/ 454 w 502"/>
                    <a:gd name="T23" fmla="*/ 565 h 1051"/>
                    <a:gd name="T24" fmla="*/ 484 w 502"/>
                    <a:gd name="T25" fmla="*/ 504 h 1051"/>
                    <a:gd name="T26" fmla="*/ 470 w 502"/>
                    <a:gd name="T27" fmla="*/ 433 h 1051"/>
                    <a:gd name="T28" fmla="*/ 395 w 502"/>
                    <a:gd name="T29" fmla="*/ 395 h 1051"/>
                    <a:gd name="T30" fmla="*/ 397 w 502"/>
                    <a:gd name="T31" fmla="*/ 324 h 1051"/>
                    <a:gd name="T32" fmla="*/ 429 w 502"/>
                    <a:gd name="T33" fmla="*/ 293 h 1051"/>
                    <a:gd name="T34" fmla="*/ 435 w 502"/>
                    <a:gd name="T35" fmla="*/ 254 h 1051"/>
                    <a:gd name="T36" fmla="*/ 476 w 502"/>
                    <a:gd name="T37" fmla="*/ 240 h 1051"/>
                    <a:gd name="T38" fmla="*/ 502 w 502"/>
                    <a:gd name="T39" fmla="*/ 169 h 1051"/>
                    <a:gd name="T40" fmla="*/ 476 w 502"/>
                    <a:gd name="T41" fmla="*/ 122 h 1051"/>
                    <a:gd name="T42" fmla="*/ 437 w 502"/>
                    <a:gd name="T43" fmla="*/ 104 h 1051"/>
                    <a:gd name="T44" fmla="*/ 441 w 502"/>
                    <a:gd name="T45" fmla="*/ 61 h 1051"/>
                    <a:gd name="T46" fmla="*/ 484 w 502"/>
                    <a:gd name="T47" fmla="*/ 41 h 1051"/>
                    <a:gd name="T48" fmla="*/ 454 w 502"/>
                    <a:gd name="T49" fmla="*/ 0 h 1051"/>
                    <a:gd name="T50" fmla="*/ 348 w 502"/>
                    <a:gd name="T51" fmla="*/ 43 h 1051"/>
                    <a:gd name="T52" fmla="*/ 285 w 502"/>
                    <a:gd name="T53" fmla="*/ 43 h 1051"/>
                    <a:gd name="T54" fmla="*/ 199 w 502"/>
                    <a:gd name="T55" fmla="*/ 74 h 1051"/>
                    <a:gd name="T56" fmla="*/ 151 w 502"/>
                    <a:gd name="T57" fmla="*/ 193 h 1051"/>
                    <a:gd name="T58" fmla="*/ 73 w 502"/>
                    <a:gd name="T59" fmla="*/ 222 h 1051"/>
                    <a:gd name="T60" fmla="*/ 73 w 502"/>
                    <a:gd name="T61" fmla="*/ 291 h 1051"/>
                    <a:gd name="T62" fmla="*/ 45 w 502"/>
                    <a:gd name="T63" fmla="*/ 415 h 1051"/>
                    <a:gd name="T64" fmla="*/ 0 w 502"/>
                    <a:gd name="T65" fmla="*/ 468 h 1051"/>
                    <a:gd name="T66" fmla="*/ 51 w 502"/>
                    <a:gd name="T67" fmla="*/ 555 h 1051"/>
                    <a:gd name="T68" fmla="*/ 14 w 502"/>
                    <a:gd name="T69" fmla="*/ 655 h 1051"/>
                    <a:gd name="T70" fmla="*/ 33 w 502"/>
                    <a:gd name="T71" fmla="*/ 789 h 1051"/>
                    <a:gd name="T72" fmla="*/ 57 w 502"/>
                    <a:gd name="T73" fmla="*/ 877 h 1051"/>
                    <a:gd name="T74" fmla="*/ 25 w 502"/>
                    <a:gd name="T75" fmla="*/ 942 h 105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02"/>
                    <a:gd name="T115" fmla="*/ 0 h 1051"/>
                    <a:gd name="T116" fmla="*/ 502 w 502"/>
                    <a:gd name="T117" fmla="*/ 1051 h 105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02" h="1051">
                      <a:moveTo>
                        <a:pt x="25" y="942"/>
                      </a:moveTo>
                      <a:lnTo>
                        <a:pt x="23" y="1051"/>
                      </a:lnTo>
                      <a:lnTo>
                        <a:pt x="120" y="1027"/>
                      </a:lnTo>
                      <a:lnTo>
                        <a:pt x="191" y="998"/>
                      </a:lnTo>
                      <a:lnTo>
                        <a:pt x="311" y="919"/>
                      </a:lnTo>
                      <a:lnTo>
                        <a:pt x="376" y="909"/>
                      </a:lnTo>
                      <a:lnTo>
                        <a:pt x="460" y="840"/>
                      </a:lnTo>
                      <a:lnTo>
                        <a:pt x="468" y="712"/>
                      </a:lnTo>
                      <a:lnTo>
                        <a:pt x="429" y="675"/>
                      </a:lnTo>
                      <a:lnTo>
                        <a:pt x="433" y="635"/>
                      </a:lnTo>
                      <a:lnTo>
                        <a:pt x="460" y="600"/>
                      </a:lnTo>
                      <a:lnTo>
                        <a:pt x="454" y="565"/>
                      </a:lnTo>
                      <a:lnTo>
                        <a:pt x="484" y="504"/>
                      </a:lnTo>
                      <a:lnTo>
                        <a:pt x="470" y="433"/>
                      </a:lnTo>
                      <a:lnTo>
                        <a:pt x="395" y="395"/>
                      </a:lnTo>
                      <a:lnTo>
                        <a:pt x="397" y="324"/>
                      </a:lnTo>
                      <a:lnTo>
                        <a:pt x="429" y="293"/>
                      </a:lnTo>
                      <a:lnTo>
                        <a:pt x="435" y="254"/>
                      </a:lnTo>
                      <a:lnTo>
                        <a:pt x="476" y="240"/>
                      </a:lnTo>
                      <a:lnTo>
                        <a:pt x="502" y="169"/>
                      </a:lnTo>
                      <a:lnTo>
                        <a:pt x="476" y="122"/>
                      </a:lnTo>
                      <a:lnTo>
                        <a:pt x="437" y="104"/>
                      </a:lnTo>
                      <a:lnTo>
                        <a:pt x="441" y="61"/>
                      </a:lnTo>
                      <a:lnTo>
                        <a:pt x="484" y="41"/>
                      </a:lnTo>
                      <a:lnTo>
                        <a:pt x="454" y="0"/>
                      </a:lnTo>
                      <a:lnTo>
                        <a:pt x="348" y="43"/>
                      </a:lnTo>
                      <a:lnTo>
                        <a:pt x="285" y="43"/>
                      </a:lnTo>
                      <a:lnTo>
                        <a:pt x="199" y="74"/>
                      </a:lnTo>
                      <a:lnTo>
                        <a:pt x="151" y="193"/>
                      </a:lnTo>
                      <a:lnTo>
                        <a:pt x="73" y="222"/>
                      </a:lnTo>
                      <a:lnTo>
                        <a:pt x="73" y="291"/>
                      </a:lnTo>
                      <a:lnTo>
                        <a:pt x="45" y="415"/>
                      </a:lnTo>
                      <a:lnTo>
                        <a:pt x="0" y="468"/>
                      </a:lnTo>
                      <a:lnTo>
                        <a:pt x="51" y="555"/>
                      </a:lnTo>
                      <a:lnTo>
                        <a:pt x="14" y="655"/>
                      </a:lnTo>
                      <a:lnTo>
                        <a:pt x="33" y="789"/>
                      </a:lnTo>
                      <a:lnTo>
                        <a:pt x="57" y="877"/>
                      </a:lnTo>
                      <a:lnTo>
                        <a:pt x="25" y="942"/>
                      </a:lnTo>
                    </a:path>
                  </a:pathLst>
                </a:custGeom>
                <a:solidFill>
                  <a:srgbClr val="FFCC99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Freeform 134"/>
                <p:cNvSpPr>
                  <a:spLocks/>
                </p:cNvSpPr>
                <p:nvPr/>
              </p:nvSpPr>
              <p:spPr bwMode="gray">
                <a:xfrm>
                  <a:off x="2736" y="2154"/>
                  <a:ext cx="464" cy="664"/>
                </a:xfrm>
                <a:custGeom>
                  <a:avLst/>
                  <a:gdLst>
                    <a:gd name="T0" fmla="*/ 8 w 929"/>
                    <a:gd name="T1" fmla="*/ 425 h 1329"/>
                    <a:gd name="T2" fmla="*/ 87 w 929"/>
                    <a:gd name="T3" fmla="*/ 504 h 1329"/>
                    <a:gd name="T4" fmla="*/ 124 w 929"/>
                    <a:gd name="T5" fmla="*/ 595 h 1329"/>
                    <a:gd name="T6" fmla="*/ 107 w 929"/>
                    <a:gd name="T7" fmla="*/ 681 h 1329"/>
                    <a:gd name="T8" fmla="*/ 174 w 929"/>
                    <a:gd name="T9" fmla="*/ 732 h 1329"/>
                    <a:gd name="T10" fmla="*/ 272 w 929"/>
                    <a:gd name="T11" fmla="*/ 748 h 1329"/>
                    <a:gd name="T12" fmla="*/ 317 w 929"/>
                    <a:gd name="T13" fmla="*/ 689 h 1329"/>
                    <a:gd name="T14" fmla="*/ 315 w 929"/>
                    <a:gd name="T15" fmla="*/ 612 h 1329"/>
                    <a:gd name="T16" fmla="*/ 288 w 929"/>
                    <a:gd name="T17" fmla="*/ 435 h 1329"/>
                    <a:gd name="T18" fmla="*/ 370 w 929"/>
                    <a:gd name="T19" fmla="*/ 453 h 1329"/>
                    <a:gd name="T20" fmla="*/ 439 w 929"/>
                    <a:gd name="T21" fmla="*/ 504 h 1329"/>
                    <a:gd name="T22" fmla="*/ 575 w 929"/>
                    <a:gd name="T23" fmla="*/ 603 h 1329"/>
                    <a:gd name="T24" fmla="*/ 561 w 929"/>
                    <a:gd name="T25" fmla="*/ 697 h 1329"/>
                    <a:gd name="T26" fmla="*/ 449 w 929"/>
                    <a:gd name="T27" fmla="*/ 758 h 1329"/>
                    <a:gd name="T28" fmla="*/ 396 w 929"/>
                    <a:gd name="T29" fmla="*/ 819 h 1329"/>
                    <a:gd name="T30" fmla="*/ 286 w 929"/>
                    <a:gd name="T31" fmla="*/ 797 h 1329"/>
                    <a:gd name="T32" fmla="*/ 260 w 929"/>
                    <a:gd name="T33" fmla="*/ 890 h 1329"/>
                    <a:gd name="T34" fmla="*/ 282 w 929"/>
                    <a:gd name="T35" fmla="*/ 998 h 1329"/>
                    <a:gd name="T36" fmla="*/ 195 w 929"/>
                    <a:gd name="T37" fmla="*/ 1071 h 1329"/>
                    <a:gd name="T38" fmla="*/ 215 w 929"/>
                    <a:gd name="T39" fmla="*/ 1142 h 1329"/>
                    <a:gd name="T40" fmla="*/ 252 w 929"/>
                    <a:gd name="T41" fmla="*/ 1217 h 1329"/>
                    <a:gd name="T42" fmla="*/ 443 w 929"/>
                    <a:gd name="T43" fmla="*/ 1232 h 1329"/>
                    <a:gd name="T44" fmla="*/ 571 w 929"/>
                    <a:gd name="T45" fmla="*/ 1254 h 1329"/>
                    <a:gd name="T46" fmla="*/ 689 w 929"/>
                    <a:gd name="T47" fmla="*/ 1299 h 1329"/>
                    <a:gd name="T48" fmla="*/ 754 w 929"/>
                    <a:gd name="T49" fmla="*/ 1323 h 1329"/>
                    <a:gd name="T50" fmla="*/ 727 w 929"/>
                    <a:gd name="T51" fmla="*/ 1234 h 1329"/>
                    <a:gd name="T52" fmla="*/ 811 w 929"/>
                    <a:gd name="T53" fmla="*/ 1163 h 1329"/>
                    <a:gd name="T54" fmla="*/ 715 w 929"/>
                    <a:gd name="T55" fmla="*/ 1104 h 1329"/>
                    <a:gd name="T56" fmla="*/ 802 w 929"/>
                    <a:gd name="T57" fmla="*/ 1083 h 1329"/>
                    <a:gd name="T58" fmla="*/ 926 w 929"/>
                    <a:gd name="T59" fmla="*/ 1065 h 1329"/>
                    <a:gd name="T60" fmla="*/ 874 w 929"/>
                    <a:gd name="T61" fmla="*/ 967 h 1329"/>
                    <a:gd name="T62" fmla="*/ 809 w 929"/>
                    <a:gd name="T63" fmla="*/ 845 h 1329"/>
                    <a:gd name="T64" fmla="*/ 843 w 929"/>
                    <a:gd name="T65" fmla="*/ 671 h 1329"/>
                    <a:gd name="T66" fmla="*/ 800 w 929"/>
                    <a:gd name="T67" fmla="*/ 449 h 1329"/>
                    <a:gd name="T68" fmla="*/ 786 w 929"/>
                    <a:gd name="T69" fmla="*/ 262 h 1329"/>
                    <a:gd name="T70" fmla="*/ 859 w 929"/>
                    <a:gd name="T71" fmla="*/ 85 h 1329"/>
                    <a:gd name="T72" fmla="*/ 825 w 929"/>
                    <a:gd name="T73" fmla="*/ 0 h 1329"/>
                    <a:gd name="T74" fmla="*/ 731 w 929"/>
                    <a:gd name="T75" fmla="*/ 40 h 1329"/>
                    <a:gd name="T76" fmla="*/ 658 w 929"/>
                    <a:gd name="T77" fmla="*/ 179 h 1329"/>
                    <a:gd name="T78" fmla="*/ 516 w 929"/>
                    <a:gd name="T79" fmla="*/ 349 h 1329"/>
                    <a:gd name="T80" fmla="*/ 396 w 929"/>
                    <a:gd name="T81" fmla="*/ 337 h 1329"/>
                    <a:gd name="T82" fmla="*/ 296 w 929"/>
                    <a:gd name="T83" fmla="*/ 282 h 1329"/>
                    <a:gd name="T84" fmla="*/ 290 w 929"/>
                    <a:gd name="T85" fmla="*/ 168 h 1329"/>
                    <a:gd name="T86" fmla="*/ 272 w 929"/>
                    <a:gd name="T87" fmla="*/ 73 h 1329"/>
                    <a:gd name="T88" fmla="*/ 172 w 929"/>
                    <a:gd name="T89" fmla="*/ 170 h 1329"/>
                    <a:gd name="T90" fmla="*/ 107 w 929"/>
                    <a:gd name="T91" fmla="*/ 362 h 132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29"/>
                    <a:gd name="T139" fmla="*/ 0 h 1329"/>
                    <a:gd name="T140" fmla="*/ 929 w 929"/>
                    <a:gd name="T141" fmla="*/ 1329 h 132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29" h="1329">
                      <a:moveTo>
                        <a:pt x="0" y="406"/>
                      </a:moveTo>
                      <a:lnTo>
                        <a:pt x="8" y="425"/>
                      </a:lnTo>
                      <a:lnTo>
                        <a:pt x="36" y="461"/>
                      </a:lnTo>
                      <a:lnTo>
                        <a:pt x="87" y="504"/>
                      </a:lnTo>
                      <a:lnTo>
                        <a:pt x="85" y="538"/>
                      </a:lnTo>
                      <a:lnTo>
                        <a:pt x="124" y="595"/>
                      </a:lnTo>
                      <a:lnTo>
                        <a:pt x="107" y="636"/>
                      </a:lnTo>
                      <a:lnTo>
                        <a:pt x="107" y="681"/>
                      </a:lnTo>
                      <a:lnTo>
                        <a:pt x="150" y="697"/>
                      </a:lnTo>
                      <a:lnTo>
                        <a:pt x="174" y="732"/>
                      </a:lnTo>
                      <a:lnTo>
                        <a:pt x="239" y="762"/>
                      </a:lnTo>
                      <a:lnTo>
                        <a:pt x="272" y="748"/>
                      </a:lnTo>
                      <a:lnTo>
                        <a:pt x="278" y="705"/>
                      </a:lnTo>
                      <a:lnTo>
                        <a:pt x="317" y="689"/>
                      </a:lnTo>
                      <a:lnTo>
                        <a:pt x="335" y="648"/>
                      </a:lnTo>
                      <a:lnTo>
                        <a:pt x="315" y="612"/>
                      </a:lnTo>
                      <a:lnTo>
                        <a:pt x="264" y="593"/>
                      </a:lnTo>
                      <a:lnTo>
                        <a:pt x="288" y="435"/>
                      </a:lnTo>
                      <a:lnTo>
                        <a:pt x="319" y="451"/>
                      </a:lnTo>
                      <a:lnTo>
                        <a:pt x="370" y="453"/>
                      </a:lnTo>
                      <a:lnTo>
                        <a:pt x="372" y="484"/>
                      </a:lnTo>
                      <a:lnTo>
                        <a:pt x="439" y="504"/>
                      </a:lnTo>
                      <a:lnTo>
                        <a:pt x="563" y="559"/>
                      </a:lnTo>
                      <a:lnTo>
                        <a:pt x="575" y="603"/>
                      </a:lnTo>
                      <a:lnTo>
                        <a:pt x="550" y="646"/>
                      </a:lnTo>
                      <a:lnTo>
                        <a:pt x="561" y="697"/>
                      </a:lnTo>
                      <a:lnTo>
                        <a:pt x="557" y="750"/>
                      </a:lnTo>
                      <a:lnTo>
                        <a:pt x="449" y="758"/>
                      </a:lnTo>
                      <a:lnTo>
                        <a:pt x="449" y="807"/>
                      </a:lnTo>
                      <a:lnTo>
                        <a:pt x="396" y="819"/>
                      </a:lnTo>
                      <a:lnTo>
                        <a:pt x="349" y="793"/>
                      </a:lnTo>
                      <a:lnTo>
                        <a:pt x="286" y="797"/>
                      </a:lnTo>
                      <a:lnTo>
                        <a:pt x="288" y="851"/>
                      </a:lnTo>
                      <a:lnTo>
                        <a:pt x="260" y="890"/>
                      </a:lnTo>
                      <a:lnTo>
                        <a:pt x="305" y="921"/>
                      </a:lnTo>
                      <a:lnTo>
                        <a:pt x="282" y="998"/>
                      </a:lnTo>
                      <a:lnTo>
                        <a:pt x="292" y="1057"/>
                      </a:lnTo>
                      <a:lnTo>
                        <a:pt x="195" y="1071"/>
                      </a:lnTo>
                      <a:lnTo>
                        <a:pt x="211" y="1093"/>
                      </a:lnTo>
                      <a:lnTo>
                        <a:pt x="215" y="1142"/>
                      </a:lnTo>
                      <a:lnTo>
                        <a:pt x="191" y="1156"/>
                      </a:lnTo>
                      <a:lnTo>
                        <a:pt x="252" y="1217"/>
                      </a:lnTo>
                      <a:lnTo>
                        <a:pt x="345" y="1191"/>
                      </a:lnTo>
                      <a:lnTo>
                        <a:pt x="443" y="1232"/>
                      </a:lnTo>
                      <a:lnTo>
                        <a:pt x="506" y="1280"/>
                      </a:lnTo>
                      <a:lnTo>
                        <a:pt x="571" y="1254"/>
                      </a:lnTo>
                      <a:lnTo>
                        <a:pt x="642" y="1299"/>
                      </a:lnTo>
                      <a:lnTo>
                        <a:pt x="689" y="1299"/>
                      </a:lnTo>
                      <a:lnTo>
                        <a:pt x="691" y="1329"/>
                      </a:lnTo>
                      <a:lnTo>
                        <a:pt x="754" y="1323"/>
                      </a:lnTo>
                      <a:lnTo>
                        <a:pt x="756" y="1270"/>
                      </a:lnTo>
                      <a:lnTo>
                        <a:pt x="727" y="1234"/>
                      </a:lnTo>
                      <a:lnTo>
                        <a:pt x="748" y="1205"/>
                      </a:lnTo>
                      <a:lnTo>
                        <a:pt x="811" y="1163"/>
                      </a:lnTo>
                      <a:lnTo>
                        <a:pt x="776" y="1142"/>
                      </a:lnTo>
                      <a:lnTo>
                        <a:pt x="715" y="1104"/>
                      </a:lnTo>
                      <a:lnTo>
                        <a:pt x="733" y="1069"/>
                      </a:lnTo>
                      <a:lnTo>
                        <a:pt x="802" y="1083"/>
                      </a:lnTo>
                      <a:lnTo>
                        <a:pt x="880" y="1089"/>
                      </a:lnTo>
                      <a:lnTo>
                        <a:pt x="926" y="1065"/>
                      </a:lnTo>
                      <a:lnTo>
                        <a:pt x="929" y="1014"/>
                      </a:lnTo>
                      <a:lnTo>
                        <a:pt x="874" y="967"/>
                      </a:lnTo>
                      <a:lnTo>
                        <a:pt x="837" y="906"/>
                      </a:lnTo>
                      <a:lnTo>
                        <a:pt x="809" y="845"/>
                      </a:lnTo>
                      <a:lnTo>
                        <a:pt x="811" y="736"/>
                      </a:lnTo>
                      <a:lnTo>
                        <a:pt x="843" y="671"/>
                      </a:lnTo>
                      <a:lnTo>
                        <a:pt x="819" y="583"/>
                      </a:lnTo>
                      <a:lnTo>
                        <a:pt x="800" y="449"/>
                      </a:lnTo>
                      <a:lnTo>
                        <a:pt x="837" y="351"/>
                      </a:lnTo>
                      <a:lnTo>
                        <a:pt x="786" y="262"/>
                      </a:lnTo>
                      <a:lnTo>
                        <a:pt x="829" y="209"/>
                      </a:lnTo>
                      <a:lnTo>
                        <a:pt x="859" y="85"/>
                      </a:lnTo>
                      <a:lnTo>
                        <a:pt x="859" y="18"/>
                      </a:lnTo>
                      <a:lnTo>
                        <a:pt x="825" y="0"/>
                      </a:lnTo>
                      <a:lnTo>
                        <a:pt x="788" y="59"/>
                      </a:lnTo>
                      <a:lnTo>
                        <a:pt x="731" y="40"/>
                      </a:lnTo>
                      <a:lnTo>
                        <a:pt x="678" y="99"/>
                      </a:lnTo>
                      <a:lnTo>
                        <a:pt x="658" y="179"/>
                      </a:lnTo>
                      <a:lnTo>
                        <a:pt x="561" y="309"/>
                      </a:lnTo>
                      <a:lnTo>
                        <a:pt x="516" y="349"/>
                      </a:lnTo>
                      <a:lnTo>
                        <a:pt x="487" y="321"/>
                      </a:lnTo>
                      <a:lnTo>
                        <a:pt x="396" y="337"/>
                      </a:lnTo>
                      <a:lnTo>
                        <a:pt x="355" y="284"/>
                      </a:lnTo>
                      <a:lnTo>
                        <a:pt x="296" y="282"/>
                      </a:lnTo>
                      <a:lnTo>
                        <a:pt x="254" y="242"/>
                      </a:lnTo>
                      <a:lnTo>
                        <a:pt x="290" y="168"/>
                      </a:lnTo>
                      <a:lnTo>
                        <a:pt x="305" y="122"/>
                      </a:lnTo>
                      <a:lnTo>
                        <a:pt x="272" y="73"/>
                      </a:lnTo>
                      <a:lnTo>
                        <a:pt x="207" y="91"/>
                      </a:lnTo>
                      <a:lnTo>
                        <a:pt x="172" y="170"/>
                      </a:lnTo>
                      <a:lnTo>
                        <a:pt x="158" y="307"/>
                      </a:lnTo>
                      <a:lnTo>
                        <a:pt x="107" y="362"/>
                      </a:lnTo>
                      <a:lnTo>
                        <a:pt x="0" y="406"/>
                      </a:lnTo>
                    </a:path>
                  </a:pathLst>
                </a:custGeom>
                <a:solidFill>
                  <a:srgbClr val="FFFF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Freeform 135"/>
                <p:cNvSpPr>
                  <a:spLocks/>
                </p:cNvSpPr>
                <p:nvPr/>
              </p:nvSpPr>
              <p:spPr bwMode="gray">
                <a:xfrm>
                  <a:off x="3987" y="3238"/>
                  <a:ext cx="121" cy="305"/>
                </a:xfrm>
                <a:custGeom>
                  <a:avLst/>
                  <a:gdLst>
                    <a:gd name="T0" fmla="*/ 172 w 242"/>
                    <a:gd name="T1" fmla="*/ 4 h 610"/>
                    <a:gd name="T2" fmla="*/ 154 w 242"/>
                    <a:gd name="T3" fmla="*/ 24 h 610"/>
                    <a:gd name="T4" fmla="*/ 132 w 242"/>
                    <a:gd name="T5" fmla="*/ 44 h 610"/>
                    <a:gd name="T6" fmla="*/ 111 w 242"/>
                    <a:gd name="T7" fmla="*/ 63 h 610"/>
                    <a:gd name="T8" fmla="*/ 87 w 242"/>
                    <a:gd name="T9" fmla="*/ 97 h 610"/>
                    <a:gd name="T10" fmla="*/ 73 w 242"/>
                    <a:gd name="T11" fmla="*/ 122 h 610"/>
                    <a:gd name="T12" fmla="*/ 63 w 242"/>
                    <a:gd name="T13" fmla="*/ 148 h 610"/>
                    <a:gd name="T14" fmla="*/ 44 w 242"/>
                    <a:gd name="T15" fmla="*/ 189 h 610"/>
                    <a:gd name="T16" fmla="*/ 20 w 242"/>
                    <a:gd name="T17" fmla="*/ 234 h 610"/>
                    <a:gd name="T18" fmla="*/ 4 w 242"/>
                    <a:gd name="T19" fmla="*/ 268 h 610"/>
                    <a:gd name="T20" fmla="*/ 2 w 242"/>
                    <a:gd name="T21" fmla="*/ 309 h 610"/>
                    <a:gd name="T22" fmla="*/ 14 w 242"/>
                    <a:gd name="T23" fmla="*/ 354 h 610"/>
                    <a:gd name="T24" fmla="*/ 18 w 242"/>
                    <a:gd name="T25" fmla="*/ 396 h 610"/>
                    <a:gd name="T26" fmla="*/ 12 w 242"/>
                    <a:gd name="T27" fmla="*/ 431 h 610"/>
                    <a:gd name="T28" fmla="*/ 24 w 242"/>
                    <a:gd name="T29" fmla="*/ 455 h 610"/>
                    <a:gd name="T30" fmla="*/ 57 w 242"/>
                    <a:gd name="T31" fmla="*/ 477 h 610"/>
                    <a:gd name="T32" fmla="*/ 85 w 242"/>
                    <a:gd name="T33" fmla="*/ 514 h 610"/>
                    <a:gd name="T34" fmla="*/ 111 w 242"/>
                    <a:gd name="T35" fmla="*/ 540 h 610"/>
                    <a:gd name="T36" fmla="*/ 130 w 242"/>
                    <a:gd name="T37" fmla="*/ 555 h 610"/>
                    <a:gd name="T38" fmla="*/ 140 w 242"/>
                    <a:gd name="T39" fmla="*/ 583 h 610"/>
                    <a:gd name="T40" fmla="*/ 148 w 242"/>
                    <a:gd name="T41" fmla="*/ 606 h 610"/>
                    <a:gd name="T42" fmla="*/ 162 w 242"/>
                    <a:gd name="T43" fmla="*/ 606 h 610"/>
                    <a:gd name="T44" fmla="*/ 168 w 242"/>
                    <a:gd name="T45" fmla="*/ 581 h 610"/>
                    <a:gd name="T46" fmla="*/ 168 w 242"/>
                    <a:gd name="T47" fmla="*/ 538 h 610"/>
                    <a:gd name="T48" fmla="*/ 179 w 242"/>
                    <a:gd name="T49" fmla="*/ 494 h 610"/>
                    <a:gd name="T50" fmla="*/ 201 w 242"/>
                    <a:gd name="T51" fmla="*/ 457 h 610"/>
                    <a:gd name="T52" fmla="*/ 217 w 242"/>
                    <a:gd name="T53" fmla="*/ 412 h 610"/>
                    <a:gd name="T54" fmla="*/ 225 w 242"/>
                    <a:gd name="T55" fmla="*/ 343 h 610"/>
                    <a:gd name="T56" fmla="*/ 229 w 242"/>
                    <a:gd name="T57" fmla="*/ 264 h 610"/>
                    <a:gd name="T58" fmla="*/ 229 w 242"/>
                    <a:gd name="T59" fmla="*/ 203 h 610"/>
                    <a:gd name="T60" fmla="*/ 240 w 242"/>
                    <a:gd name="T61" fmla="*/ 156 h 610"/>
                    <a:gd name="T62" fmla="*/ 238 w 242"/>
                    <a:gd name="T63" fmla="*/ 112 h 610"/>
                    <a:gd name="T64" fmla="*/ 223 w 242"/>
                    <a:gd name="T65" fmla="*/ 73 h 610"/>
                    <a:gd name="T66" fmla="*/ 207 w 242"/>
                    <a:gd name="T67" fmla="*/ 42 h 610"/>
                    <a:gd name="T68" fmla="*/ 185 w 242"/>
                    <a:gd name="T69" fmla="*/ 10 h 610"/>
                    <a:gd name="T70" fmla="*/ 173 w 242"/>
                    <a:gd name="T71" fmla="*/ 0 h 61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42"/>
                    <a:gd name="T109" fmla="*/ 0 h 610"/>
                    <a:gd name="T110" fmla="*/ 242 w 242"/>
                    <a:gd name="T111" fmla="*/ 610 h 61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42" h="610">
                      <a:moveTo>
                        <a:pt x="173" y="0"/>
                      </a:moveTo>
                      <a:lnTo>
                        <a:pt x="172" y="4"/>
                      </a:lnTo>
                      <a:lnTo>
                        <a:pt x="164" y="12"/>
                      </a:lnTo>
                      <a:lnTo>
                        <a:pt x="154" y="24"/>
                      </a:lnTo>
                      <a:lnTo>
                        <a:pt x="144" y="36"/>
                      </a:lnTo>
                      <a:lnTo>
                        <a:pt x="132" y="44"/>
                      </a:lnTo>
                      <a:lnTo>
                        <a:pt x="122" y="49"/>
                      </a:lnTo>
                      <a:lnTo>
                        <a:pt x="111" y="63"/>
                      </a:lnTo>
                      <a:lnTo>
                        <a:pt x="97" y="79"/>
                      </a:lnTo>
                      <a:lnTo>
                        <a:pt x="87" y="97"/>
                      </a:lnTo>
                      <a:lnTo>
                        <a:pt x="77" y="112"/>
                      </a:lnTo>
                      <a:lnTo>
                        <a:pt x="73" y="122"/>
                      </a:lnTo>
                      <a:lnTo>
                        <a:pt x="71" y="132"/>
                      </a:lnTo>
                      <a:lnTo>
                        <a:pt x="63" y="148"/>
                      </a:lnTo>
                      <a:lnTo>
                        <a:pt x="53" y="168"/>
                      </a:lnTo>
                      <a:lnTo>
                        <a:pt x="44" y="189"/>
                      </a:lnTo>
                      <a:lnTo>
                        <a:pt x="32" y="213"/>
                      </a:lnTo>
                      <a:lnTo>
                        <a:pt x="20" y="234"/>
                      </a:lnTo>
                      <a:lnTo>
                        <a:pt x="10" y="254"/>
                      </a:lnTo>
                      <a:lnTo>
                        <a:pt x="4" y="268"/>
                      </a:lnTo>
                      <a:lnTo>
                        <a:pt x="0" y="288"/>
                      </a:lnTo>
                      <a:lnTo>
                        <a:pt x="2" y="309"/>
                      </a:lnTo>
                      <a:lnTo>
                        <a:pt x="8" y="331"/>
                      </a:lnTo>
                      <a:lnTo>
                        <a:pt x="14" y="354"/>
                      </a:lnTo>
                      <a:lnTo>
                        <a:pt x="18" y="376"/>
                      </a:lnTo>
                      <a:lnTo>
                        <a:pt x="18" y="396"/>
                      </a:lnTo>
                      <a:lnTo>
                        <a:pt x="14" y="414"/>
                      </a:lnTo>
                      <a:lnTo>
                        <a:pt x="12" y="431"/>
                      </a:lnTo>
                      <a:lnTo>
                        <a:pt x="14" y="445"/>
                      </a:lnTo>
                      <a:lnTo>
                        <a:pt x="24" y="455"/>
                      </a:lnTo>
                      <a:lnTo>
                        <a:pt x="42" y="467"/>
                      </a:lnTo>
                      <a:lnTo>
                        <a:pt x="57" y="477"/>
                      </a:lnTo>
                      <a:lnTo>
                        <a:pt x="71" y="492"/>
                      </a:lnTo>
                      <a:lnTo>
                        <a:pt x="85" y="514"/>
                      </a:lnTo>
                      <a:lnTo>
                        <a:pt x="99" y="530"/>
                      </a:lnTo>
                      <a:lnTo>
                        <a:pt x="111" y="540"/>
                      </a:lnTo>
                      <a:lnTo>
                        <a:pt x="122" y="547"/>
                      </a:lnTo>
                      <a:lnTo>
                        <a:pt x="130" y="555"/>
                      </a:lnTo>
                      <a:lnTo>
                        <a:pt x="136" y="569"/>
                      </a:lnTo>
                      <a:lnTo>
                        <a:pt x="140" y="583"/>
                      </a:lnTo>
                      <a:lnTo>
                        <a:pt x="144" y="597"/>
                      </a:lnTo>
                      <a:lnTo>
                        <a:pt x="148" y="606"/>
                      </a:lnTo>
                      <a:lnTo>
                        <a:pt x="154" y="610"/>
                      </a:lnTo>
                      <a:lnTo>
                        <a:pt x="162" y="606"/>
                      </a:lnTo>
                      <a:lnTo>
                        <a:pt x="168" y="597"/>
                      </a:lnTo>
                      <a:lnTo>
                        <a:pt x="168" y="581"/>
                      </a:lnTo>
                      <a:lnTo>
                        <a:pt x="168" y="559"/>
                      </a:lnTo>
                      <a:lnTo>
                        <a:pt x="168" y="538"/>
                      </a:lnTo>
                      <a:lnTo>
                        <a:pt x="172" y="516"/>
                      </a:lnTo>
                      <a:lnTo>
                        <a:pt x="179" y="494"/>
                      </a:lnTo>
                      <a:lnTo>
                        <a:pt x="189" y="475"/>
                      </a:lnTo>
                      <a:lnTo>
                        <a:pt x="201" y="457"/>
                      </a:lnTo>
                      <a:lnTo>
                        <a:pt x="211" y="435"/>
                      </a:lnTo>
                      <a:lnTo>
                        <a:pt x="217" y="412"/>
                      </a:lnTo>
                      <a:lnTo>
                        <a:pt x="221" y="380"/>
                      </a:lnTo>
                      <a:lnTo>
                        <a:pt x="225" y="343"/>
                      </a:lnTo>
                      <a:lnTo>
                        <a:pt x="227" y="303"/>
                      </a:lnTo>
                      <a:lnTo>
                        <a:pt x="229" y="264"/>
                      </a:lnTo>
                      <a:lnTo>
                        <a:pt x="227" y="231"/>
                      </a:lnTo>
                      <a:lnTo>
                        <a:pt x="229" y="203"/>
                      </a:lnTo>
                      <a:lnTo>
                        <a:pt x="233" y="179"/>
                      </a:lnTo>
                      <a:lnTo>
                        <a:pt x="240" y="156"/>
                      </a:lnTo>
                      <a:lnTo>
                        <a:pt x="242" y="134"/>
                      </a:lnTo>
                      <a:lnTo>
                        <a:pt x="238" y="112"/>
                      </a:lnTo>
                      <a:lnTo>
                        <a:pt x="229" y="89"/>
                      </a:lnTo>
                      <a:lnTo>
                        <a:pt x="223" y="73"/>
                      </a:lnTo>
                      <a:lnTo>
                        <a:pt x="215" y="59"/>
                      </a:lnTo>
                      <a:lnTo>
                        <a:pt x="207" y="42"/>
                      </a:lnTo>
                      <a:lnTo>
                        <a:pt x="195" y="22"/>
                      </a:lnTo>
                      <a:lnTo>
                        <a:pt x="185" y="10"/>
                      </a:lnTo>
                      <a:lnTo>
                        <a:pt x="177" y="2"/>
                      </a:lnTo>
                      <a:lnTo>
                        <a:pt x="173" y="0"/>
                      </a:lnTo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" name="矩形 21"/>
              <p:cNvSpPr/>
              <p:nvPr/>
            </p:nvSpPr>
            <p:spPr>
              <a:xfrm>
                <a:off x="4571999" y="5352716"/>
                <a:ext cx="288031" cy="76469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571999" y="6036491"/>
                <a:ext cx="288031" cy="76469"/>
              </a:xfrm>
              <a:prstGeom prst="rect">
                <a:avLst/>
              </a:prstGeom>
              <a:solidFill>
                <a:srgbClr val="FFCC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571999" y="5694604"/>
                <a:ext cx="288031" cy="76469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1999" y="6378378"/>
                <a:ext cx="288031" cy="76469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11886" y="5227739"/>
                <a:ext cx="1022850" cy="27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14~16%</a:t>
                </a:r>
                <a:endPara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911886" y="5569626"/>
                <a:ext cx="1022850" cy="27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10~14%</a:t>
                </a:r>
                <a:endPara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911886" y="5911514"/>
                <a:ext cx="1058746" cy="27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8~10%</a:t>
                </a:r>
                <a:endPara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911886" y="6219716"/>
                <a:ext cx="720080" cy="275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rPr>
                  <a:t>过低</a:t>
                </a:r>
                <a:endParaRPr lang="zh-CN" altLang="en-US" sz="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</p:grpSp>
        <p:sp>
          <p:nvSpPr>
            <p:cNvPr id="19" name="Freeform 113"/>
            <p:cNvSpPr>
              <a:spLocks/>
            </p:cNvSpPr>
            <p:nvPr/>
          </p:nvSpPr>
          <p:spPr bwMode="gray">
            <a:xfrm>
              <a:off x="6134799" y="3114796"/>
              <a:ext cx="1735947" cy="1216562"/>
            </a:xfrm>
            <a:custGeom>
              <a:avLst/>
              <a:gdLst>
                <a:gd name="T0" fmla="*/ 2601 w 3282"/>
                <a:gd name="T1" fmla="*/ 42 h 2947"/>
                <a:gd name="T2" fmla="*/ 2676 w 3282"/>
                <a:gd name="T3" fmla="*/ 0 h 2947"/>
                <a:gd name="T4" fmla="*/ 2880 w 3282"/>
                <a:gd name="T5" fmla="*/ 303 h 2947"/>
                <a:gd name="T6" fmla="*/ 3231 w 3282"/>
                <a:gd name="T7" fmla="*/ 616 h 2947"/>
                <a:gd name="T8" fmla="*/ 3042 w 3282"/>
                <a:gd name="T9" fmla="*/ 1063 h 2947"/>
                <a:gd name="T10" fmla="*/ 2947 w 3282"/>
                <a:gd name="T11" fmla="*/ 1305 h 2947"/>
                <a:gd name="T12" fmla="*/ 3170 w 3282"/>
                <a:gd name="T13" fmla="*/ 1475 h 2947"/>
                <a:gd name="T14" fmla="*/ 3138 w 3282"/>
                <a:gd name="T15" fmla="*/ 1766 h 2947"/>
                <a:gd name="T16" fmla="*/ 2839 w 3282"/>
                <a:gd name="T17" fmla="*/ 1947 h 2947"/>
                <a:gd name="T18" fmla="*/ 2770 w 3282"/>
                <a:gd name="T19" fmla="*/ 2118 h 2947"/>
                <a:gd name="T20" fmla="*/ 2536 w 3282"/>
                <a:gd name="T21" fmla="*/ 1941 h 2947"/>
                <a:gd name="T22" fmla="*/ 2347 w 3282"/>
                <a:gd name="T23" fmla="*/ 2073 h 2947"/>
                <a:gd name="T24" fmla="*/ 2120 w 3282"/>
                <a:gd name="T25" fmla="*/ 2181 h 2947"/>
                <a:gd name="T26" fmla="*/ 1880 w 3282"/>
                <a:gd name="T27" fmla="*/ 2526 h 2947"/>
                <a:gd name="T28" fmla="*/ 1502 w 3282"/>
                <a:gd name="T29" fmla="*/ 2852 h 2947"/>
                <a:gd name="T30" fmla="*/ 1233 w 3282"/>
                <a:gd name="T31" fmla="*/ 2707 h 2947"/>
                <a:gd name="T32" fmla="*/ 939 w 3282"/>
                <a:gd name="T33" fmla="*/ 2947 h 2947"/>
                <a:gd name="T34" fmla="*/ 754 w 3282"/>
                <a:gd name="T35" fmla="*/ 2620 h 2947"/>
                <a:gd name="T36" fmla="*/ 351 w 3282"/>
                <a:gd name="T37" fmla="*/ 2470 h 2947"/>
                <a:gd name="T38" fmla="*/ 34 w 3282"/>
                <a:gd name="T39" fmla="*/ 2333 h 2947"/>
                <a:gd name="T40" fmla="*/ 79 w 3282"/>
                <a:gd name="T41" fmla="*/ 2063 h 2947"/>
                <a:gd name="T42" fmla="*/ 278 w 3282"/>
                <a:gd name="T43" fmla="*/ 2089 h 2947"/>
                <a:gd name="T44" fmla="*/ 412 w 3282"/>
                <a:gd name="T45" fmla="*/ 2075 h 2947"/>
                <a:gd name="T46" fmla="*/ 575 w 3282"/>
                <a:gd name="T47" fmla="*/ 2104 h 2947"/>
                <a:gd name="T48" fmla="*/ 709 w 3282"/>
                <a:gd name="T49" fmla="*/ 2183 h 2947"/>
                <a:gd name="T50" fmla="*/ 892 w 3282"/>
                <a:gd name="T51" fmla="*/ 2203 h 2947"/>
                <a:gd name="T52" fmla="*/ 985 w 3282"/>
                <a:gd name="T53" fmla="*/ 2234 h 2947"/>
                <a:gd name="T54" fmla="*/ 1164 w 3282"/>
                <a:gd name="T55" fmla="*/ 2130 h 2947"/>
                <a:gd name="T56" fmla="*/ 1363 w 3282"/>
                <a:gd name="T57" fmla="*/ 2079 h 2947"/>
                <a:gd name="T58" fmla="*/ 1498 w 3282"/>
                <a:gd name="T59" fmla="*/ 2071 h 2947"/>
                <a:gd name="T60" fmla="*/ 1589 w 3282"/>
                <a:gd name="T61" fmla="*/ 2024 h 2947"/>
                <a:gd name="T62" fmla="*/ 1680 w 3282"/>
                <a:gd name="T63" fmla="*/ 1941 h 2947"/>
                <a:gd name="T64" fmla="*/ 1772 w 3282"/>
                <a:gd name="T65" fmla="*/ 1866 h 2947"/>
                <a:gd name="T66" fmla="*/ 1837 w 3282"/>
                <a:gd name="T67" fmla="*/ 1811 h 2947"/>
                <a:gd name="T68" fmla="*/ 1772 w 3282"/>
                <a:gd name="T69" fmla="*/ 1679 h 2947"/>
                <a:gd name="T70" fmla="*/ 1863 w 3282"/>
                <a:gd name="T71" fmla="*/ 1585 h 2947"/>
                <a:gd name="T72" fmla="*/ 2020 w 3282"/>
                <a:gd name="T73" fmla="*/ 1612 h 2947"/>
                <a:gd name="T74" fmla="*/ 2117 w 3282"/>
                <a:gd name="T75" fmla="*/ 1502 h 2947"/>
                <a:gd name="T76" fmla="*/ 2243 w 3282"/>
                <a:gd name="T77" fmla="*/ 1477 h 2947"/>
                <a:gd name="T78" fmla="*/ 2315 w 3282"/>
                <a:gd name="T79" fmla="*/ 1364 h 2947"/>
                <a:gd name="T80" fmla="*/ 2426 w 3282"/>
                <a:gd name="T81" fmla="*/ 1262 h 2947"/>
                <a:gd name="T82" fmla="*/ 2534 w 3282"/>
                <a:gd name="T83" fmla="*/ 1195 h 2947"/>
                <a:gd name="T84" fmla="*/ 2685 w 3282"/>
                <a:gd name="T85" fmla="*/ 1203 h 2947"/>
                <a:gd name="T86" fmla="*/ 2682 w 3282"/>
                <a:gd name="T87" fmla="*/ 1108 h 2947"/>
                <a:gd name="T88" fmla="*/ 2524 w 3282"/>
                <a:gd name="T89" fmla="*/ 998 h 2947"/>
                <a:gd name="T90" fmla="*/ 2426 w 3282"/>
                <a:gd name="T91" fmla="*/ 1040 h 2947"/>
                <a:gd name="T92" fmla="*/ 2304 w 3282"/>
                <a:gd name="T93" fmla="*/ 1034 h 2947"/>
                <a:gd name="T94" fmla="*/ 2211 w 3282"/>
                <a:gd name="T95" fmla="*/ 1075 h 2947"/>
                <a:gd name="T96" fmla="*/ 2193 w 3282"/>
                <a:gd name="T97" fmla="*/ 982 h 2947"/>
                <a:gd name="T98" fmla="*/ 2239 w 3282"/>
                <a:gd name="T99" fmla="*/ 782 h 2947"/>
                <a:gd name="T100" fmla="*/ 2331 w 3282"/>
                <a:gd name="T101" fmla="*/ 719 h 2947"/>
                <a:gd name="T102" fmla="*/ 2443 w 3282"/>
                <a:gd name="T103" fmla="*/ 675 h 2947"/>
                <a:gd name="T104" fmla="*/ 2540 w 3282"/>
                <a:gd name="T105" fmla="*/ 611 h 2947"/>
                <a:gd name="T106" fmla="*/ 2542 w 3282"/>
                <a:gd name="T107" fmla="*/ 498 h 2947"/>
                <a:gd name="T108" fmla="*/ 2585 w 3282"/>
                <a:gd name="T109" fmla="*/ 337 h 2947"/>
                <a:gd name="T110" fmla="*/ 2634 w 3282"/>
                <a:gd name="T111" fmla="*/ 246 h 2947"/>
                <a:gd name="T112" fmla="*/ 2605 w 3282"/>
                <a:gd name="T113" fmla="*/ 148 h 2947"/>
                <a:gd name="T114" fmla="*/ 2548 w 3282"/>
                <a:gd name="T115" fmla="*/ 124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272 w 10000"/>
                <a:gd name="connsiteY14" fmla="*/ 170 h 10000"/>
                <a:gd name="connsiteX15" fmla="*/ 8135 w 10000"/>
                <a:gd name="connsiteY15" fmla="*/ 448 h 10000"/>
                <a:gd name="connsiteX16" fmla="*/ 8403 w 10000"/>
                <a:gd name="connsiteY16" fmla="*/ 621 h 10000"/>
                <a:gd name="connsiteX17" fmla="*/ 8477 w 10000"/>
                <a:gd name="connsiteY17" fmla="*/ 482 h 10000"/>
                <a:gd name="connsiteX18" fmla="*/ 8681 w 10000"/>
                <a:gd name="connsiteY18" fmla="*/ 556 h 10000"/>
                <a:gd name="connsiteX19" fmla="*/ 8693 w 10000"/>
                <a:gd name="connsiteY19" fmla="*/ 784 h 10000"/>
                <a:gd name="connsiteX20" fmla="*/ 8775 w 10000"/>
                <a:gd name="connsiteY20" fmla="*/ 1028 h 10000"/>
                <a:gd name="connsiteX21" fmla="*/ 9089 w 10000"/>
                <a:gd name="connsiteY21" fmla="*/ 1028 h 10000"/>
                <a:gd name="connsiteX22" fmla="*/ 9418 w 10000"/>
                <a:gd name="connsiteY22" fmla="*/ 909 h 10000"/>
                <a:gd name="connsiteX23" fmla="*/ 9561 w 10000"/>
                <a:gd name="connsiteY23" fmla="*/ 702 h 10000"/>
                <a:gd name="connsiteX24" fmla="*/ 9902 w 10000"/>
                <a:gd name="connsiteY24" fmla="*/ 970 h 10000"/>
                <a:gd name="connsiteX25" fmla="*/ 9845 w 10000"/>
                <a:gd name="connsiteY25" fmla="*/ 1310 h 10000"/>
                <a:gd name="connsiteX26" fmla="*/ 9753 w 10000"/>
                <a:gd name="connsiteY26" fmla="*/ 1697 h 10000"/>
                <a:gd name="connsiteX27" fmla="*/ 9845 w 10000"/>
                <a:gd name="connsiteY27" fmla="*/ 2090 h 10000"/>
                <a:gd name="connsiteX28" fmla="*/ 9747 w 10000"/>
                <a:gd name="connsiteY28" fmla="*/ 2145 h 10000"/>
                <a:gd name="connsiteX29" fmla="*/ 9723 w 10000"/>
                <a:gd name="connsiteY29" fmla="*/ 2379 h 10000"/>
                <a:gd name="connsiteX30" fmla="*/ 9567 w 10000"/>
                <a:gd name="connsiteY30" fmla="*/ 2565 h 10000"/>
                <a:gd name="connsiteX31" fmla="*/ 9400 w 10000"/>
                <a:gd name="connsiteY31" fmla="*/ 2939 h 10000"/>
                <a:gd name="connsiteX32" fmla="*/ 9147 w 10000"/>
                <a:gd name="connsiteY32" fmla="*/ 3247 h 10000"/>
                <a:gd name="connsiteX33" fmla="*/ 9101 w 10000"/>
                <a:gd name="connsiteY33" fmla="*/ 3407 h 10000"/>
                <a:gd name="connsiteX34" fmla="*/ 9269 w 10000"/>
                <a:gd name="connsiteY34" fmla="*/ 3607 h 10000"/>
                <a:gd name="connsiteX35" fmla="*/ 9394 w 10000"/>
                <a:gd name="connsiteY35" fmla="*/ 3800 h 10000"/>
                <a:gd name="connsiteX36" fmla="*/ 9357 w 10000"/>
                <a:gd name="connsiteY36" fmla="*/ 4075 h 10000"/>
                <a:gd name="connsiteX37" fmla="*/ 9381 w 10000"/>
                <a:gd name="connsiteY37" fmla="*/ 4296 h 10000"/>
                <a:gd name="connsiteX38" fmla="*/ 9232 w 10000"/>
                <a:gd name="connsiteY38" fmla="*/ 4221 h 10000"/>
                <a:gd name="connsiteX39" fmla="*/ 9183 w 10000"/>
                <a:gd name="connsiteY39" fmla="*/ 4289 h 10000"/>
                <a:gd name="connsiteX40" fmla="*/ 9052 w 10000"/>
                <a:gd name="connsiteY40" fmla="*/ 4242 h 10000"/>
                <a:gd name="connsiteX41" fmla="*/ 8979 w 10000"/>
                <a:gd name="connsiteY41" fmla="*/ 4428 h 10000"/>
                <a:gd name="connsiteX42" fmla="*/ 9107 w 10000"/>
                <a:gd name="connsiteY42" fmla="*/ 4455 h 10000"/>
                <a:gd name="connsiteX43" fmla="*/ 9232 w 10000"/>
                <a:gd name="connsiteY43" fmla="*/ 4642 h 10000"/>
                <a:gd name="connsiteX44" fmla="*/ 9214 w 10000"/>
                <a:gd name="connsiteY44" fmla="*/ 4924 h 10000"/>
                <a:gd name="connsiteX45" fmla="*/ 9321 w 10000"/>
                <a:gd name="connsiteY45" fmla="*/ 5090 h 10000"/>
                <a:gd name="connsiteX46" fmla="*/ 9327 w 10000"/>
                <a:gd name="connsiteY46" fmla="*/ 5192 h 10000"/>
                <a:gd name="connsiteX47" fmla="*/ 9418 w 10000"/>
                <a:gd name="connsiteY47" fmla="*/ 5212 h 10000"/>
                <a:gd name="connsiteX48" fmla="*/ 9659 w 10000"/>
                <a:gd name="connsiteY48" fmla="*/ 5005 h 10000"/>
                <a:gd name="connsiteX49" fmla="*/ 9778 w 10000"/>
                <a:gd name="connsiteY49" fmla="*/ 5229 h 10000"/>
                <a:gd name="connsiteX50" fmla="*/ 9884 w 10000"/>
                <a:gd name="connsiteY50" fmla="*/ 5456 h 10000"/>
                <a:gd name="connsiteX51" fmla="*/ 10000 w 10000"/>
                <a:gd name="connsiteY51" fmla="*/ 5531 h 10000"/>
                <a:gd name="connsiteX52" fmla="*/ 10000 w 10000"/>
                <a:gd name="connsiteY52" fmla="*/ 5691 h 10000"/>
                <a:gd name="connsiteX53" fmla="*/ 9869 w 10000"/>
                <a:gd name="connsiteY53" fmla="*/ 5864 h 10000"/>
                <a:gd name="connsiteX54" fmla="*/ 9717 w 10000"/>
                <a:gd name="connsiteY54" fmla="*/ 6026 h 10000"/>
                <a:gd name="connsiteX55" fmla="*/ 9561 w 10000"/>
                <a:gd name="connsiteY55" fmla="*/ 5993 h 10000"/>
                <a:gd name="connsiteX56" fmla="*/ 9549 w 10000"/>
                <a:gd name="connsiteY56" fmla="*/ 6118 h 10000"/>
                <a:gd name="connsiteX57" fmla="*/ 9449 w 10000"/>
                <a:gd name="connsiteY57" fmla="*/ 6172 h 10000"/>
                <a:gd name="connsiteX58" fmla="*/ 9238 w 10000"/>
                <a:gd name="connsiteY58" fmla="*/ 6240 h 10000"/>
                <a:gd name="connsiteX59" fmla="*/ 9083 w 10000"/>
                <a:gd name="connsiteY59" fmla="*/ 6440 h 10000"/>
                <a:gd name="connsiteX60" fmla="*/ 8921 w 10000"/>
                <a:gd name="connsiteY60" fmla="*/ 6586 h 10000"/>
                <a:gd name="connsiteX61" fmla="*/ 8787 w 10000"/>
                <a:gd name="connsiteY61" fmla="*/ 6827 h 10000"/>
                <a:gd name="connsiteX62" fmla="*/ 8650 w 10000"/>
                <a:gd name="connsiteY62" fmla="*/ 6607 h 10000"/>
                <a:gd name="connsiteX63" fmla="*/ 8525 w 10000"/>
                <a:gd name="connsiteY63" fmla="*/ 6505 h 10000"/>
                <a:gd name="connsiteX64" fmla="*/ 8434 w 10000"/>
                <a:gd name="connsiteY64" fmla="*/ 6600 h 10000"/>
                <a:gd name="connsiteX65" fmla="*/ 8495 w 10000"/>
                <a:gd name="connsiteY65" fmla="*/ 6675 h 10000"/>
                <a:gd name="connsiteX66" fmla="*/ 8495 w 10000"/>
                <a:gd name="connsiteY66" fmla="*/ 6895 h 10000"/>
                <a:gd name="connsiteX67" fmla="*/ 8565 w 10000"/>
                <a:gd name="connsiteY67" fmla="*/ 7082 h 10000"/>
                <a:gd name="connsiteX68" fmla="*/ 8464 w 10000"/>
                <a:gd name="connsiteY68" fmla="*/ 7262 h 10000"/>
                <a:gd name="connsiteX69" fmla="*/ 8440 w 10000"/>
                <a:gd name="connsiteY69" fmla="*/ 7187 h 10000"/>
                <a:gd name="connsiteX70" fmla="*/ 8236 w 10000"/>
                <a:gd name="connsiteY70" fmla="*/ 7180 h 10000"/>
                <a:gd name="connsiteX71" fmla="*/ 8093 w 10000"/>
                <a:gd name="connsiteY71" fmla="*/ 7034 h 10000"/>
                <a:gd name="connsiteX72" fmla="*/ 8044 w 10000"/>
                <a:gd name="connsiteY72" fmla="*/ 6827 h 10000"/>
                <a:gd name="connsiteX73" fmla="*/ 7943 w 10000"/>
                <a:gd name="connsiteY73" fmla="*/ 6688 h 10000"/>
                <a:gd name="connsiteX74" fmla="*/ 7864 w 10000"/>
                <a:gd name="connsiteY74" fmla="*/ 6532 h 10000"/>
                <a:gd name="connsiteX75" fmla="*/ 7788 w 10000"/>
                <a:gd name="connsiteY75" fmla="*/ 6485 h 10000"/>
                <a:gd name="connsiteX76" fmla="*/ 7727 w 10000"/>
                <a:gd name="connsiteY76" fmla="*/ 6586 h 10000"/>
                <a:gd name="connsiteX77" fmla="*/ 7636 w 10000"/>
                <a:gd name="connsiteY77" fmla="*/ 6593 h 10000"/>
                <a:gd name="connsiteX78" fmla="*/ 7523 w 10000"/>
                <a:gd name="connsiteY78" fmla="*/ 6675 h 10000"/>
                <a:gd name="connsiteX79" fmla="*/ 7553 w 10000"/>
                <a:gd name="connsiteY79" fmla="*/ 6905 h 10000"/>
                <a:gd name="connsiteX80" fmla="*/ 7438 w 10000"/>
                <a:gd name="connsiteY80" fmla="*/ 6953 h 10000"/>
                <a:gd name="connsiteX81" fmla="*/ 7355 w 10000"/>
                <a:gd name="connsiteY81" fmla="*/ 6919 h 10000"/>
                <a:gd name="connsiteX82" fmla="*/ 7270 w 10000"/>
                <a:gd name="connsiteY82" fmla="*/ 7041 h 10000"/>
                <a:gd name="connsiteX83" fmla="*/ 7151 w 10000"/>
                <a:gd name="connsiteY83" fmla="*/ 7034 h 10000"/>
                <a:gd name="connsiteX84" fmla="*/ 6996 w 10000"/>
                <a:gd name="connsiteY84" fmla="*/ 7221 h 10000"/>
                <a:gd name="connsiteX85" fmla="*/ 6849 w 10000"/>
                <a:gd name="connsiteY85" fmla="*/ 7234 h 10000"/>
                <a:gd name="connsiteX86" fmla="*/ 6798 w 10000"/>
                <a:gd name="connsiteY86" fmla="*/ 6973 h 10000"/>
                <a:gd name="connsiteX87" fmla="*/ 6651 w 10000"/>
                <a:gd name="connsiteY87" fmla="*/ 6960 h 10000"/>
                <a:gd name="connsiteX88" fmla="*/ 6575 w 10000"/>
                <a:gd name="connsiteY88" fmla="*/ 7102 h 10000"/>
                <a:gd name="connsiteX89" fmla="*/ 6557 w 10000"/>
                <a:gd name="connsiteY89" fmla="*/ 7268 h 10000"/>
                <a:gd name="connsiteX90" fmla="*/ 6459 w 10000"/>
                <a:gd name="connsiteY90" fmla="*/ 7401 h 10000"/>
                <a:gd name="connsiteX91" fmla="*/ 6496 w 10000"/>
                <a:gd name="connsiteY91" fmla="*/ 7540 h 10000"/>
                <a:gd name="connsiteX92" fmla="*/ 6450 w 10000"/>
                <a:gd name="connsiteY92" fmla="*/ 7621 h 10000"/>
                <a:gd name="connsiteX93" fmla="*/ 6658 w 10000"/>
                <a:gd name="connsiteY93" fmla="*/ 7917 h 10000"/>
                <a:gd name="connsiteX94" fmla="*/ 6322 w 10000"/>
                <a:gd name="connsiteY94" fmla="*/ 8062 h 10000"/>
                <a:gd name="connsiteX95" fmla="*/ 6137 w 10000"/>
                <a:gd name="connsiteY95" fmla="*/ 8062 h 10000"/>
                <a:gd name="connsiteX96" fmla="*/ 5874 w 10000"/>
                <a:gd name="connsiteY96" fmla="*/ 8168 h 10000"/>
                <a:gd name="connsiteX97" fmla="*/ 5728 w 10000"/>
                <a:gd name="connsiteY97" fmla="*/ 8571 h 10000"/>
                <a:gd name="connsiteX98" fmla="*/ 5491 w 10000"/>
                <a:gd name="connsiteY98" fmla="*/ 8670 h 10000"/>
                <a:gd name="connsiteX99" fmla="*/ 5381 w 10000"/>
                <a:gd name="connsiteY99" fmla="*/ 8616 h 10000"/>
                <a:gd name="connsiteX100" fmla="*/ 5274 w 10000"/>
                <a:gd name="connsiteY100" fmla="*/ 8816 h 10000"/>
                <a:gd name="connsiteX101" fmla="*/ 5101 w 10000"/>
                <a:gd name="connsiteY101" fmla="*/ 8751 h 10000"/>
                <a:gd name="connsiteX102" fmla="*/ 4939 w 10000"/>
                <a:gd name="connsiteY102" fmla="*/ 8951 h 10000"/>
                <a:gd name="connsiteX103" fmla="*/ 4878 w 10000"/>
                <a:gd name="connsiteY103" fmla="*/ 9223 h 10000"/>
                <a:gd name="connsiteX104" fmla="*/ 4576 w 10000"/>
                <a:gd name="connsiteY104" fmla="*/ 9678 h 10000"/>
                <a:gd name="connsiteX105" fmla="*/ 4445 w 10000"/>
                <a:gd name="connsiteY105" fmla="*/ 9800 h 10000"/>
                <a:gd name="connsiteX106" fmla="*/ 4357 w 10000"/>
                <a:gd name="connsiteY106" fmla="*/ 9705 h 10000"/>
                <a:gd name="connsiteX107" fmla="*/ 4080 w 10000"/>
                <a:gd name="connsiteY107" fmla="*/ 9759 h 10000"/>
                <a:gd name="connsiteX108" fmla="*/ 3955 w 10000"/>
                <a:gd name="connsiteY108" fmla="*/ 9579 h 10000"/>
                <a:gd name="connsiteX109" fmla="*/ 3775 w 10000"/>
                <a:gd name="connsiteY109" fmla="*/ 9572 h 10000"/>
                <a:gd name="connsiteX110" fmla="*/ 3641 w 10000"/>
                <a:gd name="connsiteY110" fmla="*/ 9437 h 10000"/>
                <a:gd name="connsiteX111" fmla="*/ 3757 w 10000"/>
                <a:gd name="connsiteY111" fmla="*/ 9186 h 10000"/>
                <a:gd name="connsiteX112" fmla="*/ 3803 w 10000"/>
                <a:gd name="connsiteY112" fmla="*/ 9023 h 10000"/>
                <a:gd name="connsiteX113" fmla="*/ 3702 w 10000"/>
                <a:gd name="connsiteY113" fmla="*/ 8863 h 10000"/>
                <a:gd name="connsiteX114" fmla="*/ 3504 w 10000"/>
                <a:gd name="connsiteY114" fmla="*/ 8924 h 10000"/>
                <a:gd name="connsiteX115" fmla="*/ 3397 w 10000"/>
                <a:gd name="connsiteY115" fmla="*/ 9192 h 10000"/>
                <a:gd name="connsiteX116" fmla="*/ 3355 w 10000"/>
                <a:gd name="connsiteY116" fmla="*/ 9657 h 10000"/>
                <a:gd name="connsiteX117" fmla="*/ 3205 w 10000"/>
                <a:gd name="connsiteY117" fmla="*/ 9844 h 10000"/>
                <a:gd name="connsiteX118" fmla="*/ 2861 w 10000"/>
                <a:gd name="connsiteY118" fmla="*/ 10000 h 10000"/>
                <a:gd name="connsiteX119" fmla="*/ 2648 w 10000"/>
                <a:gd name="connsiteY119" fmla="*/ 9980 h 10000"/>
                <a:gd name="connsiteX120" fmla="*/ 2468 w 10000"/>
                <a:gd name="connsiteY120" fmla="*/ 9793 h 10000"/>
                <a:gd name="connsiteX121" fmla="*/ 2489 w 10000"/>
                <a:gd name="connsiteY121" fmla="*/ 9484 h 10000"/>
                <a:gd name="connsiteX122" fmla="*/ 2663 w 10000"/>
                <a:gd name="connsiteY122" fmla="*/ 9379 h 10000"/>
                <a:gd name="connsiteX123" fmla="*/ 2663 w 10000"/>
                <a:gd name="connsiteY123" fmla="*/ 9016 h 10000"/>
                <a:gd name="connsiteX124" fmla="*/ 2526 w 10000"/>
                <a:gd name="connsiteY124" fmla="*/ 8884 h 10000"/>
                <a:gd name="connsiteX125" fmla="*/ 2297 w 10000"/>
                <a:gd name="connsiteY125" fmla="*/ 8890 h 10000"/>
                <a:gd name="connsiteX126" fmla="*/ 2005 w 10000"/>
                <a:gd name="connsiteY126" fmla="*/ 9209 h 10000"/>
                <a:gd name="connsiteX127" fmla="*/ 1597 w 10000"/>
                <a:gd name="connsiteY127" fmla="*/ 9209 h 10000"/>
                <a:gd name="connsiteX128" fmla="*/ 1344 w 10000"/>
                <a:gd name="connsiteY128" fmla="*/ 9063 h 10000"/>
                <a:gd name="connsiteX129" fmla="*/ 1356 w 10000"/>
                <a:gd name="connsiteY129" fmla="*/ 8856 h 10000"/>
                <a:gd name="connsiteX130" fmla="*/ 1152 w 10000"/>
                <a:gd name="connsiteY130" fmla="*/ 8843 h 10000"/>
                <a:gd name="connsiteX131" fmla="*/ 920 w 10000"/>
                <a:gd name="connsiteY131" fmla="*/ 8616 h 10000"/>
                <a:gd name="connsiteX132" fmla="*/ 1069 w 10000"/>
                <a:gd name="connsiteY132" fmla="*/ 8381 h 10000"/>
                <a:gd name="connsiteX133" fmla="*/ 1207 w 10000"/>
                <a:gd name="connsiteY133" fmla="*/ 8337 h 10000"/>
                <a:gd name="connsiteX134" fmla="*/ 1146 w 10000"/>
                <a:gd name="connsiteY134" fmla="*/ 8110 h 10000"/>
                <a:gd name="connsiteX135" fmla="*/ 902 w 10000"/>
                <a:gd name="connsiteY135" fmla="*/ 8015 h 10000"/>
                <a:gd name="connsiteX136" fmla="*/ 619 w 10000"/>
                <a:gd name="connsiteY136" fmla="*/ 8056 h 10000"/>
                <a:gd name="connsiteX137" fmla="*/ 475 w 10000"/>
                <a:gd name="connsiteY137" fmla="*/ 8242 h 10000"/>
                <a:gd name="connsiteX138" fmla="*/ 338 w 10000"/>
                <a:gd name="connsiteY138" fmla="*/ 8222 h 10000"/>
                <a:gd name="connsiteX139" fmla="*/ 104 w 10000"/>
                <a:gd name="connsiteY139" fmla="*/ 7917 h 10000"/>
                <a:gd name="connsiteX140" fmla="*/ 0 w 10000"/>
                <a:gd name="connsiteY140" fmla="*/ 7587 h 10000"/>
                <a:gd name="connsiteX141" fmla="*/ 55 w 10000"/>
                <a:gd name="connsiteY141" fmla="*/ 7394 h 10000"/>
                <a:gd name="connsiteX142" fmla="*/ 30 w 10000"/>
                <a:gd name="connsiteY142" fmla="*/ 6973 h 10000"/>
                <a:gd name="connsiteX143" fmla="*/ 43 w 10000"/>
                <a:gd name="connsiteY143" fmla="*/ 6980 h 10000"/>
                <a:gd name="connsiteX144" fmla="*/ 91 w 10000"/>
                <a:gd name="connsiteY144" fmla="*/ 6980 h 10000"/>
                <a:gd name="connsiteX145" fmla="*/ 158 w 10000"/>
                <a:gd name="connsiteY145" fmla="*/ 6987 h 10000"/>
                <a:gd name="connsiteX146" fmla="*/ 241 w 10000"/>
                <a:gd name="connsiteY146" fmla="*/ 7000 h 10000"/>
                <a:gd name="connsiteX147" fmla="*/ 332 w 10000"/>
                <a:gd name="connsiteY147" fmla="*/ 7007 h 10000"/>
                <a:gd name="connsiteX148" fmla="*/ 420 w 10000"/>
                <a:gd name="connsiteY148" fmla="*/ 7021 h 10000"/>
                <a:gd name="connsiteX149" fmla="*/ 506 w 10000"/>
                <a:gd name="connsiteY149" fmla="*/ 7034 h 10000"/>
                <a:gd name="connsiteX150" fmla="*/ 576 w 10000"/>
                <a:gd name="connsiteY150" fmla="*/ 7048 h 10000"/>
                <a:gd name="connsiteX151" fmla="*/ 631 w 10000"/>
                <a:gd name="connsiteY151" fmla="*/ 7061 h 10000"/>
                <a:gd name="connsiteX152" fmla="*/ 740 w 10000"/>
                <a:gd name="connsiteY152" fmla="*/ 7089 h 10000"/>
                <a:gd name="connsiteX153" fmla="*/ 847 w 10000"/>
                <a:gd name="connsiteY153" fmla="*/ 7089 h 10000"/>
                <a:gd name="connsiteX154" fmla="*/ 938 w 10000"/>
                <a:gd name="connsiteY154" fmla="*/ 7061 h 10000"/>
                <a:gd name="connsiteX155" fmla="*/ 984 w 10000"/>
                <a:gd name="connsiteY155" fmla="*/ 7041 h 10000"/>
                <a:gd name="connsiteX156" fmla="*/ 1027 w 10000"/>
                <a:gd name="connsiteY156" fmla="*/ 7021 h 10000"/>
                <a:gd name="connsiteX157" fmla="*/ 1069 w 10000"/>
                <a:gd name="connsiteY157" fmla="*/ 7014 h 10000"/>
                <a:gd name="connsiteX158" fmla="*/ 1118 w 10000"/>
                <a:gd name="connsiteY158" fmla="*/ 7007 h 10000"/>
                <a:gd name="connsiteX159" fmla="*/ 1176 w 10000"/>
                <a:gd name="connsiteY159" fmla="*/ 7021 h 10000"/>
                <a:gd name="connsiteX160" fmla="*/ 1255 w 10000"/>
                <a:gd name="connsiteY160" fmla="*/ 7041 h 10000"/>
                <a:gd name="connsiteX161" fmla="*/ 1344 w 10000"/>
                <a:gd name="connsiteY161" fmla="*/ 7055 h 10000"/>
                <a:gd name="connsiteX162" fmla="*/ 1441 w 10000"/>
                <a:gd name="connsiteY162" fmla="*/ 7068 h 10000"/>
                <a:gd name="connsiteX163" fmla="*/ 1517 w 10000"/>
                <a:gd name="connsiteY163" fmla="*/ 7082 h 10000"/>
                <a:gd name="connsiteX164" fmla="*/ 1578 w 10000"/>
                <a:gd name="connsiteY164" fmla="*/ 7082 h 10000"/>
                <a:gd name="connsiteX165" fmla="*/ 1651 w 10000"/>
                <a:gd name="connsiteY165" fmla="*/ 7089 h 10000"/>
                <a:gd name="connsiteX166" fmla="*/ 1706 w 10000"/>
                <a:gd name="connsiteY166" fmla="*/ 7109 h 10000"/>
                <a:gd name="connsiteX167" fmla="*/ 1752 w 10000"/>
                <a:gd name="connsiteY167" fmla="*/ 7139 h 10000"/>
                <a:gd name="connsiteX168" fmla="*/ 1795 w 10000"/>
                <a:gd name="connsiteY168" fmla="*/ 7187 h 10000"/>
                <a:gd name="connsiteX169" fmla="*/ 1849 w 10000"/>
                <a:gd name="connsiteY169" fmla="*/ 7241 h 10000"/>
                <a:gd name="connsiteX170" fmla="*/ 1907 w 10000"/>
                <a:gd name="connsiteY170" fmla="*/ 7289 h 10000"/>
                <a:gd name="connsiteX171" fmla="*/ 1968 w 10000"/>
                <a:gd name="connsiteY171" fmla="*/ 7316 h 10000"/>
                <a:gd name="connsiteX172" fmla="*/ 2029 w 10000"/>
                <a:gd name="connsiteY172" fmla="*/ 7340 h 10000"/>
                <a:gd name="connsiteX173" fmla="*/ 2087 w 10000"/>
                <a:gd name="connsiteY173" fmla="*/ 7374 h 10000"/>
                <a:gd name="connsiteX174" fmla="*/ 2160 w 10000"/>
                <a:gd name="connsiteY174" fmla="*/ 7408 h 10000"/>
                <a:gd name="connsiteX175" fmla="*/ 2252 w 10000"/>
                <a:gd name="connsiteY175" fmla="*/ 7441 h 10000"/>
                <a:gd name="connsiteX176" fmla="*/ 2322 w 10000"/>
                <a:gd name="connsiteY176" fmla="*/ 7455 h 10000"/>
                <a:gd name="connsiteX177" fmla="*/ 2413 w 10000"/>
                <a:gd name="connsiteY177" fmla="*/ 7462 h 10000"/>
                <a:gd name="connsiteX178" fmla="*/ 2502 w 10000"/>
                <a:gd name="connsiteY178" fmla="*/ 7469 h 10000"/>
                <a:gd name="connsiteX179" fmla="*/ 2593 w 10000"/>
                <a:gd name="connsiteY179" fmla="*/ 7469 h 10000"/>
                <a:gd name="connsiteX180" fmla="*/ 2663 w 10000"/>
                <a:gd name="connsiteY180" fmla="*/ 7469 h 10000"/>
                <a:gd name="connsiteX181" fmla="*/ 2718 w 10000"/>
                <a:gd name="connsiteY181" fmla="*/ 7475 h 10000"/>
                <a:gd name="connsiteX182" fmla="*/ 2754 w 10000"/>
                <a:gd name="connsiteY182" fmla="*/ 7489 h 10000"/>
                <a:gd name="connsiteX183" fmla="*/ 2785 w 10000"/>
                <a:gd name="connsiteY183" fmla="*/ 7516 h 10000"/>
                <a:gd name="connsiteX184" fmla="*/ 2815 w 10000"/>
                <a:gd name="connsiteY184" fmla="*/ 7547 h 10000"/>
                <a:gd name="connsiteX185" fmla="*/ 2849 w 10000"/>
                <a:gd name="connsiteY185" fmla="*/ 7574 h 10000"/>
                <a:gd name="connsiteX186" fmla="*/ 2885 w 10000"/>
                <a:gd name="connsiteY186" fmla="*/ 7587 h 10000"/>
                <a:gd name="connsiteX187" fmla="*/ 2940 w 10000"/>
                <a:gd name="connsiteY187" fmla="*/ 7594 h 10000"/>
                <a:gd name="connsiteX188" fmla="*/ 3001 w 10000"/>
                <a:gd name="connsiteY188" fmla="*/ 7581 h 10000"/>
                <a:gd name="connsiteX189" fmla="*/ 3053 w 10000"/>
                <a:gd name="connsiteY189" fmla="*/ 7547 h 10000"/>
                <a:gd name="connsiteX190" fmla="*/ 3120 w 10000"/>
                <a:gd name="connsiteY190" fmla="*/ 7489 h 10000"/>
                <a:gd name="connsiteX191" fmla="*/ 3193 w 10000"/>
                <a:gd name="connsiteY191" fmla="*/ 7421 h 10000"/>
                <a:gd name="connsiteX192" fmla="*/ 3269 w 10000"/>
                <a:gd name="connsiteY192" fmla="*/ 7367 h 10000"/>
                <a:gd name="connsiteX193" fmla="*/ 3361 w 10000"/>
                <a:gd name="connsiteY193" fmla="*/ 7319 h 10000"/>
                <a:gd name="connsiteX194" fmla="*/ 3455 w 10000"/>
                <a:gd name="connsiteY194" fmla="*/ 7275 h 10000"/>
                <a:gd name="connsiteX195" fmla="*/ 3547 w 10000"/>
                <a:gd name="connsiteY195" fmla="*/ 7228 h 10000"/>
                <a:gd name="connsiteX196" fmla="*/ 3653 w 10000"/>
                <a:gd name="connsiteY196" fmla="*/ 7173 h 10000"/>
                <a:gd name="connsiteX197" fmla="*/ 3781 w 10000"/>
                <a:gd name="connsiteY197" fmla="*/ 7119 h 10000"/>
                <a:gd name="connsiteX198" fmla="*/ 3906 w 10000"/>
                <a:gd name="connsiteY198" fmla="*/ 7082 h 10000"/>
                <a:gd name="connsiteX199" fmla="*/ 4037 w 10000"/>
                <a:gd name="connsiteY199" fmla="*/ 7055 h 10000"/>
                <a:gd name="connsiteX200" fmla="*/ 4098 w 10000"/>
                <a:gd name="connsiteY200" fmla="*/ 7048 h 10000"/>
                <a:gd name="connsiteX201" fmla="*/ 4135 w 10000"/>
                <a:gd name="connsiteY201" fmla="*/ 7048 h 10000"/>
                <a:gd name="connsiteX202" fmla="*/ 4153 w 10000"/>
                <a:gd name="connsiteY202" fmla="*/ 7055 h 10000"/>
                <a:gd name="connsiteX203" fmla="*/ 4165 w 10000"/>
                <a:gd name="connsiteY203" fmla="*/ 7055 h 10000"/>
                <a:gd name="connsiteX204" fmla="*/ 4177 w 10000"/>
                <a:gd name="connsiteY204" fmla="*/ 7061 h 10000"/>
                <a:gd name="connsiteX205" fmla="*/ 4199 w 10000"/>
                <a:gd name="connsiteY205" fmla="*/ 7061 h 10000"/>
                <a:gd name="connsiteX206" fmla="*/ 4241 w 10000"/>
                <a:gd name="connsiteY206" fmla="*/ 7061 h 10000"/>
                <a:gd name="connsiteX207" fmla="*/ 4321 w 10000"/>
                <a:gd name="connsiteY207" fmla="*/ 7055 h 10000"/>
                <a:gd name="connsiteX208" fmla="*/ 4458 w 10000"/>
                <a:gd name="connsiteY208" fmla="*/ 7041 h 10000"/>
                <a:gd name="connsiteX209" fmla="*/ 4564 w 10000"/>
                <a:gd name="connsiteY209" fmla="*/ 7027 h 10000"/>
                <a:gd name="connsiteX210" fmla="*/ 4650 w 10000"/>
                <a:gd name="connsiteY210" fmla="*/ 7007 h 10000"/>
                <a:gd name="connsiteX211" fmla="*/ 4717 w 10000"/>
                <a:gd name="connsiteY211" fmla="*/ 6987 h 10000"/>
                <a:gd name="connsiteX212" fmla="*/ 4756 w 10000"/>
                <a:gd name="connsiteY212" fmla="*/ 6966 h 10000"/>
                <a:gd name="connsiteX213" fmla="*/ 4787 w 10000"/>
                <a:gd name="connsiteY213" fmla="*/ 6939 h 10000"/>
                <a:gd name="connsiteX214" fmla="*/ 4805 w 10000"/>
                <a:gd name="connsiteY214" fmla="*/ 6905 h 10000"/>
                <a:gd name="connsiteX215" fmla="*/ 4817 w 10000"/>
                <a:gd name="connsiteY215" fmla="*/ 6888 h 10000"/>
                <a:gd name="connsiteX216" fmla="*/ 4842 w 10000"/>
                <a:gd name="connsiteY216" fmla="*/ 6868 h 10000"/>
                <a:gd name="connsiteX217" fmla="*/ 4884 w 10000"/>
                <a:gd name="connsiteY217" fmla="*/ 6848 h 10000"/>
                <a:gd name="connsiteX218" fmla="*/ 4942 w 10000"/>
                <a:gd name="connsiteY218" fmla="*/ 6834 h 10000"/>
                <a:gd name="connsiteX219" fmla="*/ 4997 w 10000"/>
                <a:gd name="connsiteY219" fmla="*/ 6807 h 10000"/>
                <a:gd name="connsiteX220" fmla="*/ 5046 w 10000"/>
                <a:gd name="connsiteY220" fmla="*/ 6766 h 10000"/>
                <a:gd name="connsiteX221" fmla="*/ 5082 w 10000"/>
                <a:gd name="connsiteY221" fmla="*/ 6698 h 10000"/>
                <a:gd name="connsiteX222" fmla="*/ 5101 w 10000"/>
                <a:gd name="connsiteY222" fmla="*/ 6641 h 10000"/>
                <a:gd name="connsiteX223" fmla="*/ 5119 w 10000"/>
                <a:gd name="connsiteY223" fmla="*/ 6586 h 10000"/>
                <a:gd name="connsiteX224" fmla="*/ 5134 w 10000"/>
                <a:gd name="connsiteY224" fmla="*/ 6539 h 10000"/>
                <a:gd name="connsiteX225" fmla="*/ 5171 w 10000"/>
                <a:gd name="connsiteY225" fmla="*/ 6491 h 10000"/>
                <a:gd name="connsiteX226" fmla="*/ 5225 w 10000"/>
                <a:gd name="connsiteY226" fmla="*/ 6447 h 10000"/>
                <a:gd name="connsiteX227" fmla="*/ 5293 w 10000"/>
                <a:gd name="connsiteY227" fmla="*/ 6407 h 10000"/>
                <a:gd name="connsiteX228" fmla="*/ 5338 w 10000"/>
                <a:gd name="connsiteY228" fmla="*/ 6373 h 10000"/>
                <a:gd name="connsiteX229" fmla="*/ 5375 w 10000"/>
                <a:gd name="connsiteY229" fmla="*/ 6352 h 10000"/>
                <a:gd name="connsiteX230" fmla="*/ 5399 w 10000"/>
                <a:gd name="connsiteY230" fmla="*/ 6332 h 10000"/>
                <a:gd name="connsiteX231" fmla="*/ 5424 w 10000"/>
                <a:gd name="connsiteY231" fmla="*/ 6312 h 10000"/>
                <a:gd name="connsiteX232" fmla="*/ 5454 w 10000"/>
                <a:gd name="connsiteY232" fmla="*/ 6291 h 10000"/>
                <a:gd name="connsiteX233" fmla="*/ 5497 w 10000"/>
                <a:gd name="connsiteY233" fmla="*/ 6271 h 10000"/>
                <a:gd name="connsiteX234" fmla="*/ 5536 w 10000"/>
                <a:gd name="connsiteY234" fmla="*/ 6247 h 10000"/>
                <a:gd name="connsiteX235" fmla="*/ 5579 w 10000"/>
                <a:gd name="connsiteY235" fmla="*/ 6213 h 10000"/>
                <a:gd name="connsiteX236" fmla="*/ 5597 w 10000"/>
                <a:gd name="connsiteY236" fmla="*/ 6179 h 10000"/>
                <a:gd name="connsiteX237" fmla="*/ 5597 w 10000"/>
                <a:gd name="connsiteY237" fmla="*/ 6145 h 10000"/>
                <a:gd name="connsiteX238" fmla="*/ 5561 w 10000"/>
                <a:gd name="connsiteY238" fmla="*/ 6091 h 10000"/>
                <a:gd name="connsiteX239" fmla="*/ 5512 w 10000"/>
                <a:gd name="connsiteY239" fmla="*/ 6040 h 10000"/>
                <a:gd name="connsiteX240" fmla="*/ 5466 w 10000"/>
                <a:gd name="connsiteY240" fmla="*/ 5979 h 10000"/>
                <a:gd name="connsiteX241" fmla="*/ 5424 w 10000"/>
                <a:gd name="connsiteY241" fmla="*/ 5918 h 10000"/>
                <a:gd name="connsiteX242" fmla="*/ 5399 w 10000"/>
                <a:gd name="connsiteY242" fmla="*/ 5857 h 10000"/>
                <a:gd name="connsiteX243" fmla="*/ 5399 w 10000"/>
                <a:gd name="connsiteY243" fmla="*/ 5792 h 10000"/>
                <a:gd name="connsiteX244" fmla="*/ 5399 w 10000"/>
                <a:gd name="connsiteY244" fmla="*/ 5697 h 10000"/>
                <a:gd name="connsiteX245" fmla="*/ 5411 w 10000"/>
                <a:gd name="connsiteY245" fmla="*/ 5606 h 10000"/>
                <a:gd name="connsiteX246" fmla="*/ 5430 w 10000"/>
                <a:gd name="connsiteY246" fmla="*/ 5524 h 10000"/>
                <a:gd name="connsiteX247" fmla="*/ 5454 w 10000"/>
                <a:gd name="connsiteY247" fmla="*/ 5456 h 10000"/>
                <a:gd name="connsiteX248" fmla="*/ 5503 w 10000"/>
                <a:gd name="connsiteY248" fmla="*/ 5405 h 10000"/>
                <a:gd name="connsiteX249" fmla="*/ 5555 w 10000"/>
                <a:gd name="connsiteY249" fmla="*/ 5378 h 10000"/>
                <a:gd name="connsiteX250" fmla="*/ 5615 w 10000"/>
                <a:gd name="connsiteY250" fmla="*/ 5365 h 10000"/>
                <a:gd name="connsiteX251" fmla="*/ 5676 w 10000"/>
                <a:gd name="connsiteY251" fmla="*/ 5378 h 10000"/>
                <a:gd name="connsiteX252" fmla="*/ 5740 w 10000"/>
                <a:gd name="connsiteY252" fmla="*/ 5419 h 10000"/>
                <a:gd name="connsiteX253" fmla="*/ 5820 w 10000"/>
                <a:gd name="connsiteY253" fmla="*/ 5450 h 10000"/>
                <a:gd name="connsiteX254" fmla="*/ 5902 w 10000"/>
                <a:gd name="connsiteY254" fmla="*/ 5477 h 10000"/>
                <a:gd name="connsiteX255" fmla="*/ 5981 w 10000"/>
                <a:gd name="connsiteY255" fmla="*/ 5484 h 10000"/>
                <a:gd name="connsiteX256" fmla="*/ 6048 w 10000"/>
                <a:gd name="connsiteY256" fmla="*/ 5477 h 10000"/>
                <a:gd name="connsiteX257" fmla="*/ 6100 w 10000"/>
                <a:gd name="connsiteY257" fmla="*/ 5477 h 10000"/>
                <a:gd name="connsiteX258" fmla="*/ 6155 w 10000"/>
                <a:gd name="connsiteY258" fmla="*/ 5470 h 10000"/>
                <a:gd name="connsiteX259" fmla="*/ 6197 w 10000"/>
                <a:gd name="connsiteY259" fmla="*/ 5456 h 10000"/>
                <a:gd name="connsiteX260" fmla="*/ 6234 w 10000"/>
                <a:gd name="connsiteY260" fmla="*/ 5419 h 10000"/>
                <a:gd name="connsiteX261" fmla="*/ 6271 w 10000"/>
                <a:gd name="connsiteY261" fmla="*/ 5365 h 10000"/>
                <a:gd name="connsiteX262" fmla="*/ 6310 w 10000"/>
                <a:gd name="connsiteY262" fmla="*/ 5297 h 10000"/>
                <a:gd name="connsiteX263" fmla="*/ 6353 w 10000"/>
                <a:gd name="connsiteY263" fmla="*/ 5219 h 10000"/>
                <a:gd name="connsiteX264" fmla="*/ 6402 w 10000"/>
                <a:gd name="connsiteY264" fmla="*/ 5151 h 10000"/>
                <a:gd name="connsiteX265" fmla="*/ 6450 w 10000"/>
                <a:gd name="connsiteY265" fmla="*/ 5097 h 10000"/>
                <a:gd name="connsiteX266" fmla="*/ 6490 w 10000"/>
                <a:gd name="connsiteY266" fmla="*/ 5070 h 10000"/>
                <a:gd name="connsiteX267" fmla="*/ 6539 w 10000"/>
                <a:gd name="connsiteY267" fmla="*/ 5056 h 10000"/>
                <a:gd name="connsiteX268" fmla="*/ 6600 w 10000"/>
                <a:gd name="connsiteY268" fmla="*/ 5049 h 10000"/>
                <a:gd name="connsiteX269" fmla="*/ 6670 w 10000"/>
                <a:gd name="connsiteY269" fmla="*/ 5042 h 10000"/>
                <a:gd name="connsiteX270" fmla="*/ 6743 w 10000"/>
                <a:gd name="connsiteY270" fmla="*/ 5036 h 10000"/>
                <a:gd name="connsiteX271" fmla="*/ 6798 w 10000"/>
                <a:gd name="connsiteY271" fmla="*/ 5029 h 10000"/>
                <a:gd name="connsiteX272" fmla="*/ 6834 w 10000"/>
                <a:gd name="connsiteY272" fmla="*/ 5012 h 10000"/>
                <a:gd name="connsiteX273" fmla="*/ 6868 w 10000"/>
                <a:gd name="connsiteY273" fmla="*/ 4985 h 10000"/>
                <a:gd name="connsiteX274" fmla="*/ 6910 w 10000"/>
                <a:gd name="connsiteY274" fmla="*/ 4937 h 10000"/>
                <a:gd name="connsiteX275" fmla="*/ 6959 w 10000"/>
                <a:gd name="connsiteY275" fmla="*/ 4876 h 10000"/>
                <a:gd name="connsiteX276" fmla="*/ 7002 w 10000"/>
                <a:gd name="connsiteY276" fmla="*/ 4822 h 10000"/>
                <a:gd name="connsiteX277" fmla="*/ 7032 w 10000"/>
                <a:gd name="connsiteY277" fmla="*/ 4778 h 10000"/>
                <a:gd name="connsiteX278" fmla="*/ 7041 w 10000"/>
                <a:gd name="connsiteY278" fmla="*/ 4710 h 10000"/>
                <a:gd name="connsiteX279" fmla="*/ 7054 w 10000"/>
                <a:gd name="connsiteY279" fmla="*/ 4628 h 10000"/>
                <a:gd name="connsiteX280" fmla="*/ 7072 w 10000"/>
                <a:gd name="connsiteY280" fmla="*/ 4557 h 10000"/>
                <a:gd name="connsiteX281" fmla="*/ 7102 w 10000"/>
                <a:gd name="connsiteY281" fmla="*/ 4489 h 10000"/>
                <a:gd name="connsiteX282" fmla="*/ 7163 w 10000"/>
                <a:gd name="connsiteY282" fmla="*/ 4421 h 10000"/>
                <a:gd name="connsiteX283" fmla="*/ 7233 w 10000"/>
                <a:gd name="connsiteY283" fmla="*/ 4364 h 10000"/>
                <a:gd name="connsiteX284" fmla="*/ 7319 w 10000"/>
                <a:gd name="connsiteY284" fmla="*/ 4330 h 10000"/>
                <a:gd name="connsiteX285" fmla="*/ 7361 w 10000"/>
                <a:gd name="connsiteY285" fmla="*/ 4309 h 10000"/>
                <a:gd name="connsiteX286" fmla="*/ 7392 w 10000"/>
                <a:gd name="connsiteY286" fmla="*/ 4282 h 10000"/>
                <a:gd name="connsiteX287" fmla="*/ 7413 w 10000"/>
                <a:gd name="connsiteY287" fmla="*/ 4242 h 10000"/>
                <a:gd name="connsiteX288" fmla="*/ 7444 w 10000"/>
                <a:gd name="connsiteY288" fmla="*/ 4208 h 10000"/>
                <a:gd name="connsiteX289" fmla="*/ 7480 w 10000"/>
                <a:gd name="connsiteY289" fmla="*/ 4181 h 10000"/>
                <a:gd name="connsiteX290" fmla="*/ 7523 w 10000"/>
                <a:gd name="connsiteY290" fmla="*/ 4164 h 10000"/>
                <a:gd name="connsiteX291" fmla="*/ 7578 w 10000"/>
                <a:gd name="connsiteY291" fmla="*/ 4130 h 10000"/>
                <a:gd name="connsiteX292" fmla="*/ 7648 w 10000"/>
                <a:gd name="connsiteY292" fmla="*/ 4089 h 10000"/>
                <a:gd name="connsiteX293" fmla="*/ 7721 w 10000"/>
                <a:gd name="connsiteY293" fmla="*/ 4055 h 10000"/>
                <a:gd name="connsiteX294" fmla="*/ 7797 w 10000"/>
                <a:gd name="connsiteY294" fmla="*/ 4035 h 10000"/>
                <a:gd name="connsiteX295" fmla="*/ 7870 w 10000"/>
                <a:gd name="connsiteY295" fmla="*/ 4028 h 10000"/>
                <a:gd name="connsiteX296" fmla="*/ 7943 w 10000"/>
                <a:gd name="connsiteY296" fmla="*/ 4035 h 10000"/>
                <a:gd name="connsiteX297" fmla="*/ 8007 w 10000"/>
                <a:gd name="connsiteY297" fmla="*/ 4055 h 10000"/>
                <a:gd name="connsiteX298" fmla="*/ 8080 w 10000"/>
                <a:gd name="connsiteY298" fmla="*/ 4069 h 10000"/>
                <a:gd name="connsiteX299" fmla="*/ 8135 w 10000"/>
                <a:gd name="connsiteY299" fmla="*/ 4082 h 10000"/>
                <a:gd name="connsiteX300" fmla="*/ 8181 w 10000"/>
                <a:gd name="connsiteY300" fmla="*/ 4082 h 10000"/>
                <a:gd name="connsiteX301" fmla="*/ 8218 w 10000"/>
                <a:gd name="connsiteY301" fmla="*/ 4062 h 10000"/>
                <a:gd name="connsiteX302" fmla="*/ 8248 w 10000"/>
                <a:gd name="connsiteY302" fmla="*/ 4014 h 10000"/>
                <a:gd name="connsiteX303" fmla="*/ 8266 w 10000"/>
                <a:gd name="connsiteY303" fmla="*/ 3974 h 10000"/>
                <a:gd name="connsiteX304" fmla="*/ 8266 w 10000"/>
                <a:gd name="connsiteY304" fmla="*/ 3929 h 10000"/>
                <a:gd name="connsiteX305" fmla="*/ 8248 w 10000"/>
                <a:gd name="connsiteY305" fmla="*/ 3868 h 10000"/>
                <a:gd name="connsiteX306" fmla="*/ 8211 w 10000"/>
                <a:gd name="connsiteY306" fmla="*/ 3821 h 10000"/>
                <a:gd name="connsiteX307" fmla="*/ 8172 w 10000"/>
                <a:gd name="connsiteY307" fmla="*/ 3760 h 10000"/>
                <a:gd name="connsiteX308" fmla="*/ 8111 w 10000"/>
                <a:gd name="connsiteY308" fmla="*/ 3695 h 10000"/>
                <a:gd name="connsiteX309" fmla="*/ 8056 w 10000"/>
                <a:gd name="connsiteY309" fmla="*/ 3634 h 10000"/>
                <a:gd name="connsiteX310" fmla="*/ 8001 w 10000"/>
                <a:gd name="connsiteY310" fmla="*/ 3580 h 10000"/>
                <a:gd name="connsiteX311" fmla="*/ 7956 w 10000"/>
                <a:gd name="connsiteY311" fmla="*/ 3536 h 10000"/>
                <a:gd name="connsiteX312" fmla="*/ 7846 w 10000"/>
                <a:gd name="connsiteY312" fmla="*/ 3448 h 10000"/>
                <a:gd name="connsiteX313" fmla="*/ 7733 w 10000"/>
                <a:gd name="connsiteY313" fmla="*/ 3407 h 10000"/>
                <a:gd name="connsiteX314" fmla="*/ 7690 w 10000"/>
                <a:gd name="connsiteY314" fmla="*/ 3386 h 10000"/>
                <a:gd name="connsiteX315" fmla="*/ 7648 w 10000"/>
                <a:gd name="connsiteY315" fmla="*/ 3359 h 10000"/>
                <a:gd name="connsiteX316" fmla="*/ 7611 w 10000"/>
                <a:gd name="connsiteY316" fmla="*/ 3346 h 10000"/>
                <a:gd name="connsiteX317" fmla="*/ 7572 w 10000"/>
                <a:gd name="connsiteY317" fmla="*/ 3339 h 10000"/>
                <a:gd name="connsiteX318" fmla="*/ 7523 w 10000"/>
                <a:gd name="connsiteY318" fmla="*/ 3359 h 10000"/>
                <a:gd name="connsiteX319" fmla="*/ 7474 w 10000"/>
                <a:gd name="connsiteY319" fmla="*/ 3414 h 10000"/>
                <a:gd name="connsiteX320" fmla="*/ 7431 w 10000"/>
                <a:gd name="connsiteY320" fmla="*/ 3475 h 10000"/>
                <a:gd name="connsiteX321" fmla="*/ 7392 w 10000"/>
                <a:gd name="connsiteY321" fmla="*/ 3529 h 10000"/>
                <a:gd name="connsiteX322" fmla="*/ 7337 w 10000"/>
                <a:gd name="connsiteY322" fmla="*/ 3566 h 10000"/>
                <a:gd name="connsiteX323" fmla="*/ 7294 w 10000"/>
                <a:gd name="connsiteY323" fmla="*/ 3573 h 10000"/>
                <a:gd name="connsiteX324" fmla="*/ 7239 w 10000"/>
                <a:gd name="connsiteY324" fmla="*/ 3560 h 10000"/>
                <a:gd name="connsiteX325" fmla="*/ 7182 w 10000"/>
                <a:gd name="connsiteY325" fmla="*/ 3543 h 10000"/>
                <a:gd name="connsiteX326" fmla="*/ 7121 w 10000"/>
                <a:gd name="connsiteY326" fmla="*/ 3515 h 10000"/>
                <a:gd name="connsiteX327" fmla="*/ 7060 w 10000"/>
                <a:gd name="connsiteY327" fmla="*/ 3502 h 10000"/>
                <a:gd name="connsiteX328" fmla="*/ 7020 w 10000"/>
                <a:gd name="connsiteY328" fmla="*/ 3509 h 10000"/>
                <a:gd name="connsiteX329" fmla="*/ 6984 w 10000"/>
                <a:gd name="connsiteY329" fmla="*/ 3536 h 10000"/>
                <a:gd name="connsiteX330" fmla="*/ 6953 w 10000"/>
                <a:gd name="connsiteY330" fmla="*/ 3573 h 10000"/>
                <a:gd name="connsiteX331" fmla="*/ 6923 w 10000"/>
                <a:gd name="connsiteY331" fmla="*/ 3621 h 10000"/>
                <a:gd name="connsiteX332" fmla="*/ 6886 w 10000"/>
                <a:gd name="connsiteY332" fmla="*/ 3661 h 10000"/>
                <a:gd name="connsiteX333" fmla="*/ 6849 w 10000"/>
                <a:gd name="connsiteY333" fmla="*/ 3688 h 10000"/>
                <a:gd name="connsiteX334" fmla="*/ 6810 w 10000"/>
                <a:gd name="connsiteY334" fmla="*/ 3688 h 10000"/>
                <a:gd name="connsiteX335" fmla="*/ 6737 w 10000"/>
                <a:gd name="connsiteY335" fmla="*/ 3648 h 10000"/>
                <a:gd name="connsiteX336" fmla="*/ 6670 w 10000"/>
                <a:gd name="connsiteY336" fmla="*/ 3600 h 10000"/>
                <a:gd name="connsiteX337" fmla="*/ 6624 w 10000"/>
                <a:gd name="connsiteY337" fmla="*/ 3543 h 10000"/>
                <a:gd name="connsiteX338" fmla="*/ 6606 w 10000"/>
                <a:gd name="connsiteY338" fmla="*/ 3475 h 10000"/>
                <a:gd name="connsiteX339" fmla="*/ 6612 w 10000"/>
                <a:gd name="connsiteY339" fmla="*/ 3427 h 10000"/>
                <a:gd name="connsiteX340" fmla="*/ 6636 w 10000"/>
                <a:gd name="connsiteY340" fmla="*/ 3400 h 10000"/>
                <a:gd name="connsiteX341" fmla="*/ 6658 w 10000"/>
                <a:gd name="connsiteY341" fmla="*/ 3366 h 10000"/>
                <a:gd name="connsiteX342" fmla="*/ 6682 w 10000"/>
                <a:gd name="connsiteY342" fmla="*/ 3332 h 10000"/>
                <a:gd name="connsiteX343" fmla="*/ 6694 w 10000"/>
                <a:gd name="connsiteY343" fmla="*/ 3275 h 10000"/>
                <a:gd name="connsiteX344" fmla="*/ 6700 w 10000"/>
                <a:gd name="connsiteY344" fmla="*/ 3173 h 10000"/>
                <a:gd name="connsiteX345" fmla="*/ 6706 w 10000"/>
                <a:gd name="connsiteY345" fmla="*/ 3061 h 10000"/>
                <a:gd name="connsiteX346" fmla="*/ 6725 w 10000"/>
                <a:gd name="connsiteY346" fmla="*/ 2945 h 10000"/>
                <a:gd name="connsiteX347" fmla="*/ 6755 w 10000"/>
                <a:gd name="connsiteY347" fmla="*/ 2847 h 10000"/>
                <a:gd name="connsiteX348" fmla="*/ 6792 w 10000"/>
                <a:gd name="connsiteY348" fmla="*/ 2752 h 10000"/>
                <a:gd name="connsiteX349" fmla="*/ 6822 w 10000"/>
                <a:gd name="connsiteY349" fmla="*/ 2654 h 10000"/>
                <a:gd name="connsiteX350" fmla="*/ 6849 w 10000"/>
                <a:gd name="connsiteY350" fmla="*/ 2559 h 10000"/>
                <a:gd name="connsiteX351" fmla="*/ 6868 w 10000"/>
                <a:gd name="connsiteY351" fmla="*/ 2494 h 10000"/>
                <a:gd name="connsiteX352" fmla="*/ 6892 w 10000"/>
                <a:gd name="connsiteY352" fmla="*/ 2447 h 10000"/>
                <a:gd name="connsiteX353" fmla="*/ 6935 w 10000"/>
                <a:gd name="connsiteY353" fmla="*/ 2419 h 10000"/>
                <a:gd name="connsiteX354" fmla="*/ 6996 w 10000"/>
                <a:gd name="connsiteY354" fmla="*/ 2413 h 10000"/>
                <a:gd name="connsiteX355" fmla="*/ 7060 w 10000"/>
                <a:gd name="connsiteY355" fmla="*/ 2419 h 10000"/>
                <a:gd name="connsiteX356" fmla="*/ 7102 w 10000"/>
                <a:gd name="connsiteY356" fmla="*/ 2440 h 10000"/>
                <a:gd name="connsiteX357" fmla="*/ 7157 w 10000"/>
                <a:gd name="connsiteY357" fmla="*/ 2460 h 10000"/>
                <a:gd name="connsiteX358" fmla="*/ 7206 w 10000"/>
                <a:gd name="connsiteY358" fmla="*/ 2487 h 10000"/>
                <a:gd name="connsiteX359" fmla="*/ 7252 w 10000"/>
                <a:gd name="connsiteY359" fmla="*/ 2497 h 10000"/>
                <a:gd name="connsiteX360" fmla="*/ 7294 w 10000"/>
                <a:gd name="connsiteY360" fmla="*/ 2497 h 10000"/>
                <a:gd name="connsiteX361" fmla="*/ 7331 w 10000"/>
                <a:gd name="connsiteY361" fmla="*/ 2474 h 10000"/>
                <a:gd name="connsiteX362" fmla="*/ 7386 w 10000"/>
                <a:gd name="connsiteY362" fmla="*/ 2385 h 10000"/>
                <a:gd name="connsiteX363" fmla="*/ 7444 w 10000"/>
                <a:gd name="connsiteY363" fmla="*/ 2290 h 10000"/>
                <a:gd name="connsiteX364" fmla="*/ 7505 w 10000"/>
                <a:gd name="connsiteY364" fmla="*/ 2206 h 10000"/>
                <a:gd name="connsiteX365" fmla="*/ 7547 w 10000"/>
                <a:gd name="connsiteY365" fmla="*/ 2172 h 10000"/>
                <a:gd name="connsiteX366" fmla="*/ 7596 w 10000"/>
                <a:gd name="connsiteY366" fmla="*/ 2158 h 10000"/>
                <a:gd name="connsiteX367" fmla="*/ 7636 w 10000"/>
                <a:gd name="connsiteY367" fmla="*/ 2151 h 10000"/>
                <a:gd name="connsiteX368" fmla="*/ 7684 w 10000"/>
                <a:gd name="connsiteY368" fmla="*/ 2138 h 10000"/>
                <a:gd name="connsiteX369" fmla="*/ 7721 w 10000"/>
                <a:gd name="connsiteY369" fmla="*/ 2111 h 10000"/>
                <a:gd name="connsiteX370" fmla="*/ 7739 w 10000"/>
                <a:gd name="connsiteY370" fmla="*/ 2073 h 10000"/>
                <a:gd name="connsiteX371" fmla="*/ 7745 w 10000"/>
                <a:gd name="connsiteY371" fmla="*/ 2019 h 10000"/>
                <a:gd name="connsiteX372" fmla="*/ 7733 w 10000"/>
                <a:gd name="connsiteY372" fmla="*/ 1958 h 10000"/>
                <a:gd name="connsiteX373" fmla="*/ 7721 w 10000"/>
                <a:gd name="connsiteY373" fmla="*/ 1904 h 10000"/>
                <a:gd name="connsiteX374" fmla="*/ 7709 w 10000"/>
                <a:gd name="connsiteY374" fmla="*/ 1860 h 10000"/>
                <a:gd name="connsiteX375" fmla="*/ 7715 w 10000"/>
                <a:gd name="connsiteY375" fmla="*/ 1812 h 10000"/>
                <a:gd name="connsiteX376" fmla="*/ 7727 w 10000"/>
                <a:gd name="connsiteY376" fmla="*/ 1758 h 10000"/>
                <a:gd name="connsiteX377" fmla="*/ 7745 w 10000"/>
                <a:gd name="connsiteY377" fmla="*/ 1690 h 10000"/>
                <a:gd name="connsiteX378" fmla="*/ 7770 w 10000"/>
                <a:gd name="connsiteY378" fmla="*/ 1619 h 10000"/>
                <a:gd name="connsiteX379" fmla="*/ 7788 w 10000"/>
                <a:gd name="connsiteY379" fmla="*/ 1558 h 10000"/>
                <a:gd name="connsiteX380" fmla="*/ 7803 w 10000"/>
                <a:gd name="connsiteY380" fmla="*/ 1503 h 10000"/>
                <a:gd name="connsiteX381" fmla="*/ 7821 w 10000"/>
                <a:gd name="connsiteY381" fmla="*/ 1412 h 10000"/>
                <a:gd name="connsiteX382" fmla="*/ 7834 w 10000"/>
                <a:gd name="connsiteY382" fmla="*/ 1310 h 10000"/>
                <a:gd name="connsiteX383" fmla="*/ 7858 w 10000"/>
                <a:gd name="connsiteY383" fmla="*/ 1205 h 10000"/>
                <a:gd name="connsiteX384" fmla="*/ 7876 w 10000"/>
                <a:gd name="connsiteY384" fmla="*/ 1144 h 10000"/>
                <a:gd name="connsiteX385" fmla="*/ 7888 w 10000"/>
                <a:gd name="connsiteY385" fmla="*/ 1110 h 10000"/>
                <a:gd name="connsiteX386" fmla="*/ 7907 w 10000"/>
                <a:gd name="connsiteY386" fmla="*/ 1076 h 10000"/>
                <a:gd name="connsiteX387" fmla="*/ 7931 w 10000"/>
                <a:gd name="connsiteY387" fmla="*/ 1035 h 10000"/>
                <a:gd name="connsiteX388" fmla="*/ 7968 w 10000"/>
                <a:gd name="connsiteY388" fmla="*/ 998 h 10000"/>
                <a:gd name="connsiteX389" fmla="*/ 8001 w 10000"/>
                <a:gd name="connsiteY389" fmla="*/ 937 h 10000"/>
                <a:gd name="connsiteX390" fmla="*/ 8020 w 10000"/>
                <a:gd name="connsiteY390" fmla="*/ 882 h 10000"/>
                <a:gd name="connsiteX391" fmla="*/ 8026 w 10000"/>
                <a:gd name="connsiteY391" fmla="*/ 835 h 10000"/>
                <a:gd name="connsiteX392" fmla="*/ 8026 w 10000"/>
                <a:gd name="connsiteY392" fmla="*/ 784 h 10000"/>
                <a:gd name="connsiteX393" fmla="*/ 8020 w 10000"/>
                <a:gd name="connsiteY393" fmla="*/ 709 h 10000"/>
                <a:gd name="connsiteX394" fmla="*/ 8020 w 10000"/>
                <a:gd name="connsiteY394" fmla="*/ 628 h 10000"/>
                <a:gd name="connsiteX395" fmla="*/ 8007 w 10000"/>
                <a:gd name="connsiteY395" fmla="*/ 556 h 10000"/>
                <a:gd name="connsiteX396" fmla="*/ 7989 w 10000"/>
                <a:gd name="connsiteY396" fmla="*/ 509 h 10000"/>
                <a:gd name="connsiteX397" fmla="*/ 7968 w 10000"/>
                <a:gd name="connsiteY397" fmla="*/ 495 h 10000"/>
                <a:gd name="connsiteX398" fmla="*/ 7937 w 10000"/>
                <a:gd name="connsiteY398" fmla="*/ 502 h 10000"/>
                <a:gd name="connsiteX399" fmla="*/ 7901 w 10000"/>
                <a:gd name="connsiteY399" fmla="*/ 516 h 10000"/>
                <a:gd name="connsiteX400" fmla="*/ 7864 w 10000"/>
                <a:gd name="connsiteY400" fmla="*/ 529 h 10000"/>
                <a:gd name="connsiteX401" fmla="*/ 7821 w 10000"/>
                <a:gd name="connsiteY401" fmla="*/ 536 h 10000"/>
                <a:gd name="connsiteX402" fmla="*/ 7788 w 10000"/>
                <a:gd name="connsiteY402" fmla="*/ 529 h 10000"/>
                <a:gd name="connsiteX403" fmla="*/ 7764 w 10000"/>
                <a:gd name="connsiteY403" fmla="*/ 502 h 10000"/>
                <a:gd name="connsiteX404" fmla="*/ 7757 w 10000"/>
                <a:gd name="connsiteY404" fmla="*/ 461 h 10000"/>
                <a:gd name="connsiteX405" fmla="*/ 7764 w 10000"/>
                <a:gd name="connsiteY405" fmla="*/ 421 h 10000"/>
                <a:gd name="connsiteX406" fmla="*/ 7770 w 10000"/>
                <a:gd name="connsiteY406" fmla="*/ 394 h 10000"/>
                <a:gd name="connsiteX407" fmla="*/ 8105 w 10000"/>
                <a:gd name="connsiteY407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272 w 10000"/>
                <a:gd name="connsiteY14" fmla="*/ 170 h 10000"/>
                <a:gd name="connsiteX15" fmla="*/ 8135 w 10000"/>
                <a:gd name="connsiteY15" fmla="*/ 448 h 10000"/>
                <a:gd name="connsiteX16" fmla="*/ 8403 w 10000"/>
                <a:gd name="connsiteY16" fmla="*/ 621 h 10000"/>
                <a:gd name="connsiteX17" fmla="*/ 8477 w 10000"/>
                <a:gd name="connsiteY17" fmla="*/ 482 h 10000"/>
                <a:gd name="connsiteX18" fmla="*/ 8681 w 10000"/>
                <a:gd name="connsiteY18" fmla="*/ 556 h 10000"/>
                <a:gd name="connsiteX19" fmla="*/ 8693 w 10000"/>
                <a:gd name="connsiteY19" fmla="*/ 784 h 10000"/>
                <a:gd name="connsiteX20" fmla="*/ 8775 w 10000"/>
                <a:gd name="connsiteY20" fmla="*/ 1028 h 10000"/>
                <a:gd name="connsiteX21" fmla="*/ 9089 w 10000"/>
                <a:gd name="connsiteY21" fmla="*/ 1028 h 10000"/>
                <a:gd name="connsiteX22" fmla="*/ 9418 w 10000"/>
                <a:gd name="connsiteY22" fmla="*/ 909 h 10000"/>
                <a:gd name="connsiteX23" fmla="*/ 9561 w 10000"/>
                <a:gd name="connsiteY23" fmla="*/ 702 h 10000"/>
                <a:gd name="connsiteX24" fmla="*/ 9902 w 10000"/>
                <a:gd name="connsiteY24" fmla="*/ 970 h 10000"/>
                <a:gd name="connsiteX25" fmla="*/ 9845 w 10000"/>
                <a:gd name="connsiteY25" fmla="*/ 1310 h 10000"/>
                <a:gd name="connsiteX26" fmla="*/ 9753 w 10000"/>
                <a:gd name="connsiteY26" fmla="*/ 1697 h 10000"/>
                <a:gd name="connsiteX27" fmla="*/ 9845 w 10000"/>
                <a:gd name="connsiteY27" fmla="*/ 2090 h 10000"/>
                <a:gd name="connsiteX28" fmla="*/ 9747 w 10000"/>
                <a:gd name="connsiteY28" fmla="*/ 2145 h 10000"/>
                <a:gd name="connsiteX29" fmla="*/ 9723 w 10000"/>
                <a:gd name="connsiteY29" fmla="*/ 2379 h 10000"/>
                <a:gd name="connsiteX30" fmla="*/ 9567 w 10000"/>
                <a:gd name="connsiteY30" fmla="*/ 2565 h 10000"/>
                <a:gd name="connsiteX31" fmla="*/ 9400 w 10000"/>
                <a:gd name="connsiteY31" fmla="*/ 2939 h 10000"/>
                <a:gd name="connsiteX32" fmla="*/ 9147 w 10000"/>
                <a:gd name="connsiteY32" fmla="*/ 3247 h 10000"/>
                <a:gd name="connsiteX33" fmla="*/ 9101 w 10000"/>
                <a:gd name="connsiteY33" fmla="*/ 3407 h 10000"/>
                <a:gd name="connsiteX34" fmla="*/ 9269 w 10000"/>
                <a:gd name="connsiteY34" fmla="*/ 3607 h 10000"/>
                <a:gd name="connsiteX35" fmla="*/ 9394 w 10000"/>
                <a:gd name="connsiteY35" fmla="*/ 3800 h 10000"/>
                <a:gd name="connsiteX36" fmla="*/ 9357 w 10000"/>
                <a:gd name="connsiteY36" fmla="*/ 4075 h 10000"/>
                <a:gd name="connsiteX37" fmla="*/ 9381 w 10000"/>
                <a:gd name="connsiteY37" fmla="*/ 4296 h 10000"/>
                <a:gd name="connsiteX38" fmla="*/ 9232 w 10000"/>
                <a:gd name="connsiteY38" fmla="*/ 4221 h 10000"/>
                <a:gd name="connsiteX39" fmla="*/ 9183 w 10000"/>
                <a:gd name="connsiteY39" fmla="*/ 4289 h 10000"/>
                <a:gd name="connsiteX40" fmla="*/ 9052 w 10000"/>
                <a:gd name="connsiteY40" fmla="*/ 4242 h 10000"/>
                <a:gd name="connsiteX41" fmla="*/ 8979 w 10000"/>
                <a:gd name="connsiteY41" fmla="*/ 4428 h 10000"/>
                <a:gd name="connsiteX42" fmla="*/ 9107 w 10000"/>
                <a:gd name="connsiteY42" fmla="*/ 4455 h 10000"/>
                <a:gd name="connsiteX43" fmla="*/ 9232 w 10000"/>
                <a:gd name="connsiteY43" fmla="*/ 4642 h 10000"/>
                <a:gd name="connsiteX44" fmla="*/ 9214 w 10000"/>
                <a:gd name="connsiteY44" fmla="*/ 4924 h 10000"/>
                <a:gd name="connsiteX45" fmla="*/ 9321 w 10000"/>
                <a:gd name="connsiteY45" fmla="*/ 5090 h 10000"/>
                <a:gd name="connsiteX46" fmla="*/ 9327 w 10000"/>
                <a:gd name="connsiteY46" fmla="*/ 5192 h 10000"/>
                <a:gd name="connsiteX47" fmla="*/ 9418 w 10000"/>
                <a:gd name="connsiteY47" fmla="*/ 5212 h 10000"/>
                <a:gd name="connsiteX48" fmla="*/ 9659 w 10000"/>
                <a:gd name="connsiteY48" fmla="*/ 5005 h 10000"/>
                <a:gd name="connsiteX49" fmla="*/ 9778 w 10000"/>
                <a:gd name="connsiteY49" fmla="*/ 5229 h 10000"/>
                <a:gd name="connsiteX50" fmla="*/ 9884 w 10000"/>
                <a:gd name="connsiteY50" fmla="*/ 5456 h 10000"/>
                <a:gd name="connsiteX51" fmla="*/ 10000 w 10000"/>
                <a:gd name="connsiteY51" fmla="*/ 5531 h 10000"/>
                <a:gd name="connsiteX52" fmla="*/ 10000 w 10000"/>
                <a:gd name="connsiteY52" fmla="*/ 5691 h 10000"/>
                <a:gd name="connsiteX53" fmla="*/ 9869 w 10000"/>
                <a:gd name="connsiteY53" fmla="*/ 5864 h 10000"/>
                <a:gd name="connsiteX54" fmla="*/ 9717 w 10000"/>
                <a:gd name="connsiteY54" fmla="*/ 6026 h 10000"/>
                <a:gd name="connsiteX55" fmla="*/ 9561 w 10000"/>
                <a:gd name="connsiteY55" fmla="*/ 5993 h 10000"/>
                <a:gd name="connsiteX56" fmla="*/ 9549 w 10000"/>
                <a:gd name="connsiteY56" fmla="*/ 6118 h 10000"/>
                <a:gd name="connsiteX57" fmla="*/ 9449 w 10000"/>
                <a:gd name="connsiteY57" fmla="*/ 6172 h 10000"/>
                <a:gd name="connsiteX58" fmla="*/ 9238 w 10000"/>
                <a:gd name="connsiteY58" fmla="*/ 6240 h 10000"/>
                <a:gd name="connsiteX59" fmla="*/ 9083 w 10000"/>
                <a:gd name="connsiteY59" fmla="*/ 6440 h 10000"/>
                <a:gd name="connsiteX60" fmla="*/ 8921 w 10000"/>
                <a:gd name="connsiteY60" fmla="*/ 6586 h 10000"/>
                <a:gd name="connsiteX61" fmla="*/ 8787 w 10000"/>
                <a:gd name="connsiteY61" fmla="*/ 6827 h 10000"/>
                <a:gd name="connsiteX62" fmla="*/ 8650 w 10000"/>
                <a:gd name="connsiteY62" fmla="*/ 6607 h 10000"/>
                <a:gd name="connsiteX63" fmla="*/ 8525 w 10000"/>
                <a:gd name="connsiteY63" fmla="*/ 6505 h 10000"/>
                <a:gd name="connsiteX64" fmla="*/ 8434 w 10000"/>
                <a:gd name="connsiteY64" fmla="*/ 6600 h 10000"/>
                <a:gd name="connsiteX65" fmla="*/ 8495 w 10000"/>
                <a:gd name="connsiteY65" fmla="*/ 6675 h 10000"/>
                <a:gd name="connsiteX66" fmla="*/ 8495 w 10000"/>
                <a:gd name="connsiteY66" fmla="*/ 6895 h 10000"/>
                <a:gd name="connsiteX67" fmla="*/ 8565 w 10000"/>
                <a:gd name="connsiteY67" fmla="*/ 7082 h 10000"/>
                <a:gd name="connsiteX68" fmla="*/ 8464 w 10000"/>
                <a:gd name="connsiteY68" fmla="*/ 7262 h 10000"/>
                <a:gd name="connsiteX69" fmla="*/ 8440 w 10000"/>
                <a:gd name="connsiteY69" fmla="*/ 7187 h 10000"/>
                <a:gd name="connsiteX70" fmla="*/ 8236 w 10000"/>
                <a:gd name="connsiteY70" fmla="*/ 7180 h 10000"/>
                <a:gd name="connsiteX71" fmla="*/ 8093 w 10000"/>
                <a:gd name="connsiteY71" fmla="*/ 7034 h 10000"/>
                <a:gd name="connsiteX72" fmla="*/ 8044 w 10000"/>
                <a:gd name="connsiteY72" fmla="*/ 6827 h 10000"/>
                <a:gd name="connsiteX73" fmla="*/ 7943 w 10000"/>
                <a:gd name="connsiteY73" fmla="*/ 6688 h 10000"/>
                <a:gd name="connsiteX74" fmla="*/ 7864 w 10000"/>
                <a:gd name="connsiteY74" fmla="*/ 6532 h 10000"/>
                <a:gd name="connsiteX75" fmla="*/ 7788 w 10000"/>
                <a:gd name="connsiteY75" fmla="*/ 6485 h 10000"/>
                <a:gd name="connsiteX76" fmla="*/ 7727 w 10000"/>
                <a:gd name="connsiteY76" fmla="*/ 6586 h 10000"/>
                <a:gd name="connsiteX77" fmla="*/ 7636 w 10000"/>
                <a:gd name="connsiteY77" fmla="*/ 6593 h 10000"/>
                <a:gd name="connsiteX78" fmla="*/ 7523 w 10000"/>
                <a:gd name="connsiteY78" fmla="*/ 6675 h 10000"/>
                <a:gd name="connsiteX79" fmla="*/ 7553 w 10000"/>
                <a:gd name="connsiteY79" fmla="*/ 6905 h 10000"/>
                <a:gd name="connsiteX80" fmla="*/ 7438 w 10000"/>
                <a:gd name="connsiteY80" fmla="*/ 6953 h 10000"/>
                <a:gd name="connsiteX81" fmla="*/ 7355 w 10000"/>
                <a:gd name="connsiteY81" fmla="*/ 6919 h 10000"/>
                <a:gd name="connsiteX82" fmla="*/ 7270 w 10000"/>
                <a:gd name="connsiteY82" fmla="*/ 7041 h 10000"/>
                <a:gd name="connsiteX83" fmla="*/ 7151 w 10000"/>
                <a:gd name="connsiteY83" fmla="*/ 7034 h 10000"/>
                <a:gd name="connsiteX84" fmla="*/ 6996 w 10000"/>
                <a:gd name="connsiteY84" fmla="*/ 7221 h 10000"/>
                <a:gd name="connsiteX85" fmla="*/ 6849 w 10000"/>
                <a:gd name="connsiteY85" fmla="*/ 7234 h 10000"/>
                <a:gd name="connsiteX86" fmla="*/ 6798 w 10000"/>
                <a:gd name="connsiteY86" fmla="*/ 6973 h 10000"/>
                <a:gd name="connsiteX87" fmla="*/ 6651 w 10000"/>
                <a:gd name="connsiteY87" fmla="*/ 6960 h 10000"/>
                <a:gd name="connsiteX88" fmla="*/ 6575 w 10000"/>
                <a:gd name="connsiteY88" fmla="*/ 7102 h 10000"/>
                <a:gd name="connsiteX89" fmla="*/ 6557 w 10000"/>
                <a:gd name="connsiteY89" fmla="*/ 7268 h 10000"/>
                <a:gd name="connsiteX90" fmla="*/ 6459 w 10000"/>
                <a:gd name="connsiteY90" fmla="*/ 7401 h 10000"/>
                <a:gd name="connsiteX91" fmla="*/ 6496 w 10000"/>
                <a:gd name="connsiteY91" fmla="*/ 7540 h 10000"/>
                <a:gd name="connsiteX92" fmla="*/ 6450 w 10000"/>
                <a:gd name="connsiteY92" fmla="*/ 7621 h 10000"/>
                <a:gd name="connsiteX93" fmla="*/ 6658 w 10000"/>
                <a:gd name="connsiteY93" fmla="*/ 7917 h 10000"/>
                <a:gd name="connsiteX94" fmla="*/ 6322 w 10000"/>
                <a:gd name="connsiteY94" fmla="*/ 8062 h 10000"/>
                <a:gd name="connsiteX95" fmla="*/ 6137 w 10000"/>
                <a:gd name="connsiteY95" fmla="*/ 8062 h 10000"/>
                <a:gd name="connsiteX96" fmla="*/ 5874 w 10000"/>
                <a:gd name="connsiteY96" fmla="*/ 8168 h 10000"/>
                <a:gd name="connsiteX97" fmla="*/ 5728 w 10000"/>
                <a:gd name="connsiteY97" fmla="*/ 8571 h 10000"/>
                <a:gd name="connsiteX98" fmla="*/ 5491 w 10000"/>
                <a:gd name="connsiteY98" fmla="*/ 8670 h 10000"/>
                <a:gd name="connsiteX99" fmla="*/ 5381 w 10000"/>
                <a:gd name="connsiteY99" fmla="*/ 8616 h 10000"/>
                <a:gd name="connsiteX100" fmla="*/ 5274 w 10000"/>
                <a:gd name="connsiteY100" fmla="*/ 8816 h 10000"/>
                <a:gd name="connsiteX101" fmla="*/ 5101 w 10000"/>
                <a:gd name="connsiteY101" fmla="*/ 8751 h 10000"/>
                <a:gd name="connsiteX102" fmla="*/ 4939 w 10000"/>
                <a:gd name="connsiteY102" fmla="*/ 8951 h 10000"/>
                <a:gd name="connsiteX103" fmla="*/ 4878 w 10000"/>
                <a:gd name="connsiteY103" fmla="*/ 9223 h 10000"/>
                <a:gd name="connsiteX104" fmla="*/ 4576 w 10000"/>
                <a:gd name="connsiteY104" fmla="*/ 9678 h 10000"/>
                <a:gd name="connsiteX105" fmla="*/ 4445 w 10000"/>
                <a:gd name="connsiteY105" fmla="*/ 9800 h 10000"/>
                <a:gd name="connsiteX106" fmla="*/ 4357 w 10000"/>
                <a:gd name="connsiteY106" fmla="*/ 9705 h 10000"/>
                <a:gd name="connsiteX107" fmla="*/ 4080 w 10000"/>
                <a:gd name="connsiteY107" fmla="*/ 9759 h 10000"/>
                <a:gd name="connsiteX108" fmla="*/ 3955 w 10000"/>
                <a:gd name="connsiteY108" fmla="*/ 9579 h 10000"/>
                <a:gd name="connsiteX109" fmla="*/ 3775 w 10000"/>
                <a:gd name="connsiteY109" fmla="*/ 9572 h 10000"/>
                <a:gd name="connsiteX110" fmla="*/ 3641 w 10000"/>
                <a:gd name="connsiteY110" fmla="*/ 9437 h 10000"/>
                <a:gd name="connsiteX111" fmla="*/ 3757 w 10000"/>
                <a:gd name="connsiteY111" fmla="*/ 9186 h 10000"/>
                <a:gd name="connsiteX112" fmla="*/ 3803 w 10000"/>
                <a:gd name="connsiteY112" fmla="*/ 9023 h 10000"/>
                <a:gd name="connsiteX113" fmla="*/ 3702 w 10000"/>
                <a:gd name="connsiteY113" fmla="*/ 8863 h 10000"/>
                <a:gd name="connsiteX114" fmla="*/ 3504 w 10000"/>
                <a:gd name="connsiteY114" fmla="*/ 8924 h 10000"/>
                <a:gd name="connsiteX115" fmla="*/ 3397 w 10000"/>
                <a:gd name="connsiteY115" fmla="*/ 9192 h 10000"/>
                <a:gd name="connsiteX116" fmla="*/ 3355 w 10000"/>
                <a:gd name="connsiteY116" fmla="*/ 9657 h 10000"/>
                <a:gd name="connsiteX117" fmla="*/ 3205 w 10000"/>
                <a:gd name="connsiteY117" fmla="*/ 9844 h 10000"/>
                <a:gd name="connsiteX118" fmla="*/ 2861 w 10000"/>
                <a:gd name="connsiteY118" fmla="*/ 10000 h 10000"/>
                <a:gd name="connsiteX119" fmla="*/ 2648 w 10000"/>
                <a:gd name="connsiteY119" fmla="*/ 9980 h 10000"/>
                <a:gd name="connsiteX120" fmla="*/ 2468 w 10000"/>
                <a:gd name="connsiteY120" fmla="*/ 9793 h 10000"/>
                <a:gd name="connsiteX121" fmla="*/ 2489 w 10000"/>
                <a:gd name="connsiteY121" fmla="*/ 9484 h 10000"/>
                <a:gd name="connsiteX122" fmla="*/ 2663 w 10000"/>
                <a:gd name="connsiteY122" fmla="*/ 9379 h 10000"/>
                <a:gd name="connsiteX123" fmla="*/ 2663 w 10000"/>
                <a:gd name="connsiteY123" fmla="*/ 9016 h 10000"/>
                <a:gd name="connsiteX124" fmla="*/ 2526 w 10000"/>
                <a:gd name="connsiteY124" fmla="*/ 8884 h 10000"/>
                <a:gd name="connsiteX125" fmla="*/ 2297 w 10000"/>
                <a:gd name="connsiteY125" fmla="*/ 8890 h 10000"/>
                <a:gd name="connsiteX126" fmla="*/ 2005 w 10000"/>
                <a:gd name="connsiteY126" fmla="*/ 9209 h 10000"/>
                <a:gd name="connsiteX127" fmla="*/ 1597 w 10000"/>
                <a:gd name="connsiteY127" fmla="*/ 9209 h 10000"/>
                <a:gd name="connsiteX128" fmla="*/ 1344 w 10000"/>
                <a:gd name="connsiteY128" fmla="*/ 9063 h 10000"/>
                <a:gd name="connsiteX129" fmla="*/ 1356 w 10000"/>
                <a:gd name="connsiteY129" fmla="*/ 8856 h 10000"/>
                <a:gd name="connsiteX130" fmla="*/ 1152 w 10000"/>
                <a:gd name="connsiteY130" fmla="*/ 8843 h 10000"/>
                <a:gd name="connsiteX131" fmla="*/ 920 w 10000"/>
                <a:gd name="connsiteY131" fmla="*/ 8616 h 10000"/>
                <a:gd name="connsiteX132" fmla="*/ 1069 w 10000"/>
                <a:gd name="connsiteY132" fmla="*/ 8381 h 10000"/>
                <a:gd name="connsiteX133" fmla="*/ 1207 w 10000"/>
                <a:gd name="connsiteY133" fmla="*/ 8337 h 10000"/>
                <a:gd name="connsiteX134" fmla="*/ 1146 w 10000"/>
                <a:gd name="connsiteY134" fmla="*/ 8110 h 10000"/>
                <a:gd name="connsiteX135" fmla="*/ 902 w 10000"/>
                <a:gd name="connsiteY135" fmla="*/ 8015 h 10000"/>
                <a:gd name="connsiteX136" fmla="*/ 619 w 10000"/>
                <a:gd name="connsiteY136" fmla="*/ 8056 h 10000"/>
                <a:gd name="connsiteX137" fmla="*/ 475 w 10000"/>
                <a:gd name="connsiteY137" fmla="*/ 8242 h 10000"/>
                <a:gd name="connsiteX138" fmla="*/ 338 w 10000"/>
                <a:gd name="connsiteY138" fmla="*/ 8222 h 10000"/>
                <a:gd name="connsiteX139" fmla="*/ 104 w 10000"/>
                <a:gd name="connsiteY139" fmla="*/ 7917 h 10000"/>
                <a:gd name="connsiteX140" fmla="*/ 0 w 10000"/>
                <a:gd name="connsiteY140" fmla="*/ 7587 h 10000"/>
                <a:gd name="connsiteX141" fmla="*/ 55 w 10000"/>
                <a:gd name="connsiteY141" fmla="*/ 7394 h 10000"/>
                <a:gd name="connsiteX142" fmla="*/ 30 w 10000"/>
                <a:gd name="connsiteY142" fmla="*/ 6973 h 10000"/>
                <a:gd name="connsiteX143" fmla="*/ 43 w 10000"/>
                <a:gd name="connsiteY143" fmla="*/ 6980 h 10000"/>
                <a:gd name="connsiteX144" fmla="*/ 91 w 10000"/>
                <a:gd name="connsiteY144" fmla="*/ 6980 h 10000"/>
                <a:gd name="connsiteX145" fmla="*/ 158 w 10000"/>
                <a:gd name="connsiteY145" fmla="*/ 6987 h 10000"/>
                <a:gd name="connsiteX146" fmla="*/ 241 w 10000"/>
                <a:gd name="connsiteY146" fmla="*/ 7000 h 10000"/>
                <a:gd name="connsiteX147" fmla="*/ 332 w 10000"/>
                <a:gd name="connsiteY147" fmla="*/ 7007 h 10000"/>
                <a:gd name="connsiteX148" fmla="*/ 420 w 10000"/>
                <a:gd name="connsiteY148" fmla="*/ 7021 h 10000"/>
                <a:gd name="connsiteX149" fmla="*/ 506 w 10000"/>
                <a:gd name="connsiteY149" fmla="*/ 7034 h 10000"/>
                <a:gd name="connsiteX150" fmla="*/ 576 w 10000"/>
                <a:gd name="connsiteY150" fmla="*/ 7048 h 10000"/>
                <a:gd name="connsiteX151" fmla="*/ 631 w 10000"/>
                <a:gd name="connsiteY151" fmla="*/ 7061 h 10000"/>
                <a:gd name="connsiteX152" fmla="*/ 740 w 10000"/>
                <a:gd name="connsiteY152" fmla="*/ 7089 h 10000"/>
                <a:gd name="connsiteX153" fmla="*/ 847 w 10000"/>
                <a:gd name="connsiteY153" fmla="*/ 7089 h 10000"/>
                <a:gd name="connsiteX154" fmla="*/ 938 w 10000"/>
                <a:gd name="connsiteY154" fmla="*/ 7061 h 10000"/>
                <a:gd name="connsiteX155" fmla="*/ 984 w 10000"/>
                <a:gd name="connsiteY155" fmla="*/ 7041 h 10000"/>
                <a:gd name="connsiteX156" fmla="*/ 1027 w 10000"/>
                <a:gd name="connsiteY156" fmla="*/ 7021 h 10000"/>
                <a:gd name="connsiteX157" fmla="*/ 1069 w 10000"/>
                <a:gd name="connsiteY157" fmla="*/ 7014 h 10000"/>
                <a:gd name="connsiteX158" fmla="*/ 1118 w 10000"/>
                <a:gd name="connsiteY158" fmla="*/ 7007 h 10000"/>
                <a:gd name="connsiteX159" fmla="*/ 1176 w 10000"/>
                <a:gd name="connsiteY159" fmla="*/ 7021 h 10000"/>
                <a:gd name="connsiteX160" fmla="*/ 1255 w 10000"/>
                <a:gd name="connsiteY160" fmla="*/ 7041 h 10000"/>
                <a:gd name="connsiteX161" fmla="*/ 1344 w 10000"/>
                <a:gd name="connsiteY161" fmla="*/ 7055 h 10000"/>
                <a:gd name="connsiteX162" fmla="*/ 1441 w 10000"/>
                <a:gd name="connsiteY162" fmla="*/ 7068 h 10000"/>
                <a:gd name="connsiteX163" fmla="*/ 1517 w 10000"/>
                <a:gd name="connsiteY163" fmla="*/ 7082 h 10000"/>
                <a:gd name="connsiteX164" fmla="*/ 1578 w 10000"/>
                <a:gd name="connsiteY164" fmla="*/ 7082 h 10000"/>
                <a:gd name="connsiteX165" fmla="*/ 1651 w 10000"/>
                <a:gd name="connsiteY165" fmla="*/ 7089 h 10000"/>
                <a:gd name="connsiteX166" fmla="*/ 1706 w 10000"/>
                <a:gd name="connsiteY166" fmla="*/ 7109 h 10000"/>
                <a:gd name="connsiteX167" fmla="*/ 1752 w 10000"/>
                <a:gd name="connsiteY167" fmla="*/ 7139 h 10000"/>
                <a:gd name="connsiteX168" fmla="*/ 1795 w 10000"/>
                <a:gd name="connsiteY168" fmla="*/ 7187 h 10000"/>
                <a:gd name="connsiteX169" fmla="*/ 1849 w 10000"/>
                <a:gd name="connsiteY169" fmla="*/ 7241 h 10000"/>
                <a:gd name="connsiteX170" fmla="*/ 1907 w 10000"/>
                <a:gd name="connsiteY170" fmla="*/ 7289 h 10000"/>
                <a:gd name="connsiteX171" fmla="*/ 1968 w 10000"/>
                <a:gd name="connsiteY171" fmla="*/ 7316 h 10000"/>
                <a:gd name="connsiteX172" fmla="*/ 2029 w 10000"/>
                <a:gd name="connsiteY172" fmla="*/ 7340 h 10000"/>
                <a:gd name="connsiteX173" fmla="*/ 2087 w 10000"/>
                <a:gd name="connsiteY173" fmla="*/ 7374 h 10000"/>
                <a:gd name="connsiteX174" fmla="*/ 2160 w 10000"/>
                <a:gd name="connsiteY174" fmla="*/ 7408 h 10000"/>
                <a:gd name="connsiteX175" fmla="*/ 2252 w 10000"/>
                <a:gd name="connsiteY175" fmla="*/ 7441 h 10000"/>
                <a:gd name="connsiteX176" fmla="*/ 2322 w 10000"/>
                <a:gd name="connsiteY176" fmla="*/ 7455 h 10000"/>
                <a:gd name="connsiteX177" fmla="*/ 2413 w 10000"/>
                <a:gd name="connsiteY177" fmla="*/ 7462 h 10000"/>
                <a:gd name="connsiteX178" fmla="*/ 2502 w 10000"/>
                <a:gd name="connsiteY178" fmla="*/ 7469 h 10000"/>
                <a:gd name="connsiteX179" fmla="*/ 2593 w 10000"/>
                <a:gd name="connsiteY179" fmla="*/ 7469 h 10000"/>
                <a:gd name="connsiteX180" fmla="*/ 2663 w 10000"/>
                <a:gd name="connsiteY180" fmla="*/ 7469 h 10000"/>
                <a:gd name="connsiteX181" fmla="*/ 2718 w 10000"/>
                <a:gd name="connsiteY181" fmla="*/ 7475 h 10000"/>
                <a:gd name="connsiteX182" fmla="*/ 2754 w 10000"/>
                <a:gd name="connsiteY182" fmla="*/ 7489 h 10000"/>
                <a:gd name="connsiteX183" fmla="*/ 2785 w 10000"/>
                <a:gd name="connsiteY183" fmla="*/ 7516 h 10000"/>
                <a:gd name="connsiteX184" fmla="*/ 2815 w 10000"/>
                <a:gd name="connsiteY184" fmla="*/ 7547 h 10000"/>
                <a:gd name="connsiteX185" fmla="*/ 2849 w 10000"/>
                <a:gd name="connsiteY185" fmla="*/ 7574 h 10000"/>
                <a:gd name="connsiteX186" fmla="*/ 2885 w 10000"/>
                <a:gd name="connsiteY186" fmla="*/ 7587 h 10000"/>
                <a:gd name="connsiteX187" fmla="*/ 2940 w 10000"/>
                <a:gd name="connsiteY187" fmla="*/ 7594 h 10000"/>
                <a:gd name="connsiteX188" fmla="*/ 3001 w 10000"/>
                <a:gd name="connsiteY188" fmla="*/ 7581 h 10000"/>
                <a:gd name="connsiteX189" fmla="*/ 3053 w 10000"/>
                <a:gd name="connsiteY189" fmla="*/ 7547 h 10000"/>
                <a:gd name="connsiteX190" fmla="*/ 3120 w 10000"/>
                <a:gd name="connsiteY190" fmla="*/ 7489 h 10000"/>
                <a:gd name="connsiteX191" fmla="*/ 3193 w 10000"/>
                <a:gd name="connsiteY191" fmla="*/ 7421 h 10000"/>
                <a:gd name="connsiteX192" fmla="*/ 3269 w 10000"/>
                <a:gd name="connsiteY192" fmla="*/ 7367 h 10000"/>
                <a:gd name="connsiteX193" fmla="*/ 3361 w 10000"/>
                <a:gd name="connsiteY193" fmla="*/ 7319 h 10000"/>
                <a:gd name="connsiteX194" fmla="*/ 3455 w 10000"/>
                <a:gd name="connsiteY194" fmla="*/ 7275 h 10000"/>
                <a:gd name="connsiteX195" fmla="*/ 3547 w 10000"/>
                <a:gd name="connsiteY195" fmla="*/ 7228 h 10000"/>
                <a:gd name="connsiteX196" fmla="*/ 3653 w 10000"/>
                <a:gd name="connsiteY196" fmla="*/ 7173 h 10000"/>
                <a:gd name="connsiteX197" fmla="*/ 3781 w 10000"/>
                <a:gd name="connsiteY197" fmla="*/ 7119 h 10000"/>
                <a:gd name="connsiteX198" fmla="*/ 3906 w 10000"/>
                <a:gd name="connsiteY198" fmla="*/ 7082 h 10000"/>
                <a:gd name="connsiteX199" fmla="*/ 4037 w 10000"/>
                <a:gd name="connsiteY199" fmla="*/ 7055 h 10000"/>
                <a:gd name="connsiteX200" fmla="*/ 4098 w 10000"/>
                <a:gd name="connsiteY200" fmla="*/ 7048 h 10000"/>
                <a:gd name="connsiteX201" fmla="*/ 4135 w 10000"/>
                <a:gd name="connsiteY201" fmla="*/ 7048 h 10000"/>
                <a:gd name="connsiteX202" fmla="*/ 4153 w 10000"/>
                <a:gd name="connsiteY202" fmla="*/ 7055 h 10000"/>
                <a:gd name="connsiteX203" fmla="*/ 4165 w 10000"/>
                <a:gd name="connsiteY203" fmla="*/ 7055 h 10000"/>
                <a:gd name="connsiteX204" fmla="*/ 4177 w 10000"/>
                <a:gd name="connsiteY204" fmla="*/ 7061 h 10000"/>
                <a:gd name="connsiteX205" fmla="*/ 4199 w 10000"/>
                <a:gd name="connsiteY205" fmla="*/ 7061 h 10000"/>
                <a:gd name="connsiteX206" fmla="*/ 4241 w 10000"/>
                <a:gd name="connsiteY206" fmla="*/ 7061 h 10000"/>
                <a:gd name="connsiteX207" fmla="*/ 4321 w 10000"/>
                <a:gd name="connsiteY207" fmla="*/ 7055 h 10000"/>
                <a:gd name="connsiteX208" fmla="*/ 4458 w 10000"/>
                <a:gd name="connsiteY208" fmla="*/ 7041 h 10000"/>
                <a:gd name="connsiteX209" fmla="*/ 4564 w 10000"/>
                <a:gd name="connsiteY209" fmla="*/ 7027 h 10000"/>
                <a:gd name="connsiteX210" fmla="*/ 4650 w 10000"/>
                <a:gd name="connsiteY210" fmla="*/ 7007 h 10000"/>
                <a:gd name="connsiteX211" fmla="*/ 4717 w 10000"/>
                <a:gd name="connsiteY211" fmla="*/ 6987 h 10000"/>
                <a:gd name="connsiteX212" fmla="*/ 4756 w 10000"/>
                <a:gd name="connsiteY212" fmla="*/ 6966 h 10000"/>
                <a:gd name="connsiteX213" fmla="*/ 4787 w 10000"/>
                <a:gd name="connsiteY213" fmla="*/ 6939 h 10000"/>
                <a:gd name="connsiteX214" fmla="*/ 4805 w 10000"/>
                <a:gd name="connsiteY214" fmla="*/ 6905 h 10000"/>
                <a:gd name="connsiteX215" fmla="*/ 4817 w 10000"/>
                <a:gd name="connsiteY215" fmla="*/ 6888 h 10000"/>
                <a:gd name="connsiteX216" fmla="*/ 4842 w 10000"/>
                <a:gd name="connsiteY216" fmla="*/ 6868 h 10000"/>
                <a:gd name="connsiteX217" fmla="*/ 4884 w 10000"/>
                <a:gd name="connsiteY217" fmla="*/ 6848 h 10000"/>
                <a:gd name="connsiteX218" fmla="*/ 4942 w 10000"/>
                <a:gd name="connsiteY218" fmla="*/ 6834 h 10000"/>
                <a:gd name="connsiteX219" fmla="*/ 4997 w 10000"/>
                <a:gd name="connsiteY219" fmla="*/ 6807 h 10000"/>
                <a:gd name="connsiteX220" fmla="*/ 5046 w 10000"/>
                <a:gd name="connsiteY220" fmla="*/ 6766 h 10000"/>
                <a:gd name="connsiteX221" fmla="*/ 5082 w 10000"/>
                <a:gd name="connsiteY221" fmla="*/ 6698 h 10000"/>
                <a:gd name="connsiteX222" fmla="*/ 5101 w 10000"/>
                <a:gd name="connsiteY222" fmla="*/ 6641 h 10000"/>
                <a:gd name="connsiteX223" fmla="*/ 5119 w 10000"/>
                <a:gd name="connsiteY223" fmla="*/ 6586 h 10000"/>
                <a:gd name="connsiteX224" fmla="*/ 5134 w 10000"/>
                <a:gd name="connsiteY224" fmla="*/ 6539 h 10000"/>
                <a:gd name="connsiteX225" fmla="*/ 5171 w 10000"/>
                <a:gd name="connsiteY225" fmla="*/ 6491 h 10000"/>
                <a:gd name="connsiteX226" fmla="*/ 5225 w 10000"/>
                <a:gd name="connsiteY226" fmla="*/ 6447 h 10000"/>
                <a:gd name="connsiteX227" fmla="*/ 5293 w 10000"/>
                <a:gd name="connsiteY227" fmla="*/ 6407 h 10000"/>
                <a:gd name="connsiteX228" fmla="*/ 5338 w 10000"/>
                <a:gd name="connsiteY228" fmla="*/ 6373 h 10000"/>
                <a:gd name="connsiteX229" fmla="*/ 5375 w 10000"/>
                <a:gd name="connsiteY229" fmla="*/ 6352 h 10000"/>
                <a:gd name="connsiteX230" fmla="*/ 5399 w 10000"/>
                <a:gd name="connsiteY230" fmla="*/ 6332 h 10000"/>
                <a:gd name="connsiteX231" fmla="*/ 5424 w 10000"/>
                <a:gd name="connsiteY231" fmla="*/ 6312 h 10000"/>
                <a:gd name="connsiteX232" fmla="*/ 5454 w 10000"/>
                <a:gd name="connsiteY232" fmla="*/ 6291 h 10000"/>
                <a:gd name="connsiteX233" fmla="*/ 5497 w 10000"/>
                <a:gd name="connsiteY233" fmla="*/ 6271 h 10000"/>
                <a:gd name="connsiteX234" fmla="*/ 5536 w 10000"/>
                <a:gd name="connsiteY234" fmla="*/ 6247 h 10000"/>
                <a:gd name="connsiteX235" fmla="*/ 5579 w 10000"/>
                <a:gd name="connsiteY235" fmla="*/ 6213 h 10000"/>
                <a:gd name="connsiteX236" fmla="*/ 5597 w 10000"/>
                <a:gd name="connsiteY236" fmla="*/ 6179 h 10000"/>
                <a:gd name="connsiteX237" fmla="*/ 5597 w 10000"/>
                <a:gd name="connsiteY237" fmla="*/ 6145 h 10000"/>
                <a:gd name="connsiteX238" fmla="*/ 5561 w 10000"/>
                <a:gd name="connsiteY238" fmla="*/ 6091 h 10000"/>
                <a:gd name="connsiteX239" fmla="*/ 5512 w 10000"/>
                <a:gd name="connsiteY239" fmla="*/ 6040 h 10000"/>
                <a:gd name="connsiteX240" fmla="*/ 5466 w 10000"/>
                <a:gd name="connsiteY240" fmla="*/ 5979 h 10000"/>
                <a:gd name="connsiteX241" fmla="*/ 5424 w 10000"/>
                <a:gd name="connsiteY241" fmla="*/ 5918 h 10000"/>
                <a:gd name="connsiteX242" fmla="*/ 5399 w 10000"/>
                <a:gd name="connsiteY242" fmla="*/ 5857 h 10000"/>
                <a:gd name="connsiteX243" fmla="*/ 5399 w 10000"/>
                <a:gd name="connsiteY243" fmla="*/ 5792 h 10000"/>
                <a:gd name="connsiteX244" fmla="*/ 5399 w 10000"/>
                <a:gd name="connsiteY244" fmla="*/ 5697 h 10000"/>
                <a:gd name="connsiteX245" fmla="*/ 5411 w 10000"/>
                <a:gd name="connsiteY245" fmla="*/ 5606 h 10000"/>
                <a:gd name="connsiteX246" fmla="*/ 5430 w 10000"/>
                <a:gd name="connsiteY246" fmla="*/ 5524 h 10000"/>
                <a:gd name="connsiteX247" fmla="*/ 5454 w 10000"/>
                <a:gd name="connsiteY247" fmla="*/ 5456 h 10000"/>
                <a:gd name="connsiteX248" fmla="*/ 5503 w 10000"/>
                <a:gd name="connsiteY248" fmla="*/ 5405 h 10000"/>
                <a:gd name="connsiteX249" fmla="*/ 5555 w 10000"/>
                <a:gd name="connsiteY249" fmla="*/ 5378 h 10000"/>
                <a:gd name="connsiteX250" fmla="*/ 5615 w 10000"/>
                <a:gd name="connsiteY250" fmla="*/ 5365 h 10000"/>
                <a:gd name="connsiteX251" fmla="*/ 5676 w 10000"/>
                <a:gd name="connsiteY251" fmla="*/ 5378 h 10000"/>
                <a:gd name="connsiteX252" fmla="*/ 5740 w 10000"/>
                <a:gd name="connsiteY252" fmla="*/ 5419 h 10000"/>
                <a:gd name="connsiteX253" fmla="*/ 5820 w 10000"/>
                <a:gd name="connsiteY253" fmla="*/ 5450 h 10000"/>
                <a:gd name="connsiteX254" fmla="*/ 5902 w 10000"/>
                <a:gd name="connsiteY254" fmla="*/ 5477 h 10000"/>
                <a:gd name="connsiteX255" fmla="*/ 5981 w 10000"/>
                <a:gd name="connsiteY255" fmla="*/ 5484 h 10000"/>
                <a:gd name="connsiteX256" fmla="*/ 6048 w 10000"/>
                <a:gd name="connsiteY256" fmla="*/ 5477 h 10000"/>
                <a:gd name="connsiteX257" fmla="*/ 6100 w 10000"/>
                <a:gd name="connsiteY257" fmla="*/ 5477 h 10000"/>
                <a:gd name="connsiteX258" fmla="*/ 6155 w 10000"/>
                <a:gd name="connsiteY258" fmla="*/ 5470 h 10000"/>
                <a:gd name="connsiteX259" fmla="*/ 6197 w 10000"/>
                <a:gd name="connsiteY259" fmla="*/ 5456 h 10000"/>
                <a:gd name="connsiteX260" fmla="*/ 6234 w 10000"/>
                <a:gd name="connsiteY260" fmla="*/ 5419 h 10000"/>
                <a:gd name="connsiteX261" fmla="*/ 6271 w 10000"/>
                <a:gd name="connsiteY261" fmla="*/ 5365 h 10000"/>
                <a:gd name="connsiteX262" fmla="*/ 6310 w 10000"/>
                <a:gd name="connsiteY262" fmla="*/ 5297 h 10000"/>
                <a:gd name="connsiteX263" fmla="*/ 6353 w 10000"/>
                <a:gd name="connsiteY263" fmla="*/ 5219 h 10000"/>
                <a:gd name="connsiteX264" fmla="*/ 6402 w 10000"/>
                <a:gd name="connsiteY264" fmla="*/ 5151 h 10000"/>
                <a:gd name="connsiteX265" fmla="*/ 6450 w 10000"/>
                <a:gd name="connsiteY265" fmla="*/ 5097 h 10000"/>
                <a:gd name="connsiteX266" fmla="*/ 6490 w 10000"/>
                <a:gd name="connsiteY266" fmla="*/ 5070 h 10000"/>
                <a:gd name="connsiteX267" fmla="*/ 6539 w 10000"/>
                <a:gd name="connsiteY267" fmla="*/ 5056 h 10000"/>
                <a:gd name="connsiteX268" fmla="*/ 6600 w 10000"/>
                <a:gd name="connsiteY268" fmla="*/ 5049 h 10000"/>
                <a:gd name="connsiteX269" fmla="*/ 6670 w 10000"/>
                <a:gd name="connsiteY269" fmla="*/ 5042 h 10000"/>
                <a:gd name="connsiteX270" fmla="*/ 6743 w 10000"/>
                <a:gd name="connsiteY270" fmla="*/ 5036 h 10000"/>
                <a:gd name="connsiteX271" fmla="*/ 6798 w 10000"/>
                <a:gd name="connsiteY271" fmla="*/ 5029 h 10000"/>
                <a:gd name="connsiteX272" fmla="*/ 6834 w 10000"/>
                <a:gd name="connsiteY272" fmla="*/ 5012 h 10000"/>
                <a:gd name="connsiteX273" fmla="*/ 6868 w 10000"/>
                <a:gd name="connsiteY273" fmla="*/ 4985 h 10000"/>
                <a:gd name="connsiteX274" fmla="*/ 6910 w 10000"/>
                <a:gd name="connsiteY274" fmla="*/ 4937 h 10000"/>
                <a:gd name="connsiteX275" fmla="*/ 6959 w 10000"/>
                <a:gd name="connsiteY275" fmla="*/ 4876 h 10000"/>
                <a:gd name="connsiteX276" fmla="*/ 7002 w 10000"/>
                <a:gd name="connsiteY276" fmla="*/ 4822 h 10000"/>
                <a:gd name="connsiteX277" fmla="*/ 7032 w 10000"/>
                <a:gd name="connsiteY277" fmla="*/ 4778 h 10000"/>
                <a:gd name="connsiteX278" fmla="*/ 7041 w 10000"/>
                <a:gd name="connsiteY278" fmla="*/ 4710 h 10000"/>
                <a:gd name="connsiteX279" fmla="*/ 7054 w 10000"/>
                <a:gd name="connsiteY279" fmla="*/ 4628 h 10000"/>
                <a:gd name="connsiteX280" fmla="*/ 7072 w 10000"/>
                <a:gd name="connsiteY280" fmla="*/ 4557 h 10000"/>
                <a:gd name="connsiteX281" fmla="*/ 7102 w 10000"/>
                <a:gd name="connsiteY281" fmla="*/ 4489 h 10000"/>
                <a:gd name="connsiteX282" fmla="*/ 7163 w 10000"/>
                <a:gd name="connsiteY282" fmla="*/ 4421 h 10000"/>
                <a:gd name="connsiteX283" fmla="*/ 7233 w 10000"/>
                <a:gd name="connsiteY283" fmla="*/ 4364 h 10000"/>
                <a:gd name="connsiteX284" fmla="*/ 7319 w 10000"/>
                <a:gd name="connsiteY284" fmla="*/ 4330 h 10000"/>
                <a:gd name="connsiteX285" fmla="*/ 7361 w 10000"/>
                <a:gd name="connsiteY285" fmla="*/ 4309 h 10000"/>
                <a:gd name="connsiteX286" fmla="*/ 7392 w 10000"/>
                <a:gd name="connsiteY286" fmla="*/ 4282 h 10000"/>
                <a:gd name="connsiteX287" fmla="*/ 7413 w 10000"/>
                <a:gd name="connsiteY287" fmla="*/ 4242 h 10000"/>
                <a:gd name="connsiteX288" fmla="*/ 7444 w 10000"/>
                <a:gd name="connsiteY288" fmla="*/ 4208 h 10000"/>
                <a:gd name="connsiteX289" fmla="*/ 7480 w 10000"/>
                <a:gd name="connsiteY289" fmla="*/ 4181 h 10000"/>
                <a:gd name="connsiteX290" fmla="*/ 7523 w 10000"/>
                <a:gd name="connsiteY290" fmla="*/ 4164 h 10000"/>
                <a:gd name="connsiteX291" fmla="*/ 7578 w 10000"/>
                <a:gd name="connsiteY291" fmla="*/ 4130 h 10000"/>
                <a:gd name="connsiteX292" fmla="*/ 7648 w 10000"/>
                <a:gd name="connsiteY292" fmla="*/ 4089 h 10000"/>
                <a:gd name="connsiteX293" fmla="*/ 7721 w 10000"/>
                <a:gd name="connsiteY293" fmla="*/ 4055 h 10000"/>
                <a:gd name="connsiteX294" fmla="*/ 7797 w 10000"/>
                <a:gd name="connsiteY294" fmla="*/ 4035 h 10000"/>
                <a:gd name="connsiteX295" fmla="*/ 7870 w 10000"/>
                <a:gd name="connsiteY295" fmla="*/ 4028 h 10000"/>
                <a:gd name="connsiteX296" fmla="*/ 7943 w 10000"/>
                <a:gd name="connsiteY296" fmla="*/ 4035 h 10000"/>
                <a:gd name="connsiteX297" fmla="*/ 8007 w 10000"/>
                <a:gd name="connsiteY297" fmla="*/ 4055 h 10000"/>
                <a:gd name="connsiteX298" fmla="*/ 8080 w 10000"/>
                <a:gd name="connsiteY298" fmla="*/ 4069 h 10000"/>
                <a:gd name="connsiteX299" fmla="*/ 8135 w 10000"/>
                <a:gd name="connsiteY299" fmla="*/ 4082 h 10000"/>
                <a:gd name="connsiteX300" fmla="*/ 8181 w 10000"/>
                <a:gd name="connsiteY300" fmla="*/ 4082 h 10000"/>
                <a:gd name="connsiteX301" fmla="*/ 8218 w 10000"/>
                <a:gd name="connsiteY301" fmla="*/ 4062 h 10000"/>
                <a:gd name="connsiteX302" fmla="*/ 8248 w 10000"/>
                <a:gd name="connsiteY302" fmla="*/ 4014 h 10000"/>
                <a:gd name="connsiteX303" fmla="*/ 8266 w 10000"/>
                <a:gd name="connsiteY303" fmla="*/ 3974 h 10000"/>
                <a:gd name="connsiteX304" fmla="*/ 8266 w 10000"/>
                <a:gd name="connsiteY304" fmla="*/ 3929 h 10000"/>
                <a:gd name="connsiteX305" fmla="*/ 8248 w 10000"/>
                <a:gd name="connsiteY305" fmla="*/ 3868 h 10000"/>
                <a:gd name="connsiteX306" fmla="*/ 8211 w 10000"/>
                <a:gd name="connsiteY306" fmla="*/ 3821 h 10000"/>
                <a:gd name="connsiteX307" fmla="*/ 8172 w 10000"/>
                <a:gd name="connsiteY307" fmla="*/ 3760 h 10000"/>
                <a:gd name="connsiteX308" fmla="*/ 8111 w 10000"/>
                <a:gd name="connsiteY308" fmla="*/ 3695 h 10000"/>
                <a:gd name="connsiteX309" fmla="*/ 8056 w 10000"/>
                <a:gd name="connsiteY309" fmla="*/ 3634 h 10000"/>
                <a:gd name="connsiteX310" fmla="*/ 8001 w 10000"/>
                <a:gd name="connsiteY310" fmla="*/ 3580 h 10000"/>
                <a:gd name="connsiteX311" fmla="*/ 7956 w 10000"/>
                <a:gd name="connsiteY311" fmla="*/ 3536 h 10000"/>
                <a:gd name="connsiteX312" fmla="*/ 7846 w 10000"/>
                <a:gd name="connsiteY312" fmla="*/ 3448 h 10000"/>
                <a:gd name="connsiteX313" fmla="*/ 7733 w 10000"/>
                <a:gd name="connsiteY313" fmla="*/ 3407 h 10000"/>
                <a:gd name="connsiteX314" fmla="*/ 7690 w 10000"/>
                <a:gd name="connsiteY314" fmla="*/ 3386 h 10000"/>
                <a:gd name="connsiteX315" fmla="*/ 7648 w 10000"/>
                <a:gd name="connsiteY315" fmla="*/ 3359 h 10000"/>
                <a:gd name="connsiteX316" fmla="*/ 7611 w 10000"/>
                <a:gd name="connsiteY316" fmla="*/ 3346 h 10000"/>
                <a:gd name="connsiteX317" fmla="*/ 7572 w 10000"/>
                <a:gd name="connsiteY317" fmla="*/ 3339 h 10000"/>
                <a:gd name="connsiteX318" fmla="*/ 7523 w 10000"/>
                <a:gd name="connsiteY318" fmla="*/ 3359 h 10000"/>
                <a:gd name="connsiteX319" fmla="*/ 7474 w 10000"/>
                <a:gd name="connsiteY319" fmla="*/ 3414 h 10000"/>
                <a:gd name="connsiteX320" fmla="*/ 7431 w 10000"/>
                <a:gd name="connsiteY320" fmla="*/ 3475 h 10000"/>
                <a:gd name="connsiteX321" fmla="*/ 7392 w 10000"/>
                <a:gd name="connsiteY321" fmla="*/ 3529 h 10000"/>
                <a:gd name="connsiteX322" fmla="*/ 7337 w 10000"/>
                <a:gd name="connsiteY322" fmla="*/ 3566 h 10000"/>
                <a:gd name="connsiteX323" fmla="*/ 7294 w 10000"/>
                <a:gd name="connsiteY323" fmla="*/ 3573 h 10000"/>
                <a:gd name="connsiteX324" fmla="*/ 7239 w 10000"/>
                <a:gd name="connsiteY324" fmla="*/ 3560 h 10000"/>
                <a:gd name="connsiteX325" fmla="*/ 7182 w 10000"/>
                <a:gd name="connsiteY325" fmla="*/ 3543 h 10000"/>
                <a:gd name="connsiteX326" fmla="*/ 7121 w 10000"/>
                <a:gd name="connsiteY326" fmla="*/ 3515 h 10000"/>
                <a:gd name="connsiteX327" fmla="*/ 7060 w 10000"/>
                <a:gd name="connsiteY327" fmla="*/ 3502 h 10000"/>
                <a:gd name="connsiteX328" fmla="*/ 7020 w 10000"/>
                <a:gd name="connsiteY328" fmla="*/ 3509 h 10000"/>
                <a:gd name="connsiteX329" fmla="*/ 6984 w 10000"/>
                <a:gd name="connsiteY329" fmla="*/ 3536 h 10000"/>
                <a:gd name="connsiteX330" fmla="*/ 6953 w 10000"/>
                <a:gd name="connsiteY330" fmla="*/ 3573 h 10000"/>
                <a:gd name="connsiteX331" fmla="*/ 6923 w 10000"/>
                <a:gd name="connsiteY331" fmla="*/ 3621 h 10000"/>
                <a:gd name="connsiteX332" fmla="*/ 6886 w 10000"/>
                <a:gd name="connsiteY332" fmla="*/ 3661 h 10000"/>
                <a:gd name="connsiteX333" fmla="*/ 6849 w 10000"/>
                <a:gd name="connsiteY333" fmla="*/ 3688 h 10000"/>
                <a:gd name="connsiteX334" fmla="*/ 6810 w 10000"/>
                <a:gd name="connsiteY334" fmla="*/ 3688 h 10000"/>
                <a:gd name="connsiteX335" fmla="*/ 6737 w 10000"/>
                <a:gd name="connsiteY335" fmla="*/ 3648 h 10000"/>
                <a:gd name="connsiteX336" fmla="*/ 6670 w 10000"/>
                <a:gd name="connsiteY336" fmla="*/ 3600 h 10000"/>
                <a:gd name="connsiteX337" fmla="*/ 6624 w 10000"/>
                <a:gd name="connsiteY337" fmla="*/ 3543 h 10000"/>
                <a:gd name="connsiteX338" fmla="*/ 6606 w 10000"/>
                <a:gd name="connsiteY338" fmla="*/ 3475 h 10000"/>
                <a:gd name="connsiteX339" fmla="*/ 6612 w 10000"/>
                <a:gd name="connsiteY339" fmla="*/ 3427 h 10000"/>
                <a:gd name="connsiteX340" fmla="*/ 6636 w 10000"/>
                <a:gd name="connsiteY340" fmla="*/ 3400 h 10000"/>
                <a:gd name="connsiteX341" fmla="*/ 6658 w 10000"/>
                <a:gd name="connsiteY341" fmla="*/ 3366 h 10000"/>
                <a:gd name="connsiteX342" fmla="*/ 6682 w 10000"/>
                <a:gd name="connsiteY342" fmla="*/ 3332 h 10000"/>
                <a:gd name="connsiteX343" fmla="*/ 6694 w 10000"/>
                <a:gd name="connsiteY343" fmla="*/ 3275 h 10000"/>
                <a:gd name="connsiteX344" fmla="*/ 6700 w 10000"/>
                <a:gd name="connsiteY344" fmla="*/ 3173 h 10000"/>
                <a:gd name="connsiteX345" fmla="*/ 6706 w 10000"/>
                <a:gd name="connsiteY345" fmla="*/ 3061 h 10000"/>
                <a:gd name="connsiteX346" fmla="*/ 6725 w 10000"/>
                <a:gd name="connsiteY346" fmla="*/ 2945 h 10000"/>
                <a:gd name="connsiteX347" fmla="*/ 6755 w 10000"/>
                <a:gd name="connsiteY347" fmla="*/ 2847 h 10000"/>
                <a:gd name="connsiteX348" fmla="*/ 6792 w 10000"/>
                <a:gd name="connsiteY348" fmla="*/ 2752 h 10000"/>
                <a:gd name="connsiteX349" fmla="*/ 6822 w 10000"/>
                <a:gd name="connsiteY349" fmla="*/ 2654 h 10000"/>
                <a:gd name="connsiteX350" fmla="*/ 6849 w 10000"/>
                <a:gd name="connsiteY350" fmla="*/ 2559 h 10000"/>
                <a:gd name="connsiteX351" fmla="*/ 6868 w 10000"/>
                <a:gd name="connsiteY351" fmla="*/ 2494 h 10000"/>
                <a:gd name="connsiteX352" fmla="*/ 6892 w 10000"/>
                <a:gd name="connsiteY352" fmla="*/ 2447 h 10000"/>
                <a:gd name="connsiteX353" fmla="*/ 6935 w 10000"/>
                <a:gd name="connsiteY353" fmla="*/ 2419 h 10000"/>
                <a:gd name="connsiteX354" fmla="*/ 6996 w 10000"/>
                <a:gd name="connsiteY354" fmla="*/ 2413 h 10000"/>
                <a:gd name="connsiteX355" fmla="*/ 7060 w 10000"/>
                <a:gd name="connsiteY355" fmla="*/ 2419 h 10000"/>
                <a:gd name="connsiteX356" fmla="*/ 7102 w 10000"/>
                <a:gd name="connsiteY356" fmla="*/ 2440 h 10000"/>
                <a:gd name="connsiteX357" fmla="*/ 7157 w 10000"/>
                <a:gd name="connsiteY357" fmla="*/ 2460 h 10000"/>
                <a:gd name="connsiteX358" fmla="*/ 7206 w 10000"/>
                <a:gd name="connsiteY358" fmla="*/ 2487 h 10000"/>
                <a:gd name="connsiteX359" fmla="*/ 7252 w 10000"/>
                <a:gd name="connsiteY359" fmla="*/ 2497 h 10000"/>
                <a:gd name="connsiteX360" fmla="*/ 7294 w 10000"/>
                <a:gd name="connsiteY360" fmla="*/ 2497 h 10000"/>
                <a:gd name="connsiteX361" fmla="*/ 7331 w 10000"/>
                <a:gd name="connsiteY361" fmla="*/ 2474 h 10000"/>
                <a:gd name="connsiteX362" fmla="*/ 7386 w 10000"/>
                <a:gd name="connsiteY362" fmla="*/ 2385 h 10000"/>
                <a:gd name="connsiteX363" fmla="*/ 7444 w 10000"/>
                <a:gd name="connsiteY363" fmla="*/ 2290 h 10000"/>
                <a:gd name="connsiteX364" fmla="*/ 7505 w 10000"/>
                <a:gd name="connsiteY364" fmla="*/ 2206 h 10000"/>
                <a:gd name="connsiteX365" fmla="*/ 7547 w 10000"/>
                <a:gd name="connsiteY365" fmla="*/ 2172 h 10000"/>
                <a:gd name="connsiteX366" fmla="*/ 7596 w 10000"/>
                <a:gd name="connsiteY366" fmla="*/ 2158 h 10000"/>
                <a:gd name="connsiteX367" fmla="*/ 7636 w 10000"/>
                <a:gd name="connsiteY367" fmla="*/ 2151 h 10000"/>
                <a:gd name="connsiteX368" fmla="*/ 7684 w 10000"/>
                <a:gd name="connsiteY368" fmla="*/ 2138 h 10000"/>
                <a:gd name="connsiteX369" fmla="*/ 7721 w 10000"/>
                <a:gd name="connsiteY369" fmla="*/ 2111 h 10000"/>
                <a:gd name="connsiteX370" fmla="*/ 7739 w 10000"/>
                <a:gd name="connsiteY370" fmla="*/ 2073 h 10000"/>
                <a:gd name="connsiteX371" fmla="*/ 7745 w 10000"/>
                <a:gd name="connsiteY371" fmla="*/ 2019 h 10000"/>
                <a:gd name="connsiteX372" fmla="*/ 7733 w 10000"/>
                <a:gd name="connsiteY372" fmla="*/ 1958 h 10000"/>
                <a:gd name="connsiteX373" fmla="*/ 7721 w 10000"/>
                <a:gd name="connsiteY373" fmla="*/ 1904 h 10000"/>
                <a:gd name="connsiteX374" fmla="*/ 7709 w 10000"/>
                <a:gd name="connsiteY374" fmla="*/ 1860 h 10000"/>
                <a:gd name="connsiteX375" fmla="*/ 7715 w 10000"/>
                <a:gd name="connsiteY375" fmla="*/ 1812 h 10000"/>
                <a:gd name="connsiteX376" fmla="*/ 7727 w 10000"/>
                <a:gd name="connsiteY376" fmla="*/ 1758 h 10000"/>
                <a:gd name="connsiteX377" fmla="*/ 7745 w 10000"/>
                <a:gd name="connsiteY377" fmla="*/ 1690 h 10000"/>
                <a:gd name="connsiteX378" fmla="*/ 7770 w 10000"/>
                <a:gd name="connsiteY378" fmla="*/ 1619 h 10000"/>
                <a:gd name="connsiteX379" fmla="*/ 7788 w 10000"/>
                <a:gd name="connsiteY379" fmla="*/ 1558 h 10000"/>
                <a:gd name="connsiteX380" fmla="*/ 7803 w 10000"/>
                <a:gd name="connsiteY380" fmla="*/ 1503 h 10000"/>
                <a:gd name="connsiteX381" fmla="*/ 7821 w 10000"/>
                <a:gd name="connsiteY381" fmla="*/ 1412 h 10000"/>
                <a:gd name="connsiteX382" fmla="*/ 7834 w 10000"/>
                <a:gd name="connsiteY382" fmla="*/ 1310 h 10000"/>
                <a:gd name="connsiteX383" fmla="*/ 7858 w 10000"/>
                <a:gd name="connsiteY383" fmla="*/ 1205 h 10000"/>
                <a:gd name="connsiteX384" fmla="*/ 7876 w 10000"/>
                <a:gd name="connsiteY384" fmla="*/ 1144 h 10000"/>
                <a:gd name="connsiteX385" fmla="*/ 7888 w 10000"/>
                <a:gd name="connsiteY385" fmla="*/ 1110 h 10000"/>
                <a:gd name="connsiteX386" fmla="*/ 7907 w 10000"/>
                <a:gd name="connsiteY386" fmla="*/ 1076 h 10000"/>
                <a:gd name="connsiteX387" fmla="*/ 7931 w 10000"/>
                <a:gd name="connsiteY387" fmla="*/ 1035 h 10000"/>
                <a:gd name="connsiteX388" fmla="*/ 7968 w 10000"/>
                <a:gd name="connsiteY388" fmla="*/ 998 h 10000"/>
                <a:gd name="connsiteX389" fmla="*/ 8001 w 10000"/>
                <a:gd name="connsiteY389" fmla="*/ 937 h 10000"/>
                <a:gd name="connsiteX390" fmla="*/ 8020 w 10000"/>
                <a:gd name="connsiteY390" fmla="*/ 882 h 10000"/>
                <a:gd name="connsiteX391" fmla="*/ 8026 w 10000"/>
                <a:gd name="connsiteY391" fmla="*/ 835 h 10000"/>
                <a:gd name="connsiteX392" fmla="*/ 8026 w 10000"/>
                <a:gd name="connsiteY392" fmla="*/ 784 h 10000"/>
                <a:gd name="connsiteX393" fmla="*/ 8020 w 10000"/>
                <a:gd name="connsiteY393" fmla="*/ 709 h 10000"/>
                <a:gd name="connsiteX394" fmla="*/ 8020 w 10000"/>
                <a:gd name="connsiteY394" fmla="*/ 628 h 10000"/>
                <a:gd name="connsiteX395" fmla="*/ 8007 w 10000"/>
                <a:gd name="connsiteY395" fmla="*/ 556 h 10000"/>
                <a:gd name="connsiteX396" fmla="*/ 7989 w 10000"/>
                <a:gd name="connsiteY396" fmla="*/ 509 h 10000"/>
                <a:gd name="connsiteX397" fmla="*/ 7968 w 10000"/>
                <a:gd name="connsiteY397" fmla="*/ 495 h 10000"/>
                <a:gd name="connsiteX398" fmla="*/ 7937 w 10000"/>
                <a:gd name="connsiteY398" fmla="*/ 502 h 10000"/>
                <a:gd name="connsiteX399" fmla="*/ 7901 w 10000"/>
                <a:gd name="connsiteY399" fmla="*/ 516 h 10000"/>
                <a:gd name="connsiteX400" fmla="*/ 7864 w 10000"/>
                <a:gd name="connsiteY400" fmla="*/ 529 h 10000"/>
                <a:gd name="connsiteX401" fmla="*/ 7821 w 10000"/>
                <a:gd name="connsiteY401" fmla="*/ 536 h 10000"/>
                <a:gd name="connsiteX402" fmla="*/ 7788 w 10000"/>
                <a:gd name="connsiteY402" fmla="*/ 529 h 10000"/>
                <a:gd name="connsiteX403" fmla="*/ 7764 w 10000"/>
                <a:gd name="connsiteY403" fmla="*/ 502 h 10000"/>
                <a:gd name="connsiteX404" fmla="*/ 7757 w 10000"/>
                <a:gd name="connsiteY404" fmla="*/ 461 h 10000"/>
                <a:gd name="connsiteX405" fmla="*/ 7764 w 10000"/>
                <a:gd name="connsiteY405" fmla="*/ 421 h 10000"/>
                <a:gd name="connsiteX406" fmla="*/ 8374 w 10000"/>
                <a:gd name="connsiteY406" fmla="*/ 3650 h 10000"/>
                <a:gd name="connsiteX407" fmla="*/ 8105 w 10000"/>
                <a:gd name="connsiteY407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930 w 10000"/>
                <a:gd name="connsiteY14" fmla="*/ 3491 h 10000"/>
                <a:gd name="connsiteX15" fmla="*/ 8135 w 10000"/>
                <a:gd name="connsiteY15" fmla="*/ 448 h 10000"/>
                <a:gd name="connsiteX16" fmla="*/ 8403 w 10000"/>
                <a:gd name="connsiteY16" fmla="*/ 621 h 10000"/>
                <a:gd name="connsiteX17" fmla="*/ 8477 w 10000"/>
                <a:gd name="connsiteY17" fmla="*/ 482 h 10000"/>
                <a:gd name="connsiteX18" fmla="*/ 8681 w 10000"/>
                <a:gd name="connsiteY18" fmla="*/ 556 h 10000"/>
                <a:gd name="connsiteX19" fmla="*/ 8693 w 10000"/>
                <a:gd name="connsiteY19" fmla="*/ 784 h 10000"/>
                <a:gd name="connsiteX20" fmla="*/ 8775 w 10000"/>
                <a:gd name="connsiteY20" fmla="*/ 1028 h 10000"/>
                <a:gd name="connsiteX21" fmla="*/ 9089 w 10000"/>
                <a:gd name="connsiteY21" fmla="*/ 1028 h 10000"/>
                <a:gd name="connsiteX22" fmla="*/ 9418 w 10000"/>
                <a:gd name="connsiteY22" fmla="*/ 909 h 10000"/>
                <a:gd name="connsiteX23" fmla="*/ 9561 w 10000"/>
                <a:gd name="connsiteY23" fmla="*/ 702 h 10000"/>
                <a:gd name="connsiteX24" fmla="*/ 9902 w 10000"/>
                <a:gd name="connsiteY24" fmla="*/ 970 h 10000"/>
                <a:gd name="connsiteX25" fmla="*/ 9845 w 10000"/>
                <a:gd name="connsiteY25" fmla="*/ 1310 h 10000"/>
                <a:gd name="connsiteX26" fmla="*/ 9753 w 10000"/>
                <a:gd name="connsiteY26" fmla="*/ 1697 h 10000"/>
                <a:gd name="connsiteX27" fmla="*/ 9845 w 10000"/>
                <a:gd name="connsiteY27" fmla="*/ 2090 h 10000"/>
                <a:gd name="connsiteX28" fmla="*/ 9747 w 10000"/>
                <a:gd name="connsiteY28" fmla="*/ 2145 h 10000"/>
                <a:gd name="connsiteX29" fmla="*/ 9723 w 10000"/>
                <a:gd name="connsiteY29" fmla="*/ 2379 h 10000"/>
                <a:gd name="connsiteX30" fmla="*/ 9567 w 10000"/>
                <a:gd name="connsiteY30" fmla="*/ 2565 h 10000"/>
                <a:gd name="connsiteX31" fmla="*/ 9400 w 10000"/>
                <a:gd name="connsiteY31" fmla="*/ 2939 h 10000"/>
                <a:gd name="connsiteX32" fmla="*/ 9147 w 10000"/>
                <a:gd name="connsiteY32" fmla="*/ 3247 h 10000"/>
                <a:gd name="connsiteX33" fmla="*/ 9101 w 10000"/>
                <a:gd name="connsiteY33" fmla="*/ 3407 h 10000"/>
                <a:gd name="connsiteX34" fmla="*/ 9269 w 10000"/>
                <a:gd name="connsiteY34" fmla="*/ 3607 h 10000"/>
                <a:gd name="connsiteX35" fmla="*/ 9394 w 10000"/>
                <a:gd name="connsiteY35" fmla="*/ 3800 h 10000"/>
                <a:gd name="connsiteX36" fmla="*/ 9357 w 10000"/>
                <a:gd name="connsiteY36" fmla="*/ 4075 h 10000"/>
                <a:gd name="connsiteX37" fmla="*/ 9381 w 10000"/>
                <a:gd name="connsiteY37" fmla="*/ 4296 h 10000"/>
                <a:gd name="connsiteX38" fmla="*/ 9232 w 10000"/>
                <a:gd name="connsiteY38" fmla="*/ 4221 h 10000"/>
                <a:gd name="connsiteX39" fmla="*/ 9183 w 10000"/>
                <a:gd name="connsiteY39" fmla="*/ 4289 h 10000"/>
                <a:gd name="connsiteX40" fmla="*/ 9052 w 10000"/>
                <a:gd name="connsiteY40" fmla="*/ 4242 h 10000"/>
                <a:gd name="connsiteX41" fmla="*/ 8979 w 10000"/>
                <a:gd name="connsiteY41" fmla="*/ 4428 h 10000"/>
                <a:gd name="connsiteX42" fmla="*/ 9107 w 10000"/>
                <a:gd name="connsiteY42" fmla="*/ 4455 h 10000"/>
                <a:gd name="connsiteX43" fmla="*/ 9232 w 10000"/>
                <a:gd name="connsiteY43" fmla="*/ 4642 h 10000"/>
                <a:gd name="connsiteX44" fmla="*/ 9214 w 10000"/>
                <a:gd name="connsiteY44" fmla="*/ 4924 h 10000"/>
                <a:gd name="connsiteX45" fmla="*/ 9321 w 10000"/>
                <a:gd name="connsiteY45" fmla="*/ 5090 h 10000"/>
                <a:gd name="connsiteX46" fmla="*/ 9327 w 10000"/>
                <a:gd name="connsiteY46" fmla="*/ 5192 h 10000"/>
                <a:gd name="connsiteX47" fmla="*/ 9418 w 10000"/>
                <a:gd name="connsiteY47" fmla="*/ 5212 h 10000"/>
                <a:gd name="connsiteX48" fmla="*/ 9659 w 10000"/>
                <a:gd name="connsiteY48" fmla="*/ 5005 h 10000"/>
                <a:gd name="connsiteX49" fmla="*/ 9778 w 10000"/>
                <a:gd name="connsiteY49" fmla="*/ 5229 h 10000"/>
                <a:gd name="connsiteX50" fmla="*/ 9884 w 10000"/>
                <a:gd name="connsiteY50" fmla="*/ 5456 h 10000"/>
                <a:gd name="connsiteX51" fmla="*/ 10000 w 10000"/>
                <a:gd name="connsiteY51" fmla="*/ 5531 h 10000"/>
                <a:gd name="connsiteX52" fmla="*/ 10000 w 10000"/>
                <a:gd name="connsiteY52" fmla="*/ 5691 h 10000"/>
                <a:gd name="connsiteX53" fmla="*/ 9869 w 10000"/>
                <a:gd name="connsiteY53" fmla="*/ 5864 h 10000"/>
                <a:gd name="connsiteX54" fmla="*/ 9717 w 10000"/>
                <a:gd name="connsiteY54" fmla="*/ 6026 h 10000"/>
                <a:gd name="connsiteX55" fmla="*/ 9561 w 10000"/>
                <a:gd name="connsiteY55" fmla="*/ 5993 h 10000"/>
                <a:gd name="connsiteX56" fmla="*/ 9549 w 10000"/>
                <a:gd name="connsiteY56" fmla="*/ 6118 h 10000"/>
                <a:gd name="connsiteX57" fmla="*/ 9449 w 10000"/>
                <a:gd name="connsiteY57" fmla="*/ 6172 h 10000"/>
                <a:gd name="connsiteX58" fmla="*/ 9238 w 10000"/>
                <a:gd name="connsiteY58" fmla="*/ 6240 h 10000"/>
                <a:gd name="connsiteX59" fmla="*/ 9083 w 10000"/>
                <a:gd name="connsiteY59" fmla="*/ 6440 h 10000"/>
                <a:gd name="connsiteX60" fmla="*/ 8921 w 10000"/>
                <a:gd name="connsiteY60" fmla="*/ 6586 h 10000"/>
                <a:gd name="connsiteX61" fmla="*/ 8787 w 10000"/>
                <a:gd name="connsiteY61" fmla="*/ 6827 h 10000"/>
                <a:gd name="connsiteX62" fmla="*/ 8650 w 10000"/>
                <a:gd name="connsiteY62" fmla="*/ 6607 h 10000"/>
                <a:gd name="connsiteX63" fmla="*/ 8525 w 10000"/>
                <a:gd name="connsiteY63" fmla="*/ 6505 h 10000"/>
                <a:gd name="connsiteX64" fmla="*/ 8434 w 10000"/>
                <a:gd name="connsiteY64" fmla="*/ 6600 h 10000"/>
                <a:gd name="connsiteX65" fmla="*/ 8495 w 10000"/>
                <a:gd name="connsiteY65" fmla="*/ 6675 h 10000"/>
                <a:gd name="connsiteX66" fmla="*/ 8495 w 10000"/>
                <a:gd name="connsiteY66" fmla="*/ 6895 h 10000"/>
                <a:gd name="connsiteX67" fmla="*/ 8565 w 10000"/>
                <a:gd name="connsiteY67" fmla="*/ 7082 h 10000"/>
                <a:gd name="connsiteX68" fmla="*/ 8464 w 10000"/>
                <a:gd name="connsiteY68" fmla="*/ 7262 h 10000"/>
                <a:gd name="connsiteX69" fmla="*/ 8440 w 10000"/>
                <a:gd name="connsiteY69" fmla="*/ 7187 h 10000"/>
                <a:gd name="connsiteX70" fmla="*/ 8236 w 10000"/>
                <a:gd name="connsiteY70" fmla="*/ 7180 h 10000"/>
                <a:gd name="connsiteX71" fmla="*/ 8093 w 10000"/>
                <a:gd name="connsiteY71" fmla="*/ 7034 h 10000"/>
                <a:gd name="connsiteX72" fmla="*/ 8044 w 10000"/>
                <a:gd name="connsiteY72" fmla="*/ 6827 h 10000"/>
                <a:gd name="connsiteX73" fmla="*/ 7943 w 10000"/>
                <a:gd name="connsiteY73" fmla="*/ 6688 h 10000"/>
                <a:gd name="connsiteX74" fmla="*/ 7864 w 10000"/>
                <a:gd name="connsiteY74" fmla="*/ 6532 h 10000"/>
                <a:gd name="connsiteX75" fmla="*/ 7788 w 10000"/>
                <a:gd name="connsiteY75" fmla="*/ 6485 h 10000"/>
                <a:gd name="connsiteX76" fmla="*/ 7727 w 10000"/>
                <a:gd name="connsiteY76" fmla="*/ 6586 h 10000"/>
                <a:gd name="connsiteX77" fmla="*/ 7636 w 10000"/>
                <a:gd name="connsiteY77" fmla="*/ 6593 h 10000"/>
                <a:gd name="connsiteX78" fmla="*/ 7523 w 10000"/>
                <a:gd name="connsiteY78" fmla="*/ 6675 h 10000"/>
                <a:gd name="connsiteX79" fmla="*/ 7553 w 10000"/>
                <a:gd name="connsiteY79" fmla="*/ 6905 h 10000"/>
                <a:gd name="connsiteX80" fmla="*/ 7438 w 10000"/>
                <a:gd name="connsiteY80" fmla="*/ 6953 h 10000"/>
                <a:gd name="connsiteX81" fmla="*/ 7355 w 10000"/>
                <a:gd name="connsiteY81" fmla="*/ 6919 h 10000"/>
                <a:gd name="connsiteX82" fmla="*/ 7270 w 10000"/>
                <a:gd name="connsiteY82" fmla="*/ 7041 h 10000"/>
                <a:gd name="connsiteX83" fmla="*/ 7151 w 10000"/>
                <a:gd name="connsiteY83" fmla="*/ 7034 h 10000"/>
                <a:gd name="connsiteX84" fmla="*/ 6996 w 10000"/>
                <a:gd name="connsiteY84" fmla="*/ 7221 h 10000"/>
                <a:gd name="connsiteX85" fmla="*/ 6849 w 10000"/>
                <a:gd name="connsiteY85" fmla="*/ 7234 h 10000"/>
                <a:gd name="connsiteX86" fmla="*/ 6798 w 10000"/>
                <a:gd name="connsiteY86" fmla="*/ 6973 h 10000"/>
                <a:gd name="connsiteX87" fmla="*/ 6651 w 10000"/>
                <a:gd name="connsiteY87" fmla="*/ 6960 h 10000"/>
                <a:gd name="connsiteX88" fmla="*/ 6575 w 10000"/>
                <a:gd name="connsiteY88" fmla="*/ 7102 h 10000"/>
                <a:gd name="connsiteX89" fmla="*/ 6557 w 10000"/>
                <a:gd name="connsiteY89" fmla="*/ 7268 h 10000"/>
                <a:gd name="connsiteX90" fmla="*/ 6459 w 10000"/>
                <a:gd name="connsiteY90" fmla="*/ 7401 h 10000"/>
                <a:gd name="connsiteX91" fmla="*/ 6496 w 10000"/>
                <a:gd name="connsiteY91" fmla="*/ 7540 h 10000"/>
                <a:gd name="connsiteX92" fmla="*/ 6450 w 10000"/>
                <a:gd name="connsiteY92" fmla="*/ 7621 h 10000"/>
                <a:gd name="connsiteX93" fmla="*/ 6658 w 10000"/>
                <a:gd name="connsiteY93" fmla="*/ 7917 h 10000"/>
                <a:gd name="connsiteX94" fmla="*/ 6322 w 10000"/>
                <a:gd name="connsiteY94" fmla="*/ 8062 h 10000"/>
                <a:gd name="connsiteX95" fmla="*/ 6137 w 10000"/>
                <a:gd name="connsiteY95" fmla="*/ 8062 h 10000"/>
                <a:gd name="connsiteX96" fmla="*/ 5874 w 10000"/>
                <a:gd name="connsiteY96" fmla="*/ 8168 h 10000"/>
                <a:gd name="connsiteX97" fmla="*/ 5728 w 10000"/>
                <a:gd name="connsiteY97" fmla="*/ 8571 h 10000"/>
                <a:gd name="connsiteX98" fmla="*/ 5491 w 10000"/>
                <a:gd name="connsiteY98" fmla="*/ 8670 h 10000"/>
                <a:gd name="connsiteX99" fmla="*/ 5381 w 10000"/>
                <a:gd name="connsiteY99" fmla="*/ 8616 h 10000"/>
                <a:gd name="connsiteX100" fmla="*/ 5274 w 10000"/>
                <a:gd name="connsiteY100" fmla="*/ 8816 h 10000"/>
                <a:gd name="connsiteX101" fmla="*/ 5101 w 10000"/>
                <a:gd name="connsiteY101" fmla="*/ 8751 h 10000"/>
                <a:gd name="connsiteX102" fmla="*/ 4939 w 10000"/>
                <a:gd name="connsiteY102" fmla="*/ 8951 h 10000"/>
                <a:gd name="connsiteX103" fmla="*/ 4878 w 10000"/>
                <a:gd name="connsiteY103" fmla="*/ 9223 h 10000"/>
                <a:gd name="connsiteX104" fmla="*/ 4576 w 10000"/>
                <a:gd name="connsiteY104" fmla="*/ 9678 h 10000"/>
                <a:gd name="connsiteX105" fmla="*/ 4445 w 10000"/>
                <a:gd name="connsiteY105" fmla="*/ 9800 h 10000"/>
                <a:gd name="connsiteX106" fmla="*/ 4357 w 10000"/>
                <a:gd name="connsiteY106" fmla="*/ 9705 h 10000"/>
                <a:gd name="connsiteX107" fmla="*/ 4080 w 10000"/>
                <a:gd name="connsiteY107" fmla="*/ 9759 h 10000"/>
                <a:gd name="connsiteX108" fmla="*/ 3955 w 10000"/>
                <a:gd name="connsiteY108" fmla="*/ 9579 h 10000"/>
                <a:gd name="connsiteX109" fmla="*/ 3775 w 10000"/>
                <a:gd name="connsiteY109" fmla="*/ 9572 h 10000"/>
                <a:gd name="connsiteX110" fmla="*/ 3641 w 10000"/>
                <a:gd name="connsiteY110" fmla="*/ 9437 h 10000"/>
                <a:gd name="connsiteX111" fmla="*/ 3757 w 10000"/>
                <a:gd name="connsiteY111" fmla="*/ 9186 h 10000"/>
                <a:gd name="connsiteX112" fmla="*/ 3803 w 10000"/>
                <a:gd name="connsiteY112" fmla="*/ 9023 h 10000"/>
                <a:gd name="connsiteX113" fmla="*/ 3702 w 10000"/>
                <a:gd name="connsiteY113" fmla="*/ 8863 h 10000"/>
                <a:gd name="connsiteX114" fmla="*/ 3504 w 10000"/>
                <a:gd name="connsiteY114" fmla="*/ 8924 h 10000"/>
                <a:gd name="connsiteX115" fmla="*/ 3397 w 10000"/>
                <a:gd name="connsiteY115" fmla="*/ 9192 h 10000"/>
                <a:gd name="connsiteX116" fmla="*/ 3355 w 10000"/>
                <a:gd name="connsiteY116" fmla="*/ 9657 h 10000"/>
                <a:gd name="connsiteX117" fmla="*/ 3205 w 10000"/>
                <a:gd name="connsiteY117" fmla="*/ 9844 h 10000"/>
                <a:gd name="connsiteX118" fmla="*/ 2861 w 10000"/>
                <a:gd name="connsiteY118" fmla="*/ 10000 h 10000"/>
                <a:gd name="connsiteX119" fmla="*/ 2648 w 10000"/>
                <a:gd name="connsiteY119" fmla="*/ 9980 h 10000"/>
                <a:gd name="connsiteX120" fmla="*/ 2468 w 10000"/>
                <a:gd name="connsiteY120" fmla="*/ 9793 h 10000"/>
                <a:gd name="connsiteX121" fmla="*/ 2489 w 10000"/>
                <a:gd name="connsiteY121" fmla="*/ 9484 h 10000"/>
                <a:gd name="connsiteX122" fmla="*/ 2663 w 10000"/>
                <a:gd name="connsiteY122" fmla="*/ 9379 h 10000"/>
                <a:gd name="connsiteX123" fmla="*/ 2663 w 10000"/>
                <a:gd name="connsiteY123" fmla="*/ 9016 h 10000"/>
                <a:gd name="connsiteX124" fmla="*/ 2526 w 10000"/>
                <a:gd name="connsiteY124" fmla="*/ 8884 h 10000"/>
                <a:gd name="connsiteX125" fmla="*/ 2297 w 10000"/>
                <a:gd name="connsiteY125" fmla="*/ 8890 h 10000"/>
                <a:gd name="connsiteX126" fmla="*/ 2005 w 10000"/>
                <a:gd name="connsiteY126" fmla="*/ 9209 h 10000"/>
                <a:gd name="connsiteX127" fmla="*/ 1597 w 10000"/>
                <a:gd name="connsiteY127" fmla="*/ 9209 h 10000"/>
                <a:gd name="connsiteX128" fmla="*/ 1344 w 10000"/>
                <a:gd name="connsiteY128" fmla="*/ 9063 h 10000"/>
                <a:gd name="connsiteX129" fmla="*/ 1356 w 10000"/>
                <a:gd name="connsiteY129" fmla="*/ 8856 h 10000"/>
                <a:gd name="connsiteX130" fmla="*/ 1152 w 10000"/>
                <a:gd name="connsiteY130" fmla="*/ 8843 h 10000"/>
                <a:gd name="connsiteX131" fmla="*/ 920 w 10000"/>
                <a:gd name="connsiteY131" fmla="*/ 8616 h 10000"/>
                <a:gd name="connsiteX132" fmla="*/ 1069 w 10000"/>
                <a:gd name="connsiteY132" fmla="*/ 8381 h 10000"/>
                <a:gd name="connsiteX133" fmla="*/ 1207 w 10000"/>
                <a:gd name="connsiteY133" fmla="*/ 8337 h 10000"/>
                <a:gd name="connsiteX134" fmla="*/ 1146 w 10000"/>
                <a:gd name="connsiteY134" fmla="*/ 8110 h 10000"/>
                <a:gd name="connsiteX135" fmla="*/ 902 w 10000"/>
                <a:gd name="connsiteY135" fmla="*/ 8015 h 10000"/>
                <a:gd name="connsiteX136" fmla="*/ 619 w 10000"/>
                <a:gd name="connsiteY136" fmla="*/ 8056 h 10000"/>
                <a:gd name="connsiteX137" fmla="*/ 475 w 10000"/>
                <a:gd name="connsiteY137" fmla="*/ 8242 h 10000"/>
                <a:gd name="connsiteX138" fmla="*/ 338 w 10000"/>
                <a:gd name="connsiteY138" fmla="*/ 8222 h 10000"/>
                <a:gd name="connsiteX139" fmla="*/ 104 w 10000"/>
                <a:gd name="connsiteY139" fmla="*/ 7917 h 10000"/>
                <a:gd name="connsiteX140" fmla="*/ 0 w 10000"/>
                <a:gd name="connsiteY140" fmla="*/ 7587 h 10000"/>
                <a:gd name="connsiteX141" fmla="*/ 55 w 10000"/>
                <a:gd name="connsiteY141" fmla="*/ 7394 h 10000"/>
                <a:gd name="connsiteX142" fmla="*/ 30 w 10000"/>
                <a:gd name="connsiteY142" fmla="*/ 6973 h 10000"/>
                <a:gd name="connsiteX143" fmla="*/ 43 w 10000"/>
                <a:gd name="connsiteY143" fmla="*/ 6980 h 10000"/>
                <a:gd name="connsiteX144" fmla="*/ 91 w 10000"/>
                <a:gd name="connsiteY144" fmla="*/ 6980 h 10000"/>
                <a:gd name="connsiteX145" fmla="*/ 158 w 10000"/>
                <a:gd name="connsiteY145" fmla="*/ 6987 h 10000"/>
                <a:gd name="connsiteX146" fmla="*/ 241 w 10000"/>
                <a:gd name="connsiteY146" fmla="*/ 7000 h 10000"/>
                <a:gd name="connsiteX147" fmla="*/ 332 w 10000"/>
                <a:gd name="connsiteY147" fmla="*/ 7007 h 10000"/>
                <a:gd name="connsiteX148" fmla="*/ 420 w 10000"/>
                <a:gd name="connsiteY148" fmla="*/ 7021 h 10000"/>
                <a:gd name="connsiteX149" fmla="*/ 506 w 10000"/>
                <a:gd name="connsiteY149" fmla="*/ 7034 h 10000"/>
                <a:gd name="connsiteX150" fmla="*/ 576 w 10000"/>
                <a:gd name="connsiteY150" fmla="*/ 7048 h 10000"/>
                <a:gd name="connsiteX151" fmla="*/ 631 w 10000"/>
                <a:gd name="connsiteY151" fmla="*/ 7061 h 10000"/>
                <a:gd name="connsiteX152" fmla="*/ 740 w 10000"/>
                <a:gd name="connsiteY152" fmla="*/ 7089 h 10000"/>
                <a:gd name="connsiteX153" fmla="*/ 847 w 10000"/>
                <a:gd name="connsiteY153" fmla="*/ 7089 h 10000"/>
                <a:gd name="connsiteX154" fmla="*/ 938 w 10000"/>
                <a:gd name="connsiteY154" fmla="*/ 7061 h 10000"/>
                <a:gd name="connsiteX155" fmla="*/ 984 w 10000"/>
                <a:gd name="connsiteY155" fmla="*/ 7041 h 10000"/>
                <a:gd name="connsiteX156" fmla="*/ 1027 w 10000"/>
                <a:gd name="connsiteY156" fmla="*/ 7021 h 10000"/>
                <a:gd name="connsiteX157" fmla="*/ 1069 w 10000"/>
                <a:gd name="connsiteY157" fmla="*/ 7014 h 10000"/>
                <a:gd name="connsiteX158" fmla="*/ 1118 w 10000"/>
                <a:gd name="connsiteY158" fmla="*/ 7007 h 10000"/>
                <a:gd name="connsiteX159" fmla="*/ 1176 w 10000"/>
                <a:gd name="connsiteY159" fmla="*/ 7021 h 10000"/>
                <a:gd name="connsiteX160" fmla="*/ 1255 w 10000"/>
                <a:gd name="connsiteY160" fmla="*/ 7041 h 10000"/>
                <a:gd name="connsiteX161" fmla="*/ 1344 w 10000"/>
                <a:gd name="connsiteY161" fmla="*/ 7055 h 10000"/>
                <a:gd name="connsiteX162" fmla="*/ 1441 w 10000"/>
                <a:gd name="connsiteY162" fmla="*/ 7068 h 10000"/>
                <a:gd name="connsiteX163" fmla="*/ 1517 w 10000"/>
                <a:gd name="connsiteY163" fmla="*/ 7082 h 10000"/>
                <a:gd name="connsiteX164" fmla="*/ 1578 w 10000"/>
                <a:gd name="connsiteY164" fmla="*/ 7082 h 10000"/>
                <a:gd name="connsiteX165" fmla="*/ 1651 w 10000"/>
                <a:gd name="connsiteY165" fmla="*/ 7089 h 10000"/>
                <a:gd name="connsiteX166" fmla="*/ 1706 w 10000"/>
                <a:gd name="connsiteY166" fmla="*/ 7109 h 10000"/>
                <a:gd name="connsiteX167" fmla="*/ 1752 w 10000"/>
                <a:gd name="connsiteY167" fmla="*/ 7139 h 10000"/>
                <a:gd name="connsiteX168" fmla="*/ 1795 w 10000"/>
                <a:gd name="connsiteY168" fmla="*/ 7187 h 10000"/>
                <a:gd name="connsiteX169" fmla="*/ 1849 w 10000"/>
                <a:gd name="connsiteY169" fmla="*/ 7241 h 10000"/>
                <a:gd name="connsiteX170" fmla="*/ 1907 w 10000"/>
                <a:gd name="connsiteY170" fmla="*/ 7289 h 10000"/>
                <a:gd name="connsiteX171" fmla="*/ 1968 w 10000"/>
                <a:gd name="connsiteY171" fmla="*/ 7316 h 10000"/>
                <a:gd name="connsiteX172" fmla="*/ 2029 w 10000"/>
                <a:gd name="connsiteY172" fmla="*/ 7340 h 10000"/>
                <a:gd name="connsiteX173" fmla="*/ 2087 w 10000"/>
                <a:gd name="connsiteY173" fmla="*/ 7374 h 10000"/>
                <a:gd name="connsiteX174" fmla="*/ 2160 w 10000"/>
                <a:gd name="connsiteY174" fmla="*/ 7408 h 10000"/>
                <a:gd name="connsiteX175" fmla="*/ 2252 w 10000"/>
                <a:gd name="connsiteY175" fmla="*/ 7441 h 10000"/>
                <a:gd name="connsiteX176" fmla="*/ 2322 w 10000"/>
                <a:gd name="connsiteY176" fmla="*/ 7455 h 10000"/>
                <a:gd name="connsiteX177" fmla="*/ 2413 w 10000"/>
                <a:gd name="connsiteY177" fmla="*/ 7462 h 10000"/>
                <a:gd name="connsiteX178" fmla="*/ 2502 w 10000"/>
                <a:gd name="connsiteY178" fmla="*/ 7469 h 10000"/>
                <a:gd name="connsiteX179" fmla="*/ 2593 w 10000"/>
                <a:gd name="connsiteY179" fmla="*/ 7469 h 10000"/>
                <a:gd name="connsiteX180" fmla="*/ 2663 w 10000"/>
                <a:gd name="connsiteY180" fmla="*/ 7469 h 10000"/>
                <a:gd name="connsiteX181" fmla="*/ 2718 w 10000"/>
                <a:gd name="connsiteY181" fmla="*/ 7475 h 10000"/>
                <a:gd name="connsiteX182" fmla="*/ 2754 w 10000"/>
                <a:gd name="connsiteY182" fmla="*/ 7489 h 10000"/>
                <a:gd name="connsiteX183" fmla="*/ 2785 w 10000"/>
                <a:gd name="connsiteY183" fmla="*/ 7516 h 10000"/>
                <a:gd name="connsiteX184" fmla="*/ 2815 w 10000"/>
                <a:gd name="connsiteY184" fmla="*/ 7547 h 10000"/>
                <a:gd name="connsiteX185" fmla="*/ 2849 w 10000"/>
                <a:gd name="connsiteY185" fmla="*/ 7574 h 10000"/>
                <a:gd name="connsiteX186" fmla="*/ 2885 w 10000"/>
                <a:gd name="connsiteY186" fmla="*/ 7587 h 10000"/>
                <a:gd name="connsiteX187" fmla="*/ 2940 w 10000"/>
                <a:gd name="connsiteY187" fmla="*/ 7594 h 10000"/>
                <a:gd name="connsiteX188" fmla="*/ 3001 w 10000"/>
                <a:gd name="connsiteY188" fmla="*/ 7581 h 10000"/>
                <a:gd name="connsiteX189" fmla="*/ 3053 w 10000"/>
                <a:gd name="connsiteY189" fmla="*/ 7547 h 10000"/>
                <a:gd name="connsiteX190" fmla="*/ 3120 w 10000"/>
                <a:gd name="connsiteY190" fmla="*/ 7489 h 10000"/>
                <a:gd name="connsiteX191" fmla="*/ 3193 w 10000"/>
                <a:gd name="connsiteY191" fmla="*/ 7421 h 10000"/>
                <a:gd name="connsiteX192" fmla="*/ 3269 w 10000"/>
                <a:gd name="connsiteY192" fmla="*/ 7367 h 10000"/>
                <a:gd name="connsiteX193" fmla="*/ 3361 w 10000"/>
                <a:gd name="connsiteY193" fmla="*/ 7319 h 10000"/>
                <a:gd name="connsiteX194" fmla="*/ 3455 w 10000"/>
                <a:gd name="connsiteY194" fmla="*/ 7275 h 10000"/>
                <a:gd name="connsiteX195" fmla="*/ 3547 w 10000"/>
                <a:gd name="connsiteY195" fmla="*/ 7228 h 10000"/>
                <a:gd name="connsiteX196" fmla="*/ 3653 w 10000"/>
                <a:gd name="connsiteY196" fmla="*/ 7173 h 10000"/>
                <a:gd name="connsiteX197" fmla="*/ 3781 w 10000"/>
                <a:gd name="connsiteY197" fmla="*/ 7119 h 10000"/>
                <a:gd name="connsiteX198" fmla="*/ 3906 w 10000"/>
                <a:gd name="connsiteY198" fmla="*/ 7082 h 10000"/>
                <a:gd name="connsiteX199" fmla="*/ 4037 w 10000"/>
                <a:gd name="connsiteY199" fmla="*/ 7055 h 10000"/>
                <a:gd name="connsiteX200" fmla="*/ 4098 w 10000"/>
                <a:gd name="connsiteY200" fmla="*/ 7048 h 10000"/>
                <a:gd name="connsiteX201" fmla="*/ 4135 w 10000"/>
                <a:gd name="connsiteY201" fmla="*/ 7048 h 10000"/>
                <a:gd name="connsiteX202" fmla="*/ 4153 w 10000"/>
                <a:gd name="connsiteY202" fmla="*/ 7055 h 10000"/>
                <a:gd name="connsiteX203" fmla="*/ 4165 w 10000"/>
                <a:gd name="connsiteY203" fmla="*/ 7055 h 10000"/>
                <a:gd name="connsiteX204" fmla="*/ 4177 w 10000"/>
                <a:gd name="connsiteY204" fmla="*/ 7061 h 10000"/>
                <a:gd name="connsiteX205" fmla="*/ 4199 w 10000"/>
                <a:gd name="connsiteY205" fmla="*/ 7061 h 10000"/>
                <a:gd name="connsiteX206" fmla="*/ 4241 w 10000"/>
                <a:gd name="connsiteY206" fmla="*/ 7061 h 10000"/>
                <a:gd name="connsiteX207" fmla="*/ 4321 w 10000"/>
                <a:gd name="connsiteY207" fmla="*/ 7055 h 10000"/>
                <a:gd name="connsiteX208" fmla="*/ 4458 w 10000"/>
                <a:gd name="connsiteY208" fmla="*/ 7041 h 10000"/>
                <a:gd name="connsiteX209" fmla="*/ 4564 w 10000"/>
                <a:gd name="connsiteY209" fmla="*/ 7027 h 10000"/>
                <a:gd name="connsiteX210" fmla="*/ 4650 w 10000"/>
                <a:gd name="connsiteY210" fmla="*/ 7007 h 10000"/>
                <a:gd name="connsiteX211" fmla="*/ 4717 w 10000"/>
                <a:gd name="connsiteY211" fmla="*/ 6987 h 10000"/>
                <a:gd name="connsiteX212" fmla="*/ 4756 w 10000"/>
                <a:gd name="connsiteY212" fmla="*/ 6966 h 10000"/>
                <a:gd name="connsiteX213" fmla="*/ 4787 w 10000"/>
                <a:gd name="connsiteY213" fmla="*/ 6939 h 10000"/>
                <a:gd name="connsiteX214" fmla="*/ 4805 w 10000"/>
                <a:gd name="connsiteY214" fmla="*/ 6905 h 10000"/>
                <a:gd name="connsiteX215" fmla="*/ 4817 w 10000"/>
                <a:gd name="connsiteY215" fmla="*/ 6888 h 10000"/>
                <a:gd name="connsiteX216" fmla="*/ 4842 w 10000"/>
                <a:gd name="connsiteY216" fmla="*/ 6868 h 10000"/>
                <a:gd name="connsiteX217" fmla="*/ 4884 w 10000"/>
                <a:gd name="connsiteY217" fmla="*/ 6848 h 10000"/>
                <a:gd name="connsiteX218" fmla="*/ 4942 w 10000"/>
                <a:gd name="connsiteY218" fmla="*/ 6834 h 10000"/>
                <a:gd name="connsiteX219" fmla="*/ 4997 w 10000"/>
                <a:gd name="connsiteY219" fmla="*/ 6807 h 10000"/>
                <a:gd name="connsiteX220" fmla="*/ 5046 w 10000"/>
                <a:gd name="connsiteY220" fmla="*/ 6766 h 10000"/>
                <a:gd name="connsiteX221" fmla="*/ 5082 w 10000"/>
                <a:gd name="connsiteY221" fmla="*/ 6698 h 10000"/>
                <a:gd name="connsiteX222" fmla="*/ 5101 w 10000"/>
                <a:gd name="connsiteY222" fmla="*/ 6641 h 10000"/>
                <a:gd name="connsiteX223" fmla="*/ 5119 w 10000"/>
                <a:gd name="connsiteY223" fmla="*/ 6586 h 10000"/>
                <a:gd name="connsiteX224" fmla="*/ 5134 w 10000"/>
                <a:gd name="connsiteY224" fmla="*/ 6539 h 10000"/>
                <a:gd name="connsiteX225" fmla="*/ 5171 w 10000"/>
                <a:gd name="connsiteY225" fmla="*/ 6491 h 10000"/>
                <a:gd name="connsiteX226" fmla="*/ 5225 w 10000"/>
                <a:gd name="connsiteY226" fmla="*/ 6447 h 10000"/>
                <a:gd name="connsiteX227" fmla="*/ 5293 w 10000"/>
                <a:gd name="connsiteY227" fmla="*/ 6407 h 10000"/>
                <a:gd name="connsiteX228" fmla="*/ 5338 w 10000"/>
                <a:gd name="connsiteY228" fmla="*/ 6373 h 10000"/>
                <a:gd name="connsiteX229" fmla="*/ 5375 w 10000"/>
                <a:gd name="connsiteY229" fmla="*/ 6352 h 10000"/>
                <a:gd name="connsiteX230" fmla="*/ 5399 w 10000"/>
                <a:gd name="connsiteY230" fmla="*/ 6332 h 10000"/>
                <a:gd name="connsiteX231" fmla="*/ 5424 w 10000"/>
                <a:gd name="connsiteY231" fmla="*/ 6312 h 10000"/>
                <a:gd name="connsiteX232" fmla="*/ 5454 w 10000"/>
                <a:gd name="connsiteY232" fmla="*/ 6291 h 10000"/>
                <a:gd name="connsiteX233" fmla="*/ 5497 w 10000"/>
                <a:gd name="connsiteY233" fmla="*/ 6271 h 10000"/>
                <a:gd name="connsiteX234" fmla="*/ 5536 w 10000"/>
                <a:gd name="connsiteY234" fmla="*/ 6247 h 10000"/>
                <a:gd name="connsiteX235" fmla="*/ 5579 w 10000"/>
                <a:gd name="connsiteY235" fmla="*/ 6213 h 10000"/>
                <a:gd name="connsiteX236" fmla="*/ 5597 w 10000"/>
                <a:gd name="connsiteY236" fmla="*/ 6179 h 10000"/>
                <a:gd name="connsiteX237" fmla="*/ 5597 w 10000"/>
                <a:gd name="connsiteY237" fmla="*/ 6145 h 10000"/>
                <a:gd name="connsiteX238" fmla="*/ 5561 w 10000"/>
                <a:gd name="connsiteY238" fmla="*/ 6091 h 10000"/>
                <a:gd name="connsiteX239" fmla="*/ 5512 w 10000"/>
                <a:gd name="connsiteY239" fmla="*/ 6040 h 10000"/>
                <a:gd name="connsiteX240" fmla="*/ 5466 w 10000"/>
                <a:gd name="connsiteY240" fmla="*/ 5979 h 10000"/>
                <a:gd name="connsiteX241" fmla="*/ 5424 w 10000"/>
                <a:gd name="connsiteY241" fmla="*/ 5918 h 10000"/>
                <a:gd name="connsiteX242" fmla="*/ 5399 w 10000"/>
                <a:gd name="connsiteY242" fmla="*/ 5857 h 10000"/>
                <a:gd name="connsiteX243" fmla="*/ 5399 w 10000"/>
                <a:gd name="connsiteY243" fmla="*/ 5792 h 10000"/>
                <a:gd name="connsiteX244" fmla="*/ 5399 w 10000"/>
                <a:gd name="connsiteY244" fmla="*/ 5697 h 10000"/>
                <a:gd name="connsiteX245" fmla="*/ 5411 w 10000"/>
                <a:gd name="connsiteY245" fmla="*/ 5606 h 10000"/>
                <a:gd name="connsiteX246" fmla="*/ 5430 w 10000"/>
                <a:gd name="connsiteY246" fmla="*/ 5524 h 10000"/>
                <a:gd name="connsiteX247" fmla="*/ 5454 w 10000"/>
                <a:gd name="connsiteY247" fmla="*/ 5456 h 10000"/>
                <a:gd name="connsiteX248" fmla="*/ 5503 w 10000"/>
                <a:gd name="connsiteY248" fmla="*/ 5405 h 10000"/>
                <a:gd name="connsiteX249" fmla="*/ 5555 w 10000"/>
                <a:gd name="connsiteY249" fmla="*/ 5378 h 10000"/>
                <a:gd name="connsiteX250" fmla="*/ 5615 w 10000"/>
                <a:gd name="connsiteY250" fmla="*/ 5365 h 10000"/>
                <a:gd name="connsiteX251" fmla="*/ 5676 w 10000"/>
                <a:gd name="connsiteY251" fmla="*/ 5378 h 10000"/>
                <a:gd name="connsiteX252" fmla="*/ 5740 w 10000"/>
                <a:gd name="connsiteY252" fmla="*/ 5419 h 10000"/>
                <a:gd name="connsiteX253" fmla="*/ 5820 w 10000"/>
                <a:gd name="connsiteY253" fmla="*/ 5450 h 10000"/>
                <a:gd name="connsiteX254" fmla="*/ 5902 w 10000"/>
                <a:gd name="connsiteY254" fmla="*/ 5477 h 10000"/>
                <a:gd name="connsiteX255" fmla="*/ 5981 w 10000"/>
                <a:gd name="connsiteY255" fmla="*/ 5484 h 10000"/>
                <a:gd name="connsiteX256" fmla="*/ 6048 w 10000"/>
                <a:gd name="connsiteY256" fmla="*/ 5477 h 10000"/>
                <a:gd name="connsiteX257" fmla="*/ 6100 w 10000"/>
                <a:gd name="connsiteY257" fmla="*/ 5477 h 10000"/>
                <a:gd name="connsiteX258" fmla="*/ 6155 w 10000"/>
                <a:gd name="connsiteY258" fmla="*/ 5470 h 10000"/>
                <a:gd name="connsiteX259" fmla="*/ 6197 w 10000"/>
                <a:gd name="connsiteY259" fmla="*/ 5456 h 10000"/>
                <a:gd name="connsiteX260" fmla="*/ 6234 w 10000"/>
                <a:gd name="connsiteY260" fmla="*/ 5419 h 10000"/>
                <a:gd name="connsiteX261" fmla="*/ 6271 w 10000"/>
                <a:gd name="connsiteY261" fmla="*/ 5365 h 10000"/>
                <a:gd name="connsiteX262" fmla="*/ 6310 w 10000"/>
                <a:gd name="connsiteY262" fmla="*/ 5297 h 10000"/>
                <a:gd name="connsiteX263" fmla="*/ 6353 w 10000"/>
                <a:gd name="connsiteY263" fmla="*/ 5219 h 10000"/>
                <a:gd name="connsiteX264" fmla="*/ 6402 w 10000"/>
                <a:gd name="connsiteY264" fmla="*/ 5151 h 10000"/>
                <a:gd name="connsiteX265" fmla="*/ 6450 w 10000"/>
                <a:gd name="connsiteY265" fmla="*/ 5097 h 10000"/>
                <a:gd name="connsiteX266" fmla="*/ 6490 w 10000"/>
                <a:gd name="connsiteY266" fmla="*/ 5070 h 10000"/>
                <a:gd name="connsiteX267" fmla="*/ 6539 w 10000"/>
                <a:gd name="connsiteY267" fmla="*/ 5056 h 10000"/>
                <a:gd name="connsiteX268" fmla="*/ 6600 w 10000"/>
                <a:gd name="connsiteY268" fmla="*/ 5049 h 10000"/>
                <a:gd name="connsiteX269" fmla="*/ 6670 w 10000"/>
                <a:gd name="connsiteY269" fmla="*/ 5042 h 10000"/>
                <a:gd name="connsiteX270" fmla="*/ 6743 w 10000"/>
                <a:gd name="connsiteY270" fmla="*/ 5036 h 10000"/>
                <a:gd name="connsiteX271" fmla="*/ 6798 w 10000"/>
                <a:gd name="connsiteY271" fmla="*/ 5029 h 10000"/>
                <a:gd name="connsiteX272" fmla="*/ 6834 w 10000"/>
                <a:gd name="connsiteY272" fmla="*/ 5012 h 10000"/>
                <a:gd name="connsiteX273" fmla="*/ 6868 w 10000"/>
                <a:gd name="connsiteY273" fmla="*/ 4985 h 10000"/>
                <a:gd name="connsiteX274" fmla="*/ 6910 w 10000"/>
                <a:gd name="connsiteY274" fmla="*/ 4937 h 10000"/>
                <a:gd name="connsiteX275" fmla="*/ 6959 w 10000"/>
                <a:gd name="connsiteY275" fmla="*/ 4876 h 10000"/>
                <a:gd name="connsiteX276" fmla="*/ 7002 w 10000"/>
                <a:gd name="connsiteY276" fmla="*/ 4822 h 10000"/>
                <a:gd name="connsiteX277" fmla="*/ 7032 w 10000"/>
                <a:gd name="connsiteY277" fmla="*/ 4778 h 10000"/>
                <a:gd name="connsiteX278" fmla="*/ 7041 w 10000"/>
                <a:gd name="connsiteY278" fmla="*/ 4710 h 10000"/>
                <a:gd name="connsiteX279" fmla="*/ 7054 w 10000"/>
                <a:gd name="connsiteY279" fmla="*/ 4628 h 10000"/>
                <a:gd name="connsiteX280" fmla="*/ 7072 w 10000"/>
                <a:gd name="connsiteY280" fmla="*/ 4557 h 10000"/>
                <a:gd name="connsiteX281" fmla="*/ 7102 w 10000"/>
                <a:gd name="connsiteY281" fmla="*/ 4489 h 10000"/>
                <a:gd name="connsiteX282" fmla="*/ 7163 w 10000"/>
                <a:gd name="connsiteY282" fmla="*/ 4421 h 10000"/>
                <a:gd name="connsiteX283" fmla="*/ 7233 w 10000"/>
                <a:gd name="connsiteY283" fmla="*/ 4364 h 10000"/>
                <a:gd name="connsiteX284" fmla="*/ 7319 w 10000"/>
                <a:gd name="connsiteY284" fmla="*/ 4330 h 10000"/>
                <a:gd name="connsiteX285" fmla="*/ 7361 w 10000"/>
                <a:gd name="connsiteY285" fmla="*/ 4309 h 10000"/>
                <a:gd name="connsiteX286" fmla="*/ 7392 w 10000"/>
                <a:gd name="connsiteY286" fmla="*/ 4282 h 10000"/>
                <a:gd name="connsiteX287" fmla="*/ 7413 w 10000"/>
                <a:gd name="connsiteY287" fmla="*/ 4242 h 10000"/>
                <a:gd name="connsiteX288" fmla="*/ 7444 w 10000"/>
                <a:gd name="connsiteY288" fmla="*/ 4208 h 10000"/>
                <a:gd name="connsiteX289" fmla="*/ 7480 w 10000"/>
                <a:gd name="connsiteY289" fmla="*/ 4181 h 10000"/>
                <a:gd name="connsiteX290" fmla="*/ 7523 w 10000"/>
                <a:gd name="connsiteY290" fmla="*/ 4164 h 10000"/>
                <a:gd name="connsiteX291" fmla="*/ 7578 w 10000"/>
                <a:gd name="connsiteY291" fmla="*/ 4130 h 10000"/>
                <a:gd name="connsiteX292" fmla="*/ 7648 w 10000"/>
                <a:gd name="connsiteY292" fmla="*/ 4089 h 10000"/>
                <a:gd name="connsiteX293" fmla="*/ 7721 w 10000"/>
                <a:gd name="connsiteY293" fmla="*/ 4055 h 10000"/>
                <a:gd name="connsiteX294" fmla="*/ 7797 w 10000"/>
                <a:gd name="connsiteY294" fmla="*/ 4035 h 10000"/>
                <a:gd name="connsiteX295" fmla="*/ 7870 w 10000"/>
                <a:gd name="connsiteY295" fmla="*/ 4028 h 10000"/>
                <a:gd name="connsiteX296" fmla="*/ 7943 w 10000"/>
                <a:gd name="connsiteY296" fmla="*/ 4035 h 10000"/>
                <a:gd name="connsiteX297" fmla="*/ 8007 w 10000"/>
                <a:gd name="connsiteY297" fmla="*/ 4055 h 10000"/>
                <a:gd name="connsiteX298" fmla="*/ 8080 w 10000"/>
                <a:gd name="connsiteY298" fmla="*/ 4069 h 10000"/>
                <a:gd name="connsiteX299" fmla="*/ 8135 w 10000"/>
                <a:gd name="connsiteY299" fmla="*/ 4082 h 10000"/>
                <a:gd name="connsiteX300" fmla="*/ 8181 w 10000"/>
                <a:gd name="connsiteY300" fmla="*/ 4082 h 10000"/>
                <a:gd name="connsiteX301" fmla="*/ 8218 w 10000"/>
                <a:gd name="connsiteY301" fmla="*/ 4062 h 10000"/>
                <a:gd name="connsiteX302" fmla="*/ 8248 w 10000"/>
                <a:gd name="connsiteY302" fmla="*/ 4014 h 10000"/>
                <a:gd name="connsiteX303" fmla="*/ 8266 w 10000"/>
                <a:gd name="connsiteY303" fmla="*/ 3974 h 10000"/>
                <a:gd name="connsiteX304" fmla="*/ 8266 w 10000"/>
                <a:gd name="connsiteY304" fmla="*/ 3929 h 10000"/>
                <a:gd name="connsiteX305" fmla="*/ 8248 w 10000"/>
                <a:gd name="connsiteY305" fmla="*/ 3868 h 10000"/>
                <a:gd name="connsiteX306" fmla="*/ 8211 w 10000"/>
                <a:gd name="connsiteY306" fmla="*/ 3821 h 10000"/>
                <a:gd name="connsiteX307" fmla="*/ 8172 w 10000"/>
                <a:gd name="connsiteY307" fmla="*/ 3760 h 10000"/>
                <a:gd name="connsiteX308" fmla="*/ 8111 w 10000"/>
                <a:gd name="connsiteY308" fmla="*/ 3695 h 10000"/>
                <a:gd name="connsiteX309" fmla="*/ 8056 w 10000"/>
                <a:gd name="connsiteY309" fmla="*/ 3634 h 10000"/>
                <a:gd name="connsiteX310" fmla="*/ 8001 w 10000"/>
                <a:gd name="connsiteY310" fmla="*/ 3580 h 10000"/>
                <a:gd name="connsiteX311" fmla="*/ 7956 w 10000"/>
                <a:gd name="connsiteY311" fmla="*/ 3536 h 10000"/>
                <a:gd name="connsiteX312" fmla="*/ 7846 w 10000"/>
                <a:gd name="connsiteY312" fmla="*/ 3448 h 10000"/>
                <a:gd name="connsiteX313" fmla="*/ 7733 w 10000"/>
                <a:gd name="connsiteY313" fmla="*/ 3407 h 10000"/>
                <a:gd name="connsiteX314" fmla="*/ 7690 w 10000"/>
                <a:gd name="connsiteY314" fmla="*/ 3386 h 10000"/>
                <a:gd name="connsiteX315" fmla="*/ 7648 w 10000"/>
                <a:gd name="connsiteY315" fmla="*/ 3359 h 10000"/>
                <a:gd name="connsiteX316" fmla="*/ 7611 w 10000"/>
                <a:gd name="connsiteY316" fmla="*/ 3346 h 10000"/>
                <a:gd name="connsiteX317" fmla="*/ 7572 w 10000"/>
                <a:gd name="connsiteY317" fmla="*/ 3339 h 10000"/>
                <a:gd name="connsiteX318" fmla="*/ 7523 w 10000"/>
                <a:gd name="connsiteY318" fmla="*/ 3359 h 10000"/>
                <a:gd name="connsiteX319" fmla="*/ 7474 w 10000"/>
                <a:gd name="connsiteY319" fmla="*/ 3414 h 10000"/>
                <a:gd name="connsiteX320" fmla="*/ 7431 w 10000"/>
                <a:gd name="connsiteY320" fmla="*/ 3475 h 10000"/>
                <a:gd name="connsiteX321" fmla="*/ 7392 w 10000"/>
                <a:gd name="connsiteY321" fmla="*/ 3529 h 10000"/>
                <a:gd name="connsiteX322" fmla="*/ 7337 w 10000"/>
                <a:gd name="connsiteY322" fmla="*/ 3566 h 10000"/>
                <a:gd name="connsiteX323" fmla="*/ 7294 w 10000"/>
                <a:gd name="connsiteY323" fmla="*/ 3573 h 10000"/>
                <a:gd name="connsiteX324" fmla="*/ 7239 w 10000"/>
                <a:gd name="connsiteY324" fmla="*/ 3560 h 10000"/>
                <a:gd name="connsiteX325" fmla="*/ 7182 w 10000"/>
                <a:gd name="connsiteY325" fmla="*/ 3543 h 10000"/>
                <a:gd name="connsiteX326" fmla="*/ 7121 w 10000"/>
                <a:gd name="connsiteY326" fmla="*/ 3515 h 10000"/>
                <a:gd name="connsiteX327" fmla="*/ 7060 w 10000"/>
                <a:gd name="connsiteY327" fmla="*/ 3502 h 10000"/>
                <a:gd name="connsiteX328" fmla="*/ 7020 w 10000"/>
                <a:gd name="connsiteY328" fmla="*/ 3509 h 10000"/>
                <a:gd name="connsiteX329" fmla="*/ 6984 w 10000"/>
                <a:gd name="connsiteY329" fmla="*/ 3536 h 10000"/>
                <a:gd name="connsiteX330" fmla="*/ 6953 w 10000"/>
                <a:gd name="connsiteY330" fmla="*/ 3573 h 10000"/>
                <a:gd name="connsiteX331" fmla="*/ 6923 w 10000"/>
                <a:gd name="connsiteY331" fmla="*/ 3621 h 10000"/>
                <a:gd name="connsiteX332" fmla="*/ 6886 w 10000"/>
                <a:gd name="connsiteY332" fmla="*/ 3661 h 10000"/>
                <a:gd name="connsiteX333" fmla="*/ 6849 w 10000"/>
                <a:gd name="connsiteY333" fmla="*/ 3688 h 10000"/>
                <a:gd name="connsiteX334" fmla="*/ 6810 w 10000"/>
                <a:gd name="connsiteY334" fmla="*/ 3688 h 10000"/>
                <a:gd name="connsiteX335" fmla="*/ 6737 w 10000"/>
                <a:gd name="connsiteY335" fmla="*/ 3648 h 10000"/>
                <a:gd name="connsiteX336" fmla="*/ 6670 w 10000"/>
                <a:gd name="connsiteY336" fmla="*/ 3600 h 10000"/>
                <a:gd name="connsiteX337" fmla="*/ 6624 w 10000"/>
                <a:gd name="connsiteY337" fmla="*/ 3543 h 10000"/>
                <a:gd name="connsiteX338" fmla="*/ 6606 w 10000"/>
                <a:gd name="connsiteY338" fmla="*/ 3475 h 10000"/>
                <a:gd name="connsiteX339" fmla="*/ 6612 w 10000"/>
                <a:gd name="connsiteY339" fmla="*/ 3427 h 10000"/>
                <a:gd name="connsiteX340" fmla="*/ 6636 w 10000"/>
                <a:gd name="connsiteY340" fmla="*/ 3400 h 10000"/>
                <a:gd name="connsiteX341" fmla="*/ 6658 w 10000"/>
                <a:gd name="connsiteY341" fmla="*/ 3366 h 10000"/>
                <a:gd name="connsiteX342" fmla="*/ 6682 w 10000"/>
                <a:gd name="connsiteY342" fmla="*/ 3332 h 10000"/>
                <a:gd name="connsiteX343" fmla="*/ 6694 w 10000"/>
                <a:gd name="connsiteY343" fmla="*/ 3275 h 10000"/>
                <a:gd name="connsiteX344" fmla="*/ 6700 w 10000"/>
                <a:gd name="connsiteY344" fmla="*/ 3173 h 10000"/>
                <a:gd name="connsiteX345" fmla="*/ 6706 w 10000"/>
                <a:gd name="connsiteY345" fmla="*/ 3061 h 10000"/>
                <a:gd name="connsiteX346" fmla="*/ 6725 w 10000"/>
                <a:gd name="connsiteY346" fmla="*/ 2945 h 10000"/>
                <a:gd name="connsiteX347" fmla="*/ 6755 w 10000"/>
                <a:gd name="connsiteY347" fmla="*/ 2847 h 10000"/>
                <a:gd name="connsiteX348" fmla="*/ 6792 w 10000"/>
                <a:gd name="connsiteY348" fmla="*/ 2752 h 10000"/>
                <a:gd name="connsiteX349" fmla="*/ 6822 w 10000"/>
                <a:gd name="connsiteY349" fmla="*/ 2654 h 10000"/>
                <a:gd name="connsiteX350" fmla="*/ 6849 w 10000"/>
                <a:gd name="connsiteY350" fmla="*/ 2559 h 10000"/>
                <a:gd name="connsiteX351" fmla="*/ 6868 w 10000"/>
                <a:gd name="connsiteY351" fmla="*/ 2494 h 10000"/>
                <a:gd name="connsiteX352" fmla="*/ 6892 w 10000"/>
                <a:gd name="connsiteY352" fmla="*/ 2447 h 10000"/>
                <a:gd name="connsiteX353" fmla="*/ 6935 w 10000"/>
                <a:gd name="connsiteY353" fmla="*/ 2419 h 10000"/>
                <a:gd name="connsiteX354" fmla="*/ 6996 w 10000"/>
                <a:gd name="connsiteY354" fmla="*/ 2413 h 10000"/>
                <a:gd name="connsiteX355" fmla="*/ 7060 w 10000"/>
                <a:gd name="connsiteY355" fmla="*/ 2419 h 10000"/>
                <a:gd name="connsiteX356" fmla="*/ 7102 w 10000"/>
                <a:gd name="connsiteY356" fmla="*/ 2440 h 10000"/>
                <a:gd name="connsiteX357" fmla="*/ 7157 w 10000"/>
                <a:gd name="connsiteY357" fmla="*/ 2460 h 10000"/>
                <a:gd name="connsiteX358" fmla="*/ 7206 w 10000"/>
                <a:gd name="connsiteY358" fmla="*/ 2487 h 10000"/>
                <a:gd name="connsiteX359" fmla="*/ 7252 w 10000"/>
                <a:gd name="connsiteY359" fmla="*/ 2497 h 10000"/>
                <a:gd name="connsiteX360" fmla="*/ 7294 w 10000"/>
                <a:gd name="connsiteY360" fmla="*/ 2497 h 10000"/>
                <a:gd name="connsiteX361" fmla="*/ 7331 w 10000"/>
                <a:gd name="connsiteY361" fmla="*/ 2474 h 10000"/>
                <a:gd name="connsiteX362" fmla="*/ 7386 w 10000"/>
                <a:gd name="connsiteY362" fmla="*/ 2385 h 10000"/>
                <a:gd name="connsiteX363" fmla="*/ 7444 w 10000"/>
                <a:gd name="connsiteY363" fmla="*/ 2290 h 10000"/>
                <a:gd name="connsiteX364" fmla="*/ 7505 w 10000"/>
                <a:gd name="connsiteY364" fmla="*/ 2206 h 10000"/>
                <a:gd name="connsiteX365" fmla="*/ 7547 w 10000"/>
                <a:gd name="connsiteY365" fmla="*/ 2172 h 10000"/>
                <a:gd name="connsiteX366" fmla="*/ 7596 w 10000"/>
                <a:gd name="connsiteY366" fmla="*/ 2158 h 10000"/>
                <a:gd name="connsiteX367" fmla="*/ 7636 w 10000"/>
                <a:gd name="connsiteY367" fmla="*/ 2151 h 10000"/>
                <a:gd name="connsiteX368" fmla="*/ 7684 w 10000"/>
                <a:gd name="connsiteY368" fmla="*/ 2138 h 10000"/>
                <a:gd name="connsiteX369" fmla="*/ 7721 w 10000"/>
                <a:gd name="connsiteY369" fmla="*/ 2111 h 10000"/>
                <a:gd name="connsiteX370" fmla="*/ 7739 w 10000"/>
                <a:gd name="connsiteY370" fmla="*/ 2073 h 10000"/>
                <a:gd name="connsiteX371" fmla="*/ 7745 w 10000"/>
                <a:gd name="connsiteY371" fmla="*/ 2019 h 10000"/>
                <a:gd name="connsiteX372" fmla="*/ 7733 w 10000"/>
                <a:gd name="connsiteY372" fmla="*/ 1958 h 10000"/>
                <a:gd name="connsiteX373" fmla="*/ 7721 w 10000"/>
                <a:gd name="connsiteY373" fmla="*/ 1904 h 10000"/>
                <a:gd name="connsiteX374" fmla="*/ 7709 w 10000"/>
                <a:gd name="connsiteY374" fmla="*/ 1860 h 10000"/>
                <a:gd name="connsiteX375" fmla="*/ 7715 w 10000"/>
                <a:gd name="connsiteY375" fmla="*/ 1812 h 10000"/>
                <a:gd name="connsiteX376" fmla="*/ 7727 w 10000"/>
                <a:gd name="connsiteY376" fmla="*/ 1758 h 10000"/>
                <a:gd name="connsiteX377" fmla="*/ 7745 w 10000"/>
                <a:gd name="connsiteY377" fmla="*/ 1690 h 10000"/>
                <a:gd name="connsiteX378" fmla="*/ 7770 w 10000"/>
                <a:gd name="connsiteY378" fmla="*/ 1619 h 10000"/>
                <a:gd name="connsiteX379" fmla="*/ 7788 w 10000"/>
                <a:gd name="connsiteY379" fmla="*/ 1558 h 10000"/>
                <a:gd name="connsiteX380" fmla="*/ 7803 w 10000"/>
                <a:gd name="connsiteY380" fmla="*/ 1503 h 10000"/>
                <a:gd name="connsiteX381" fmla="*/ 7821 w 10000"/>
                <a:gd name="connsiteY381" fmla="*/ 1412 h 10000"/>
                <a:gd name="connsiteX382" fmla="*/ 7834 w 10000"/>
                <a:gd name="connsiteY382" fmla="*/ 1310 h 10000"/>
                <a:gd name="connsiteX383" fmla="*/ 7858 w 10000"/>
                <a:gd name="connsiteY383" fmla="*/ 1205 h 10000"/>
                <a:gd name="connsiteX384" fmla="*/ 7876 w 10000"/>
                <a:gd name="connsiteY384" fmla="*/ 1144 h 10000"/>
                <a:gd name="connsiteX385" fmla="*/ 7888 w 10000"/>
                <a:gd name="connsiteY385" fmla="*/ 1110 h 10000"/>
                <a:gd name="connsiteX386" fmla="*/ 7907 w 10000"/>
                <a:gd name="connsiteY386" fmla="*/ 1076 h 10000"/>
                <a:gd name="connsiteX387" fmla="*/ 7931 w 10000"/>
                <a:gd name="connsiteY387" fmla="*/ 1035 h 10000"/>
                <a:gd name="connsiteX388" fmla="*/ 7968 w 10000"/>
                <a:gd name="connsiteY388" fmla="*/ 998 h 10000"/>
                <a:gd name="connsiteX389" fmla="*/ 8001 w 10000"/>
                <a:gd name="connsiteY389" fmla="*/ 937 h 10000"/>
                <a:gd name="connsiteX390" fmla="*/ 8020 w 10000"/>
                <a:gd name="connsiteY390" fmla="*/ 882 h 10000"/>
                <a:gd name="connsiteX391" fmla="*/ 8026 w 10000"/>
                <a:gd name="connsiteY391" fmla="*/ 835 h 10000"/>
                <a:gd name="connsiteX392" fmla="*/ 8026 w 10000"/>
                <a:gd name="connsiteY392" fmla="*/ 784 h 10000"/>
                <a:gd name="connsiteX393" fmla="*/ 8020 w 10000"/>
                <a:gd name="connsiteY393" fmla="*/ 709 h 10000"/>
                <a:gd name="connsiteX394" fmla="*/ 8020 w 10000"/>
                <a:gd name="connsiteY394" fmla="*/ 628 h 10000"/>
                <a:gd name="connsiteX395" fmla="*/ 8007 w 10000"/>
                <a:gd name="connsiteY395" fmla="*/ 556 h 10000"/>
                <a:gd name="connsiteX396" fmla="*/ 7989 w 10000"/>
                <a:gd name="connsiteY396" fmla="*/ 509 h 10000"/>
                <a:gd name="connsiteX397" fmla="*/ 7968 w 10000"/>
                <a:gd name="connsiteY397" fmla="*/ 495 h 10000"/>
                <a:gd name="connsiteX398" fmla="*/ 7937 w 10000"/>
                <a:gd name="connsiteY398" fmla="*/ 502 h 10000"/>
                <a:gd name="connsiteX399" fmla="*/ 7901 w 10000"/>
                <a:gd name="connsiteY399" fmla="*/ 516 h 10000"/>
                <a:gd name="connsiteX400" fmla="*/ 7864 w 10000"/>
                <a:gd name="connsiteY400" fmla="*/ 529 h 10000"/>
                <a:gd name="connsiteX401" fmla="*/ 7821 w 10000"/>
                <a:gd name="connsiteY401" fmla="*/ 536 h 10000"/>
                <a:gd name="connsiteX402" fmla="*/ 7788 w 10000"/>
                <a:gd name="connsiteY402" fmla="*/ 529 h 10000"/>
                <a:gd name="connsiteX403" fmla="*/ 7764 w 10000"/>
                <a:gd name="connsiteY403" fmla="*/ 502 h 10000"/>
                <a:gd name="connsiteX404" fmla="*/ 7757 w 10000"/>
                <a:gd name="connsiteY404" fmla="*/ 461 h 10000"/>
                <a:gd name="connsiteX405" fmla="*/ 7764 w 10000"/>
                <a:gd name="connsiteY405" fmla="*/ 421 h 10000"/>
                <a:gd name="connsiteX406" fmla="*/ 8374 w 10000"/>
                <a:gd name="connsiteY406" fmla="*/ 3650 h 10000"/>
                <a:gd name="connsiteX407" fmla="*/ 8105 w 10000"/>
                <a:gd name="connsiteY407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930 w 10000"/>
                <a:gd name="connsiteY14" fmla="*/ 3491 h 10000"/>
                <a:gd name="connsiteX15" fmla="*/ 8135 w 10000"/>
                <a:gd name="connsiteY15" fmla="*/ 448 h 10000"/>
                <a:gd name="connsiteX16" fmla="*/ 8403 w 10000"/>
                <a:gd name="connsiteY16" fmla="*/ 621 h 10000"/>
                <a:gd name="connsiteX17" fmla="*/ 8971 w 10000"/>
                <a:gd name="connsiteY17" fmla="*/ 3282 h 10000"/>
                <a:gd name="connsiteX18" fmla="*/ 8681 w 10000"/>
                <a:gd name="connsiteY18" fmla="*/ 556 h 10000"/>
                <a:gd name="connsiteX19" fmla="*/ 8693 w 10000"/>
                <a:gd name="connsiteY19" fmla="*/ 784 h 10000"/>
                <a:gd name="connsiteX20" fmla="*/ 8775 w 10000"/>
                <a:gd name="connsiteY20" fmla="*/ 1028 h 10000"/>
                <a:gd name="connsiteX21" fmla="*/ 9089 w 10000"/>
                <a:gd name="connsiteY21" fmla="*/ 1028 h 10000"/>
                <a:gd name="connsiteX22" fmla="*/ 9418 w 10000"/>
                <a:gd name="connsiteY22" fmla="*/ 909 h 10000"/>
                <a:gd name="connsiteX23" fmla="*/ 9561 w 10000"/>
                <a:gd name="connsiteY23" fmla="*/ 702 h 10000"/>
                <a:gd name="connsiteX24" fmla="*/ 9902 w 10000"/>
                <a:gd name="connsiteY24" fmla="*/ 970 h 10000"/>
                <a:gd name="connsiteX25" fmla="*/ 9845 w 10000"/>
                <a:gd name="connsiteY25" fmla="*/ 1310 h 10000"/>
                <a:gd name="connsiteX26" fmla="*/ 9753 w 10000"/>
                <a:gd name="connsiteY26" fmla="*/ 1697 h 10000"/>
                <a:gd name="connsiteX27" fmla="*/ 9845 w 10000"/>
                <a:gd name="connsiteY27" fmla="*/ 2090 h 10000"/>
                <a:gd name="connsiteX28" fmla="*/ 9747 w 10000"/>
                <a:gd name="connsiteY28" fmla="*/ 2145 h 10000"/>
                <a:gd name="connsiteX29" fmla="*/ 9723 w 10000"/>
                <a:gd name="connsiteY29" fmla="*/ 2379 h 10000"/>
                <a:gd name="connsiteX30" fmla="*/ 9567 w 10000"/>
                <a:gd name="connsiteY30" fmla="*/ 2565 h 10000"/>
                <a:gd name="connsiteX31" fmla="*/ 9400 w 10000"/>
                <a:gd name="connsiteY31" fmla="*/ 2939 h 10000"/>
                <a:gd name="connsiteX32" fmla="*/ 9147 w 10000"/>
                <a:gd name="connsiteY32" fmla="*/ 3247 h 10000"/>
                <a:gd name="connsiteX33" fmla="*/ 9101 w 10000"/>
                <a:gd name="connsiteY33" fmla="*/ 3407 h 10000"/>
                <a:gd name="connsiteX34" fmla="*/ 9269 w 10000"/>
                <a:gd name="connsiteY34" fmla="*/ 3607 h 10000"/>
                <a:gd name="connsiteX35" fmla="*/ 9394 w 10000"/>
                <a:gd name="connsiteY35" fmla="*/ 3800 h 10000"/>
                <a:gd name="connsiteX36" fmla="*/ 9357 w 10000"/>
                <a:gd name="connsiteY36" fmla="*/ 4075 h 10000"/>
                <a:gd name="connsiteX37" fmla="*/ 9381 w 10000"/>
                <a:gd name="connsiteY37" fmla="*/ 4296 h 10000"/>
                <a:gd name="connsiteX38" fmla="*/ 9232 w 10000"/>
                <a:gd name="connsiteY38" fmla="*/ 4221 h 10000"/>
                <a:gd name="connsiteX39" fmla="*/ 9183 w 10000"/>
                <a:gd name="connsiteY39" fmla="*/ 4289 h 10000"/>
                <a:gd name="connsiteX40" fmla="*/ 9052 w 10000"/>
                <a:gd name="connsiteY40" fmla="*/ 4242 h 10000"/>
                <a:gd name="connsiteX41" fmla="*/ 8979 w 10000"/>
                <a:gd name="connsiteY41" fmla="*/ 4428 h 10000"/>
                <a:gd name="connsiteX42" fmla="*/ 9107 w 10000"/>
                <a:gd name="connsiteY42" fmla="*/ 4455 h 10000"/>
                <a:gd name="connsiteX43" fmla="*/ 9232 w 10000"/>
                <a:gd name="connsiteY43" fmla="*/ 4642 h 10000"/>
                <a:gd name="connsiteX44" fmla="*/ 9214 w 10000"/>
                <a:gd name="connsiteY44" fmla="*/ 4924 h 10000"/>
                <a:gd name="connsiteX45" fmla="*/ 9321 w 10000"/>
                <a:gd name="connsiteY45" fmla="*/ 5090 h 10000"/>
                <a:gd name="connsiteX46" fmla="*/ 9327 w 10000"/>
                <a:gd name="connsiteY46" fmla="*/ 5192 h 10000"/>
                <a:gd name="connsiteX47" fmla="*/ 9418 w 10000"/>
                <a:gd name="connsiteY47" fmla="*/ 5212 h 10000"/>
                <a:gd name="connsiteX48" fmla="*/ 9659 w 10000"/>
                <a:gd name="connsiteY48" fmla="*/ 5005 h 10000"/>
                <a:gd name="connsiteX49" fmla="*/ 9778 w 10000"/>
                <a:gd name="connsiteY49" fmla="*/ 5229 h 10000"/>
                <a:gd name="connsiteX50" fmla="*/ 9884 w 10000"/>
                <a:gd name="connsiteY50" fmla="*/ 5456 h 10000"/>
                <a:gd name="connsiteX51" fmla="*/ 10000 w 10000"/>
                <a:gd name="connsiteY51" fmla="*/ 5531 h 10000"/>
                <a:gd name="connsiteX52" fmla="*/ 10000 w 10000"/>
                <a:gd name="connsiteY52" fmla="*/ 5691 h 10000"/>
                <a:gd name="connsiteX53" fmla="*/ 9869 w 10000"/>
                <a:gd name="connsiteY53" fmla="*/ 5864 h 10000"/>
                <a:gd name="connsiteX54" fmla="*/ 9717 w 10000"/>
                <a:gd name="connsiteY54" fmla="*/ 6026 h 10000"/>
                <a:gd name="connsiteX55" fmla="*/ 9561 w 10000"/>
                <a:gd name="connsiteY55" fmla="*/ 5993 h 10000"/>
                <a:gd name="connsiteX56" fmla="*/ 9549 w 10000"/>
                <a:gd name="connsiteY56" fmla="*/ 6118 h 10000"/>
                <a:gd name="connsiteX57" fmla="*/ 9449 w 10000"/>
                <a:gd name="connsiteY57" fmla="*/ 6172 h 10000"/>
                <a:gd name="connsiteX58" fmla="*/ 9238 w 10000"/>
                <a:gd name="connsiteY58" fmla="*/ 6240 h 10000"/>
                <a:gd name="connsiteX59" fmla="*/ 9083 w 10000"/>
                <a:gd name="connsiteY59" fmla="*/ 6440 h 10000"/>
                <a:gd name="connsiteX60" fmla="*/ 8921 w 10000"/>
                <a:gd name="connsiteY60" fmla="*/ 6586 h 10000"/>
                <a:gd name="connsiteX61" fmla="*/ 8787 w 10000"/>
                <a:gd name="connsiteY61" fmla="*/ 6827 h 10000"/>
                <a:gd name="connsiteX62" fmla="*/ 8650 w 10000"/>
                <a:gd name="connsiteY62" fmla="*/ 6607 h 10000"/>
                <a:gd name="connsiteX63" fmla="*/ 8525 w 10000"/>
                <a:gd name="connsiteY63" fmla="*/ 6505 h 10000"/>
                <a:gd name="connsiteX64" fmla="*/ 8434 w 10000"/>
                <a:gd name="connsiteY64" fmla="*/ 6600 h 10000"/>
                <a:gd name="connsiteX65" fmla="*/ 8495 w 10000"/>
                <a:gd name="connsiteY65" fmla="*/ 6675 h 10000"/>
                <a:gd name="connsiteX66" fmla="*/ 8495 w 10000"/>
                <a:gd name="connsiteY66" fmla="*/ 6895 h 10000"/>
                <a:gd name="connsiteX67" fmla="*/ 8565 w 10000"/>
                <a:gd name="connsiteY67" fmla="*/ 7082 h 10000"/>
                <a:gd name="connsiteX68" fmla="*/ 8464 w 10000"/>
                <a:gd name="connsiteY68" fmla="*/ 7262 h 10000"/>
                <a:gd name="connsiteX69" fmla="*/ 8440 w 10000"/>
                <a:gd name="connsiteY69" fmla="*/ 7187 h 10000"/>
                <a:gd name="connsiteX70" fmla="*/ 8236 w 10000"/>
                <a:gd name="connsiteY70" fmla="*/ 7180 h 10000"/>
                <a:gd name="connsiteX71" fmla="*/ 8093 w 10000"/>
                <a:gd name="connsiteY71" fmla="*/ 7034 h 10000"/>
                <a:gd name="connsiteX72" fmla="*/ 8044 w 10000"/>
                <a:gd name="connsiteY72" fmla="*/ 6827 h 10000"/>
                <a:gd name="connsiteX73" fmla="*/ 7943 w 10000"/>
                <a:gd name="connsiteY73" fmla="*/ 6688 h 10000"/>
                <a:gd name="connsiteX74" fmla="*/ 7864 w 10000"/>
                <a:gd name="connsiteY74" fmla="*/ 6532 h 10000"/>
                <a:gd name="connsiteX75" fmla="*/ 7788 w 10000"/>
                <a:gd name="connsiteY75" fmla="*/ 6485 h 10000"/>
                <a:gd name="connsiteX76" fmla="*/ 7727 w 10000"/>
                <a:gd name="connsiteY76" fmla="*/ 6586 h 10000"/>
                <a:gd name="connsiteX77" fmla="*/ 7636 w 10000"/>
                <a:gd name="connsiteY77" fmla="*/ 6593 h 10000"/>
                <a:gd name="connsiteX78" fmla="*/ 7523 w 10000"/>
                <a:gd name="connsiteY78" fmla="*/ 6675 h 10000"/>
                <a:gd name="connsiteX79" fmla="*/ 7553 w 10000"/>
                <a:gd name="connsiteY79" fmla="*/ 6905 h 10000"/>
                <a:gd name="connsiteX80" fmla="*/ 7438 w 10000"/>
                <a:gd name="connsiteY80" fmla="*/ 6953 h 10000"/>
                <a:gd name="connsiteX81" fmla="*/ 7355 w 10000"/>
                <a:gd name="connsiteY81" fmla="*/ 6919 h 10000"/>
                <a:gd name="connsiteX82" fmla="*/ 7270 w 10000"/>
                <a:gd name="connsiteY82" fmla="*/ 7041 h 10000"/>
                <a:gd name="connsiteX83" fmla="*/ 7151 w 10000"/>
                <a:gd name="connsiteY83" fmla="*/ 7034 h 10000"/>
                <a:gd name="connsiteX84" fmla="*/ 6996 w 10000"/>
                <a:gd name="connsiteY84" fmla="*/ 7221 h 10000"/>
                <a:gd name="connsiteX85" fmla="*/ 6849 w 10000"/>
                <a:gd name="connsiteY85" fmla="*/ 7234 h 10000"/>
                <a:gd name="connsiteX86" fmla="*/ 6798 w 10000"/>
                <a:gd name="connsiteY86" fmla="*/ 6973 h 10000"/>
                <a:gd name="connsiteX87" fmla="*/ 6651 w 10000"/>
                <a:gd name="connsiteY87" fmla="*/ 6960 h 10000"/>
                <a:gd name="connsiteX88" fmla="*/ 6575 w 10000"/>
                <a:gd name="connsiteY88" fmla="*/ 7102 h 10000"/>
                <a:gd name="connsiteX89" fmla="*/ 6557 w 10000"/>
                <a:gd name="connsiteY89" fmla="*/ 7268 h 10000"/>
                <a:gd name="connsiteX90" fmla="*/ 6459 w 10000"/>
                <a:gd name="connsiteY90" fmla="*/ 7401 h 10000"/>
                <a:gd name="connsiteX91" fmla="*/ 6496 w 10000"/>
                <a:gd name="connsiteY91" fmla="*/ 7540 h 10000"/>
                <a:gd name="connsiteX92" fmla="*/ 6450 w 10000"/>
                <a:gd name="connsiteY92" fmla="*/ 7621 h 10000"/>
                <a:gd name="connsiteX93" fmla="*/ 6658 w 10000"/>
                <a:gd name="connsiteY93" fmla="*/ 7917 h 10000"/>
                <a:gd name="connsiteX94" fmla="*/ 6322 w 10000"/>
                <a:gd name="connsiteY94" fmla="*/ 8062 h 10000"/>
                <a:gd name="connsiteX95" fmla="*/ 6137 w 10000"/>
                <a:gd name="connsiteY95" fmla="*/ 8062 h 10000"/>
                <a:gd name="connsiteX96" fmla="*/ 5874 w 10000"/>
                <a:gd name="connsiteY96" fmla="*/ 8168 h 10000"/>
                <a:gd name="connsiteX97" fmla="*/ 5728 w 10000"/>
                <a:gd name="connsiteY97" fmla="*/ 8571 h 10000"/>
                <a:gd name="connsiteX98" fmla="*/ 5491 w 10000"/>
                <a:gd name="connsiteY98" fmla="*/ 8670 h 10000"/>
                <a:gd name="connsiteX99" fmla="*/ 5381 w 10000"/>
                <a:gd name="connsiteY99" fmla="*/ 8616 h 10000"/>
                <a:gd name="connsiteX100" fmla="*/ 5274 w 10000"/>
                <a:gd name="connsiteY100" fmla="*/ 8816 h 10000"/>
                <a:gd name="connsiteX101" fmla="*/ 5101 w 10000"/>
                <a:gd name="connsiteY101" fmla="*/ 8751 h 10000"/>
                <a:gd name="connsiteX102" fmla="*/ 4939 w 10000"/>
                <a:gd name="connsiteY102" fmla="*/ 8951 h 10000"/>
                <a:gd name="connsiteX103" fmla="*/ 4878 w 10000"/>
                <a:gd name="connsiteY103" fmla="*/ 9223 h 10000"/>
                <a:gd name="connsiteX104" fmla="*/ 4576 w 10000"/>
                <a:gd name="connsiteY104" fmla="*/ 9678 h 10000"/>
                <a:gd name="connsiteX105" fmla="*/ 4445 w 10000"/>
                <a:gd name="connsiteY105" fmla="*/ 9800 h 10000"/>
                <a:gd name="connsiteX106" fmla="*/ 4357 w 10000"/>
                <a:gd name="connsiteY106" fmla="*/ 9705 h 10000"/>
                <a:gd name="connsiteX107" fmla="*/ 4080 w 10000"/>
                <a:gd name="connsiteY107" fmla="*/ 9759 h 10000"/>
                <a:gd name="connsiteX108" fmla="*/ 3955 w 10000"/>
                <a:gd name="connsiteY108" fmla="*/ 9579 h 10000"/>
                <a:gd name="connsiteX109" fmla="*/ 3775 w 10000"/>
                <a:gd name="connsiteY109" fmla="*/ 9572 h 10000"/>
                <a:gd name="connsiteX110" fmla="*/ 3641 w 10000"/>
                <a:gd name="connsiteY110" fmla="*/ 9437 h 10000"/>
                <a:gd name="connsiteX111" fmla="*/ 3757 w 10000"/>
                <a:gd name="connsiteY111" fmla="*/ 9186 h 10000"/>
                <a:gd name="connsiteX112" fmla="*/ 3803 w 10000"/>
                <a:gd name="connsiteY112" fmla="*/ 9023 h 10000"/>
                <a:gd name="connsiteX113" fmla="*/ 3702 w 10000"/>
                <a:gd name="connsiteY113" fmla="*/ 8863 h 10000"/>
                <a:gd name="connsiteX114" fmla="*/ 3504 w 10000"/>
                <a:gd name="connsiteY114" fmla="*/ 8924 h 10000"/>
                <a:gd name="connsiteX115" fmla="*/ 3397 w 10000"/>
                <a:gd name="connsiteY115" fmla="*/ 9192 h 10000"/>
                <a:gd name="connsiteX116" fmla="*/ 3355 w 10000"/>
                <a:gd name="connsiteY116" fmla="*/ 9657 h 10000"/>
                <a:gd name="connsiteX117" fmla="*/ 3205 w 10000"/>
                <a:gd name="connsiteY117" fmla="*/ 9844 h 10000"/>
                <a:gd name="connsiteX118" fmla="*/ 2861 w 10000"/>
                <a:gd name="connsiteY118" fmla="*/ 10000 h 10000"/>
                <a:gd name="connsiteX119" fmla="*/ 2648 w 10000"/>
                <a:gd name="connsiteY119" fmla="*/ 9980 h 10000"/>
                <a:gd name="connsiteX120" fmla="*/ 2468 w 10000"/>
                <a:gd name="connsiteY120" fmla="*/ 9793 h 10000"/>
                <a:gd name="connsiteX121" fmla="*/ 2489 w 10000"/>
                <a:gd name="connsiteY121" fmla="*/ 9484 h 10000"/>
                <a:gd name="connsiteX122" fmla="*/ 2663 w 10000"/>
                <a:gd name="connsiteY122" fmla="*/ 9379 h 10000"/>
                <a:gd name="connsiteX123" fmla="*/ 2663 w 10000"/>
                <a:gd name="connsiteY123" fmla="*/ 9016 h 10000"/>
                <a:gd name="connsiteX124" fmla="*/ 2526 w 10000"/>
                <a:gd name="connsiteY124" fmla="*/ 8884 h 10000"/>
                <a:gd name="connsiteX125" fmla="*/ 2297 w 10000"/>
                <a:gd name="connsiteY125" fmla="*/ 8890 h 10000"/>
                <a:gd name="connsiteX126" fmla="*/ 2005 w 10000"/>
                <a:gd name="connsiteY126" fmla="*/ 9209 h 10000"/>
                <a:gd name="connsiteX127" fmla="*/ 1597 w 10000"/>
                <a:gd name="connsiteY127" fmla="*/ 9209 h 10000"/>
                <a:gd name="connsiteX128" fmla="*/ 1344 w 10000"/>
                <a:gd name="connsiteY128" fmla="*/ 9063 h 10000"/>
                <a:gd name="connsiteX129" fmla="*/ 1356 w 10000"/>
                <a:gd name="connsiteY129" fmla="*/ 8856 h 10000"/>
                <a:gd name="connsiteX130" fmla="*/ 1152 w 10000"/>
                <a:gd name="connsiteY130" fmla="*/ 8843 h 10000"/>
                <a:gd name="connsiteX131" fmla="*/ 920 w 10000"/>
                <a:gd name="connsiteY131" fmla="*/ 8616 h 10000"/>
                <a:gd name="connsiteX132" fmla="*/ 1069 w 10000"/>
                <a:gd name="connsiteY132" fmla="*/ 8381 h 10000"/>
                <a:gd name="connsiteX133" fmla="*/ 1207 w 10000"/>
                <a:gd name="connsiteY133" fmla="*/ 8337 h 10000"/>
                <a:gd name="connsiteX134" fmla="*/ 1146 w 10000"/>
                <a:gd name="connsiteY134" fmla="*/ 8110 h 10000"/>
                <a:gd name="connsiteX135" fmla="*/ 902 w 10000"/>
                <a:gd name="connsiteY135" fmla="*/ 8015 h 10000"/>
                <a:gd name="connsiteX136" fmla="*/ 619 w 10000"/>
                <a:gd name="connsiteY136" fmla="*/ 8056 h 10000"/>
                <a:gd name="connsiteX137" fmla="*/ 475 w 10000"/>
                <a:gd name="connsiteY137" fmla="*/ 8242 h 10000"/>
                <a:gd name="connsiteX138" fmla="*/ 338 w 10000"/>
                <a:gd name="connsiteY138" fmla="*/ 8222 h 10000"/>
                <a:gd name="connsiteX139" fmla="*/ 104 w 10000"/>
                <a:gd name="connsiteY139" fmla="*/ 7917 h 10000"/>
                <a:gd name="connsiteX140" fmla="*/ 0 w 10000"/>
                <a:gd name="connsiteY140" fmla="*/ 7587 h 10000"/>
                <a:gd name="connsiteX141" fmla="*/ 55 w 10000"/>
                <a:gd name="connsiteY141" fmla="*/ 7394 h 10000"/>
                <a:gd name="connsiteX142" fmla="*/ 30 w 10000"/>
                <a:gd name="connsiteY142" fmla="*/ 6973 h 10000"/>
                <a:gd name="connsiteX143" fmla="*/ 43 w 10000"/>
                <a:gd name="connsiteY143" fmla="*/ 6980 h 10000"/>
                <a:gd name="connsiteX144" fmla="*/ 91 w 10000"/>
                <a:gd name="connsiteY144" fmla="*/ 6980 h 10000"/>
                <a:gd name="connsiteX145" fmla="*/ 158 w 10000"/>
                <a:gd name="connsiteY145" fmla="*/ 6987 h 10000"/>
                <a:gd name="connsiteX146" fmla="*/ 241 w 10000"/>
                <a:gd name="connsiteY146" fmla="*/ 7000 h 10000"/>
                <a:gd name="connsiteX147" fmla="*/ 332 w 10000"/>
                <a:gd name="connsiteY147" fmla="*/ 7007 h 10000"/>
                <a:gd name="connsiteX148" fmla="*/ 420 w 10000"/>
                <a:gd name="connsiteY148" fmla="*/ 7021 h 10000"/>
                <a:gd name="connsiteX149" fmla="*/ 506 w 10000"/>
                <a:gd name="connsiteY149" fmla="*/ 7034 h 10000"/>
                <a:gd name="connsiteX150" fmla="*/ 576 w 10000"/>
                <a:gd name="connsiteY150" fmla="*/ 7048 h 10000"/>
                <a:gd name="connsiteX151" fmla="*/ 631 w 10000"/>
                <a:gd name="connsiteY151" fmla="*/ 7061 h 10000"/>
                <a:gd name="connsiteX152" fmla="*/ 740 w 10000"/>
                <a:gd name="connsiteY152" fmla="*/ 7089 h 10000"/>
                <a:gd name="connsiteX153" fmla="*/ 847 w 10000"/>
                <a:gd name="connsiteY153" fmla="*/ 7089 h 10000"/>
                <a:gd name="connsiteX154" fmla="*/ 938 w 10000"/>
                <a:gd name="connsiteY154" fmla="*/ 7061 h 10000"/>
                <a:gd name="connsiteX155" fmla="*/ 984 w 10000"/>
                <a:gd name="connsiteY155" fmla="*/ 7041 h 10000"/>
                <a:gd name="connsiteX156" fmla="*/ 1027 w 10000"/>
                <a:gd name="connsiteY156" fmla="*/ 7021 h 10000"/>
                <a:gd name="connsiteX157" fmla="*/ 1069 w 10000"/>
                <a:gd name="connsiteY157" fmla="*/ 7014 h 10000"/>
                <a:gd name="connsiteX158" fmla="*/ 1118 w 10000"/>
                <a:gd name="connsiteY158" fmla="*/ 7007 h 10000"/>
                <a:gd name="connsiteX159" fmla="*/ 1176 w 10000"/>
                <a:gd name="connsiteY159" fmla="*/ 7021 h 10000"/>
                <a:gd name="connsiteX160" fmla="*/ 1255 w 10000"/>
                <a:gd name="connsiteY160" fmla="*/ 7041 h 10000"/>
                <a:gd name="connsiteX161" fmla="*/ 1344 w 10000"/>
                <a:gd name="connsiteY161" fmla="*/ 7055 h 10000"/>
                <a:gd name="connsiteX162" fmla="*/ 1441 w 10000"/>
                <a:gd name="connsiteY162" fmla="*/ 7068 h 10000"/>
                <a:gd name="connsiteX163" fmla="*/ 1517 w 10000"/>
                <a:gd name="connsiteY163" fmla="*/ 7082 h 10000"/>
                <a:gd name="connsiteX164" fmla="*/ 1578 w 10000"/>
                <a:gd name="connsiteY164" fmla="*/ 7082 h 10000"/>
                <a:gd name="connsiteX165" fmla="*/ 1651 w 10000"/>
                <a:gd name="connsiteY165" fmla="*/ 7089 h 10000"/>
                <a:gd name="connsiteX166" fmla="*/ 1706 w 10000"/>
                <a:gd name="connsiteY166" fmla="*/ 7109 h 10000"/>
                <a:gd name="connsiteX167" fmla="*/ 1752 w 10000"/>
                <a:gd name="connsiteY167" fmla="*/ 7139 h 10000"/>
                <a:gd name="connsiteX168" fmla="*/ 1795 w 10000"/>
                <a:gd name="connsiteY168" fmla="*/ 7187 h 10000"/>
                <a:gd name="connsiteX169" fmla="*/ 1849 w 10000"/>
                <a:gd name="connsiteY169" fmla="*/ 7241 h 10000"/>
                <a:gd name="connsiteX170" fmla="*/ 1907 w 10000"/>
                <a:gd name="connsiteY170" fmla="*/ 7289 h 10000"/>
                <a:gd name="connsiteX171" fmla="*/ 1968 w 10000"/>
                <a:gd name="connsiteY171" fmla="*/ 7316 h 10000"/>
                <a:gd name="connsiteX172" fmla="*/ 2029 w 10000"/>
                <a:gd name="connsiteY172" fmla="*/ 7340 h 10000"/>
                <a:gd name="connsiteX173" fmla="*/ 2087 w 10000"/>
                <a:gd name="connsiteY173" fmla="*/ 7374 h 10000"/>
                <a:gd name="connsiteX174" fmla="*/ 2160 w 10000"/>
                <a:gd name="connsiteY174" fmla="*/ 7408 h 10000"/>
                <a:gd name="connsiteX175" fmla="*/ 2252 w 10000"/>
                <a:gd name="connsiteY175" fmla="*/ 7441 h 10000"/>
                <a:gd name="connsiteX176" fmla="*/ 2322 w 10000"/>
                <a:gd name="connsiteY176" fmla="*/ 7455 h 10000"/>
                <a:gd name="connsiteX177" fmla="*/ 2413 w 10000"/>
                <a:gd name="connsiteY177" fmla="*/ 7462 h 10000"/>
                <a:gd name="connsiteX178" fmla="*/ 2502 w 10000"/>
                <a:gd name="connsiteY178" fmla="*/ 7469 h 10000"/>
                <a:gd name="connsiteX179" fmla="*/ 2593 w 10000"/>
                <a:gd name="connsiteY179" fmla="*/ 7469 h 10000"/>
                <a:gd name="connsiteX180" fmla="*/ 2663 w 10000"/>
                <a:gd name="connsiteY180" fmla="*/ 7469 h 10000"/>
                <a:gd name="connsiteX181" fmla="*/ 2718 w 10000"/>
                <a:gd name="connsiteY181" fmla="*/ 7475 h 10000"/>
                <a:gd name="connsiteX182" fmla="*/ 2754 w 10000"/>
                <a:gd name="connsiteY182" fmla="*/ 7489 h 10000"/>
                <a:gd name="connsiteX183" fmla="*/ 2785 w 10000"/>
                <a:gd name="connsiteY183" fmla="*/ 7516 h 10000"/>
                <a:gd name="connsiteX184" fmla="*/ 2815 w 10000"/>
                <a:gd name="connsiteY184" fmla="*/ 7547 h 10000"/>
                <a:gd name="connsiteX185" fmla="*/ 2849 w 10000"/>
                <a:gd name="connsiteY185" fmla="*/ 7574 h 10000"/>
                <a:gd name="connsiteX186" fmla="*/ 2885 w 10000"/>
                <a:gd name="connsiteY186" fmla="*/ 7587 h 10000"/>
                <a:gd name="connsiteX187" fmla="*/ 2940 w 10000"/>
                <a:gd name="connsiteY187" fmla="*/ 7594 h 10000"/>
                <a:gd name="connsiteX188" fmla="*/ 3001 w 10000"/>
                <a:gd name="connsiteY188" fmla="*/ 7581 h 10000"/>
                <a:gd name="connsiteX189" fmla="*/ 3053 w 10000"/>
                <a:gd name="connsiteY189" fmla="*/ 7547 h 10000"/>
                <a:gd name="connsiteX190" fmla="*/ 3120 w 10000"/>
                <a:gd name="connsiteY190" fmla="*/ 7489 h 10000"/>
                <a:gd name="connsiteX191" fmla="*/ 3193 w 10000"/>
                <a:gd name="connsiteY191" fmla="*/ 7421 h 10000"/>
                <a:gd name="connsiteX192" fmla="*/ 3269 w 10000"/>
                <a:gd name="connsiteY192" fmla="*/ 7367 h 10000"/>
                <a:gd name="connsiteX193" fmla="*/ 3361 w 10000"/>
                <a:gd name="connsiteY193" fmla="*/ 7319 h 10000"/>
                <a:gd name="connsiteX194" fmla="*/ 3455 w 10000"/>
                <a:gd name="connsiteY194" fmla="*/ 7275 h 10000"/>
                <a:gd name="connsiteX195" fmla="*/ 3547 w 10000"/>
                <a:gd name="connsiteY195" fmla="*/ 7228 h 10000"/>
                <a:gd name="connsiteX196" fmla="*/ 3653 w 10000"/>
                <a:gd name="connsiteY196" fmla="*/ 7173 h 10000"/>
                <a:gd name="connsiteX197" fmla="*/ 3781 w 10000"/>
                <a:gd name="connsiteY197" fmla="*/ 7119 h 10000"/>
                <a:gd name="connsiteX198" fmla="*/ 3906 w 10000"/>
                <a:gd name="connsiteY198" fmla="*/ 7082 h 10000"/>
                <a:gd name="connsiteX199" fmla="*/ 4037 w 10000"/>
                <a:gd name="connsiteY199" fmla="*/ 7055 h 10000"/>
                <a:gd name="connsiteX200" fmla="*/ 4098 w 10000"/>
                <a:gd name="connsiteY200" fmla="*/ 7048 h 10000"/>
                <a:gd name="connsiteX201" fmla="*/ 4135 w 10000"/>
                <a:gd name="connsiteY201" fmla="*/ 7048 h 10000"/>
                <a:gd name="connsiteX202" fmla="*/ 4153 w 10000"/>
                <a:gd name="connsiteY202" fmla="*/ 7055 h 10000"/>
                <a:gd name="connsiteX203" fmla="*/ 4165 w 10000"/>
                <a:gd name="connsiteY203" fmla="*/ 7055 h 10000"/>
                <a:gd name="connsiteX204" fmla="*/ 4177 w 10000"/>
                <a:gd name="connsiteY204" fmla="*/ 7061 h 10000"/>
                <a:gd name="connsiteX205" fmla="*/ 4199 w 10000"/>
                <a:gd name="connsiteY205" fmla="*/ 7061 h 10000"/>
                <a:gd name="connsiteX206" fmla="*/ 4241 w 10000"/>
                <a:gd name="connsiteY206" fmla="*/ 7061 h 10000"/>
                <a:gd name="connsiteX207" fmla="*/ 4321 w 10000"/>
                <a:gd name="connsiteY207" fmla="*/ 7055 h 10000"/>
                <a:gd name="connsiteX208" fmla="*/ 4458 w 10000"/>
                <a:gd name="connsiteY208" fmla="*/ 7041 h 10000"/>
                <a:gd name="connsiteX209" fmla="*/ 4564 w 10000"/>
                <a:gd name="connsiteY209" fmla="*/ 7027 h 10000"/>
                <a:gd name="connsiteX210" fmla="*/ 4650 w 10000"/>
                <a:gd name="connsiteY210" fmla="*/ 7007 h 10000"/>
                <a:gd name="connsiteX211" fmla="*/ 4717 w 10000"/>
                <a:gd name="connsiteY211" fmla="*/ 6987 h 10000"/>
                <a:gd name="connsiteX212" fmla="*/ 4756 w 10000"/>
                <a:gd name="connsiteY212" fmla="*/ 6966 h 10000"/>
                <a:gd name="connsiteX213" fmla="*/ 4787 w 10000"/>
                <a:gd name="connsiteY213" fmla="*/ 6939 h 10000"/>
                <a:gd name="connsiteX214" fmla="*/ 4805 w 10000"/>
                <a:gd name="connsiteY214" fmla="*/ 6905 h 10000"/>
                <a:gd name="connsiteX215" fmla="*/ 4817 w 10000"/>
                <a:gd name="connsiteY215" fmla="*/ 6888 h 10000"/>
                <a:gd name="connsiteX216" fmla="*/ 4842 w 10000"/>
                <a:gd name="connsiteY216" fmla="*/ 6868 h 10000"/>
                <a:gd name="connsiteX217" fmla="*/ 4884 w 10000"/>
                <a:gd name="connsiteY217" fmla="*/ 6848 h 10000"/>
                <a:gd name="connsiteX218" fmla="*/ 4942 w 10000"/>
                <a:gd name="connsiteY218" fmla="*/ 6834 h 10000"/>
                <a:gd name="connsiteX219" fmla="*/ 4997 w 10000"/>
                <a:gd name="connsiteY219" fmla="*/ 6807 h 10000"/>
                <a:gd name="connsiteX220" fmla="*/ 5046 w 10000"/>
                <a:gd name="connsiteY220" fmla="*/ 6766 h 10000"/>
                <a:gd name="connsiteX221" fmla="*/ 5082 w 10000"/>
                <a:gd name="connsiteY221" fmla="*/ 6698 h 10000"/>
                <a:gd name="connsiteX222" fmla="*/ 5101 w 10000"/>
                <a:gd name="connsiteY222" fmla="*/ 6641 h 10000"/>
                <a:gd name="connsiteX223" fmla="*/ 5119 w 10000"/>
                <a:gd name="connsiteY223" fmla="*/ 6586 h 10000"/>
                <a:gd name="connsiteX224" fmla="*/ 5134 w 10000"/>
                <a:gd name="connsiteY224" fmla="*/ 6539 h 10000"/>
                <a:gd name="connsiteX225" fmla="*/ 5171 w 10000"/>
                <a:gd name="connsiteY225" fmla="*/ 6491 h 10000"/>
                <a:gd name="connsiteX226" fmla="*/ 5225 w 10000"/>
                <a:gd name="connsiteY226" fmla="*/ 6447 h 10000"/>
                <a:gd name="connsiteX227" fmla="*/ 5293 w 10000"/>
                <a:gd name="connsiteY227" fmla="*/ 6407 h 10000"/>
                <a:gd name="connsiteX228" fmla="*/ 5338 w 10000"/>
                <a:gd name="connsiteY228" fmla="*/ 6373 h 10000"/>
                <a:gd name="connsiteX229" fmla="*/ 5375 w 10000"/>
                <a:gd name="connsiteY229" fmla="*/ 6352 h 10000"/>
                <a:gd name="connsiteX230" fmla="*/ 5399 w 10000"/>
                <a:gd name="connsiteY230" fmla="*/ 6332 h 10000"/>
                <a:gd name="connsiteX231" fmla="*/ 5424 w 10000"/>
                <a:gd name="connsiteY231" fmla="*/ 6312 h 10000"/>
                <a:gd name="connsiteX232" fmla="*/ 5454 w 10000"/>
                <a:gd name="connsiteY232" fmla="*/ 6291 h 10000"/>
                <a:gd name="connsiteX233" fmla="*/ 5497 w 10000"/>
                <a:gd name="connsiteY233" fmla="*/ 6271 h 10000"/>
                <a:gd name="connsiteX234" fmla="*/ 5536 w 10000"/>
                <a:gd name="connsiteY234" fmla="*/ 6247 h 10000"/>
                <a:gd name="connsiteX235" fmla="*/ 5579 w 10000"/>
                <a:gd name="connsiteY235" fmla="*/ 6213 h 10000"/>
                <a:gd name="connsiteX236" fmla="*/ 5597 w 10000"/>
                <a:gd name="connsiteY236" fmla="*/ 6179 h 10000"/>
                <a:gd name="connsiteX237" fmla="*/ 5597 w 10000"/>
                <a:gd name="connsiteY237" fmla="*/ 6145 h 10000"/>
                <a:gd name="connsiteX238" fmla="*/ 5561 w 10000"/>
                <a:gd name="connsiteY238" fmla="*/ 6091 h 10000"/>
                <a:gd name="connsiteX239" fmla="*/ 5512 w 10000"/>
                <a:gd name="connsiteY239" fmla="*/ 6040 h 10000"/>
                <a:gd name="connsiteX240" fmla="*/ 5466 w 10000"/>
                <a:gd name="connsiteY240" fmla="*/ 5979 h 10000"/>
                <a:gd name="connsiteX241" fmla="*/ 5424 w 10000"/>
                <a:gd name="connsiteY241" fmla="*/ 5918 h 10000"/>
                <a:gd name="connsiteX242" fmla="*/ 5399 w 10000"/>
                <a:gd name="connsiteY242" fmla="*/ 5857 h 10000"/>
                <a:gd name="connsiteX243" fmla="*/ 5399 w 10000"/>
                <a:gd name="connsiteY243" fmla="*/ 5792 h 10000"/>
                <a:gd name="connsiteX244" fmla="*/ 5399 w 10000"/>
                <a:gd name="connsiteY244" fmla="*/ 5697 h 10000"/>
                <a:gd name="connsiteX245" fmla="*/ 5411 w 10000"/>
                <a:gd name="connsiteY245" fmla="*/ 5606 h 10000"/>
                <a:gd name="connsiteX246" fmla="*/ 5430 w 10000"/>
                <a:gd name="connsiteY246" fmla="*/ 5524 h 10000"/>
                <a:gd name="connsiteX247" fmla="*/ 5454 w 10000"/>
                <a:gd name="connsiteY247" fmla="*/ 5456 h 10000"/>
                <a:gd name="connsiteX248" fmla="*/ 5503 w 10000"/>
                <a:gd name="connsiteY248" fmla="*/ 5405 h 10000"/>
                <a:gd name="connsiteX249" fmla="*/ 5555 w 10000"/>
                <a:gd name="connsiteY249" fmla="*/ 5378 h 10000"/>
                <a:gd name="connsiteX250" fmla="*/ 5615 w 10000"/>
                <a:gd name="connsiteY250" fmla="*/ 5365 h 10000"/>
                <a:gd name="connsiteX251" fmla="*/ 5676 w 10000"/>
                <a:gd name="connsiteY251" fmla="*/ 5378 h 10000"/>
                <a:gd name="connsiteX252" fmla="*/ 5740 w 10000"/>
                <a:gd name="connsiteY252" fmla="*/ 5419 h 10000"/>
                <a:gd name="connsiteX253" fmla="*/ 5820 w 10000"/>
                <a:gd name="connsiteY253" fmla="*/ 5450 h 10000"/>
                <a:gd name="connsiteX254" fmla="*/ 5902 w 10000"/>
                <a:gd name="connsiteY254" fmla="*/ 5477 h 10000"/>
                <a:gd name="connsiteX255" fmla="*/ 5981 w 10000"/>
                <a:gd name="connsiteY255" fmla="*/ 5484 h 10000"/>
                <a:gd name="connsiteX256" fmla="*/ 6048 w 10000"/>
                <a:gd name="connsiteY256" fmla="*/ 5477 h 10000"/>
                <a:gd name="connsiteX257" fmla="*/ 6100 w 10000"/>
                <a:gd name="connsiteY257" fmla="*/ 5477 h 10000"/>
                <a:gd name="connsiteX258" fmla="*/ 6155 w 10000"/>
                <a:gd name="connsiteY258" fmla="*/ 5470 h 10000"/>
                <a:gd name="connsiteX259" fmla="*/ 6197 w 10000"/>
                <a:gd name="connsiteY259" fmla="*/ 5456 h 10000"/>
                <a:gd name="connsiteX260" fmla="*/ 6234 w 10000"/>
                <a:gd name="connsiteY260" fmla="*/ 5419 h 10000"/>
                <a:gd name="connsiteX261" fmla="*/ 6271 w 10000"/>
                <a:gd name="connsiteY261" fmla="*/ 5365 h 10000"/>
                <a:gd name="connsiteX262" fmla="*/ 6310 w 10000"/>
                <a:gd name="connsiteY262" fmla="*/ 5297 h 10000"/>
                <a:gd name="connsiteX263" fmla="*/ 6353 w 10000"/>
                <a:gd name="connsiteY263" fmla="*/ 5219 h 10000"/>
                <a:gd name="connsiteX264" fmla="*/ 6402 w 10000"/>
                <a:gd name="connsiteY264" fmla="*/ 5151 h 10000"/>
                <a:gd name="connsiteX265" fmla="*/ 6450 w 10000"/>
                <a:gd name="connsiteY265" fmla="*/ 5097 h 10000"/>
                <a:gd name="connsiteX266" fmla="*/ 6490 w 10000"/>
                <a:gd name="connsiteY266" fmla="*/ 5070 h 10000"/>
                <a:gd name="connsiteX267" fmla="*/ 6539 w 10000"/>
                <a:gd name="connsiteY267" fmla="*/ 5056 h 10000"/>
                <a:gd name="connsiteX268" fmla="*/ 6600 w 10000"/>
                <a:gd name="connsiteY268" fmla="*/ 5049 h 10000"/>
                <a:gd name="connsiteX269" fmla="*/ 6670 w 10000"/>
                <a:gd name="connsiteY269" fmla="*/ 5042 h 10000"/>
                <a:gd name="connsiteX270" fmla="*/ 6743 w 10000"/>
                <a:gd name="connsiteY270" fmla="*/ 5036 h 10000"/>
                <a:gd name="connsiteX271" fmla="*/ 6798 w 10000"/>
                <a:gd name="connsiteY271" fmla="*/ 5029 h 10000"/>
                <a:gd name="connsiteX272" fmla="*/ 6834 w 10000"/>
                <a:gd name="connsiteY272" fmla="*/ 5012 h 10000"/>
                <a:gd name="connsiteX273" fmla="*/ 6868 w 10000"/>
                <a:gd name="connsiteY273" fmla="*/ 4985 h 10000"/>
                <a:gd name="connsiteX274" fmla="*/ 6910 w 10000"/>
                <a:gd name="connsiteY274" fmla="*/ 4937 h 10000"/>
                <a:gd name="connsiteX275" fmla="*/ 6959 w 10000"/>
                <a:gd name="connsiteY275" fmla="*/ 4876 h 10000"/>
                <a:gd name="connsiteX276" fmla="*/ 7002 w 10000"/>
                <a:gd name="connsiteY276" fmla="*/ 4822 h 10000"/>
                <a:gd name="connsiteX277" fmla="*/ 7032 w 10000"/>
                <a:gd name="connsiteY277" fmla="*/ 4778 h 10000"/>
                <a:gd name="connsiteX278" fmla="*/ 7041 w 10000"/>
                <a:gd name="connsiteY278" fmla="*/ 4710 h 10000"/>
                <a:gd name="connsiteX279" fmla="*/ 7054 w 10000"/>
                <a:gd name="connsiteY279" fmla="*/ 4628 h 10000"/>
                <a:gd name="connsiteX280" fmla="*/ 7072 w 10000"/>
                <a:gd name="connsiteY280" fmla="*/ 4557 h 10000"/>
                <a:gd name="connsiteX281" fmla="*/ 7102 w 10000"/>
                <a:gd name="connsiteY281" fmla="*/ 4489 h 10000"/>
                <a:gd name="connsiteX282" fmla="*/ 7163 w 10000"/>
                <a:gd name="connsiteY282" fmla="*/ 4421 h 10000"/>
                <a:gd name="connsiteX283" fmla="*/ 7233 w 10000"/>
                <a:gd name="connsiteY283" fmla="*/ 4364 h 10000"/>
                <a:gd name="connsiteX284" fmla="*/ 7319 w 10000"/>
                <a:gd name="connsiteY284" fmla="*/ 4330 h 10000"/>
                <a:gd name="connsiteX285" fmla="*/ 7361 w 10000"/>
                <a:gd name="connsiteY285" fmla="*/ 4309 h 10000"/>
                <a:gd name="connsiteX286" fmla="*/ 7392 w 10000"/>
                <a:gd name="connsiteY286" fmla="*/ 4282 h 10000"/>
                <a:gd name="connsiteX287" fmla="*/ 7413 w 10000"/>
                <a:gd name="connsiteY287" fmla="*/ 4242 h 10000"/>
                <a:gd name="connsiteX288" fmla="*/ 7444 w 10000"/>
                <a:gd name="connsiteY288" fmla="*/ 4208 h 10000"/>
                <a:gd name="connsiteX289" fmla="*/ 7480 w 10000"/>
                <a:gd name="connsiteY289" fmla="*/ 4181 h 10000"/>
                <a:gd name="connsiteX290" fmla="*/ 7523 w 10000"/>
                <a:gd name="connsiteY290" fmla="*/ 4164 h 10000"/>
                <a:gd name="connsiteX291" fmla="*/ 7578 w 10000"/>
                <a:gd name="connsiteY291" fmla="*/ 4130 h 10000"/>
                <a:gd name="connsiteX292" fmla="*/ 7648 w 10000"/>
                <a:gd name="connsiteY292" fmla="*/ 4089 h 10000"/>
                <a:gd name="connsiteX293" fmla="*/ 7721 w 10000"/>
                <a:gd name="connsiteY293" fmla="*/ 4055 h 10000"/>
                <a:gd name="connsiteX294" fmla="*/ 7797 w 10000"/>
                <a:gd name="connsiteY294" fmla="*/ 4035 h 10000"/>
                <a:gd name="connsiteX295" fmla="*/ 7870 w 10000"/>
                <a:gd name="connsiteY295" fmla="*/ 4028 h 10000"/>
                <a:gd name="connsiteX296" fmla="*/ 7943 w 10000"/>
                <a:gd name="connsiteY296" fmla="*/ 4035 h 10000"/>
                <a:gd name="connsiteX297" fmla="*/ 8007 w 10000"/>
                <a:gd name="connsiteY297" fmla="*/ 4055 h 10000"/>
                <a:gd name="connsiteX298" fmla="*/ 8080 w 10000"/>
                <a:gd name="connsiteY298" fmla="*/ 4069 h 10000"/>
                <a:gd name="connsiteX299" fmla="*/ 8135 w 10000"/>
                <a:gd name="connsiteY299" fmla="*/ 4082 h 10000"/>
                <a:gd name="connsiteX300" fmla="*/ 8181 w 10000"/>
                <a:gd name="connsiteY300" fmla="*/ 4082 h 10000"/>
                <a:gd name="connsiteX301" fmla="*/ 8218 w 10000"/>
                <a:gd name="connsiteY301" fmla="*/ 4062 h 10000"/>
                <a:gd name="connsiteX302" fmla="*/ 8248 w 10000"/>
                <a:gd name="connsiteY302" fmla="*/ 4014 h 10000"/>
                <a:gd name="connsiteX303" fmla="*/ 8266 w 10000"/>
                <a:gd name="connsiteY303" fmla="*/ 3974 h 10000"/>
                <a:gd name="connsiteX304" fmla="*/ 8266 w 10000"/>
                <a:gd name="connsiteY304" fmla="*/ 3929 h 10000"/>
                <a:gd name="connsiteX305" fmla="*/ 8248 w 10000"/>
                <a:gd name="connsiteY305" fmla="*/ 3868 h 10000"/>
                <a:gd name="connsiteX306" fmla="*/ 8211 w 10000"/>
                <a:gd name="connsiteY306" fmla="*/ 3821 h 10000"/>
                <a:gd name="connsiteX307" fmla="*/ 8172 w 10000"/>
                <a:gd name="connsiteY307" fmla="*/ 3760 h 10000"/>
                <a:gd name="connsiteX308" fmla="*/ 8111 w 10000"/>
                <a:gd name="connsiteY308" fmla="*/ 3695 h 10000"/>
                <a:gd name="connsiteX309" fmla="*/ 8056 w 10000"/>
                <a:gd name="connsiteY309" fmla="*/ 3634 h 10000"/>
                <a:gd name="connsiteX310" fmla="*/ 8001 w 10000"/>
                <a:gd name="connsiteY310" fmla="*/ 3580 h 10000"/>
                <a:gd name="connsiteX311" fmla="*/ 7956 w 10000"/>
                <a:gd name="connsiteY311" fmla="*/ 3536 h 10000"/>
                <a:gd name="connsiteX312" fmla="*/ 7846 w 10000"/>
                <a:gd name="connsiteY312" fmla="*/ 3448 h 10000"/>
                <a:gd name="connsiteX313" fmla="*/ 7733 w 10000"/>
                <a:gd name="connsiteY313" fmla="*/ 3407 h 10000"/>
                <a:gd name="connsiteX314" fmla="*/ 7690 w 10000"/>
                <a:gd name="connsiteY314" fmla="*/ 3386 h 10000"/>
                <a:gd name="connsiteX315" fmla="*/ 7648 w 10000"/>
                <a:gd name="connsiteY315" fmla="*/ 3359 h 10000"/>
                <a:gd name="connsiteX316" fmla="*/ 7611 w 10000"/>
                <a:gd name="connsiteY316" fmla="*/ 3346 h 10000"/>
                <a:gd name="connsiteX317" fmla="*/ 7572 w 10000"/>
                <a:gd name="connsiteY317" fmla="*/ 3339 h 10000"/>
                <a:gd name="connsiteX318" fmla="*/ 7523 w 10000"/>
                <a:gd name="connsiteY318" fmla="*/ 3359 h 10000"/>
                <a:gd name="connsiteX319" fmla="*/ 7474 w 10000"/>
                <a:gd name="connsiteY319" fmla="*/ 3414 h 10000"/>
                <a:gd name="connsiteX320" fmla="*/ 7431 w 10000"/>
                <a:gd name="connsiteY320" fmla="*/ 3475 h 10000"/>
                <a:gd name="connsiteX321" fmla="*/ 7392 w 10000"/>
                <a:gd name="connsiteY321" fmla="*/ 3529 h 10000"/>
                <a:gd name="connsiteX322" fmla="*/ 7337 w 10000"/>
                <a:gd name="connsiteY322" fmla="*/ 3566 h 10000"/>
                <a:gd name="connsiteX323" fmla="*/ 7294 w 10000"/>
                <a:gd name="connsiteY323" fmla="*/ 3573 h 10000"/>
                <a:gd name="connsiteX324" fmla="*/ 7239 w 10000"/>
                <a:gd name="connsiteY324" fmla="*/ 3560 h 10000"/>
                <a:gd name="connsiteX325" fmla="*/ 7182 w 10000"/>
                <a:gd name="connsiteY325" fmla="*/ 3543 h 10000"/>
                <a:gd name="connsiteX326" fmla="*/ 7121 w 10000"/>
                <a:gd name="connsiteY326" fmla="*/ 3515 h 10000"/>
                <a:gd name="connsiteX327" fmla="*/ 7060 w 10000"/>
                <a:gd name="connsiteY327" fmla="*/ 3502 h 10000"/>
                <a:gd name="connsiteX328" fmla="*/ 7020 w 10000"/>
                <a:gd name="connsiteY328" fmla="*/ 3509 h 10000"/>
                <a:gd name="connsiteX329" fmla="*/ 6984 w 10000"/>
                <a:gd name="connsiteY329" fmla="*/ 3536 h 10000"/>
                <a:gd name="connsiteX330" fmla="*/ 6953 w 10000"/>
                <a:gd name="connsiteY330" fmla="*/ 3573 h 10000"/>
                <a:gd name="connsiteX331" fmla="*/ 6923 w 10000"/>
                <a:gd name="connsiteY331" fmla="*/ 3621 h 10000"/>
                <a:gd name="connsiteX332" fmla="*/ 6886 w 10000"/>
                <a:gd name="connsiteY332" fmla="*/ 3661 h 10000"/>
                <a:gd name="connsiteX333" fmla="*/ 6849 w 10000"/>
                <a:gd name="connsiteY333" fmla="*/ 3688 h 10000"/>
                <a:gd name="connsiteX334" fmla="*/ 6810 w 10000"/>
                <a:gd name="connsiteY334" fmla="*/ 3688 h 10000"/>
                <a:gd name="connsiteX335" fmla="*/ 6737 w 10000"/>
                <a:gd name="connsiteY335" fmla="*/ 3648 h 10000"/>
                <a:gd name="connsiteX336" fmla="*/ 6670 w 10000"/>
                <a:gd name="connsiteY336" fmla="*/ 3600 h 10000"/>
                <a:gd name="connsiteX337" fmla="*/ 6624 w 10000"/>
                <a:gd name="connsiteY337" fmla="*/ 3543 h 10000"/>
                <a:gd name="connsiteX338" fmla="*/ 6606 w 10000"/>
                <a:gd name="connsiteY338" fmla="*/ 3475 h 10000"/>
                <a:gd name="connsiteX339" fmla="*/ 6612 w 10000"/>
                <a:gd name="connsiteY339" fmla="*/ 3427 h 10000"/>
                <a:gd name="connsiteX340" fmla="*/ 6636 w 10000"/>
                <a:gd name="connsiteY340" fmla="*/ 3400 h 10000"/>
                <a:gd name="connsiteX341" fmla="*/ 6658 w 10000"/>
                <a:gd name="connsiteY341" fmla="*/ 3366 h 10000"/>
                <a:gd name="connsiteX342" fmla="*/ 6682 w 10000"/>
                <a:gd name="connsiteY342" fmla="*/ 3332 h 10000"/>
                <a:gd name="connsiteX343" fmla="*/ 6694 w 10000"/>
                <a:gd name="connsiteY343" fmla="*/ 3275 h 10000"/>
                <a:gd name="connsiteX344" fmla="*/ 6700 w 10000"/>
                <a:gd name="connsiteY344" fmla="*/ 3173 h 10000"/>
                <a:gd name="connsiteX345" fmla="*/ 6706 w 10000"/>
                <a:gd name="connsiteY345" fmla="*/ 3061 h 10000"/>
                <a:gd name="connsiteX346" fmla="*/ 6725 w 10000"/>
                <a:gd name="connsiteY346" fmla="*/ 2945 h 10000"/>
                <a:gd name="connsiteX347" fmla="*/ 6755 w 10000"/>
                <a:gd name="connsiteY347" fmla="*/ 2847 h 10000"/>
                <a:gd name="connsiteX348" fmla="*/ 6792 w 10000"/>
                <a:gd name="connsiteY348" fmla="*/ 2752 h 10000"/>
                <a:gd name="connsiteX349" fmla="*/ 6822 w 10000"/>
                <a:gd name="connsiteY349" fmla="*/ 2654 h 10000"/>
                <a:gd name="connsiteX350" fmla="*/ 6849 w 10000"/>
                <a:gd name="connsiteY350" fmla="*/ 2559 h 10000"/>
                <a:gd name="connsiteX351" fmla="*/ 6868 w 10000"/>
                <a:gd name="connsiteY351" fmla="*/ 2494 h 10000"/>
                <a:gd name="connsiteX352" fmla="*/ 6892 w 10000"/>
                <a:gd name="connsiteY352" fmla="*/ 2447 h 10000"/>
                <a:gd name="connsiteX353" fmla="*/ 6935 w 10000"/>
                <a:gd name="connsiteY353" fmla="*/ 2419 h 10000"/>
                <a:gd name="connsiteX354" fmla="*/ 6996 w 10000"/>
                <a:gd name="connsiteY354" fmla="*/ 2413 h 10000"/>
                <a:gd name="connsiteX355" fmla="*/ 7060 w 10000"/>
                <a:gd name="connsiteY355" fmla="*/ 2419 h 10000"/>
                <a:gd name="connsiteX356" fmla="*/ 7102 w 10000"/>
                <a:gd name="connsiteY356" fmla="*/ 2440 h 10000"/>
                <a:gd name="connsiteX357" fmla="*/ 7157 w 10000"/>
                <a:gd name="connsiteY357" fmla="*/ 2460 h 10000"/>
                <a:gd name="connsiteX358" fmla="*/ 7206 w 10000"/>
                <a:gd name="connsiteY358" fmla="*/ 2487 h 10000"/>
                <a:gd name="connsiteX359" fmla="*/ 7252 w 10000"/>
                <a:gd name="connsiteY359" fmla="*/ 2497 h 10000"/>
                <a:gd name="connsiteX360" fmla="*/ 7294 w 10000"/>
                <a:gd name="connsiteY360" fmla="*/ 2497 h 10000"/>
                <a:gd name="connsiteX361" fmla="*/ 7331 w 10000"/>
                <a:gd name="connsiteY361" fmla="*/ 2474 h 10000"/>
                <a:gd name="connsiteX362" fmla="*/ 7386 w 10000"/>
                <a:gd name="connsiteY362" fmla="*/ 2385 h 10000"/>
                <a:gd name="connsiteX363" fmla="*/ 7444 w 10000"/>
                <a:gd name="connsiteY363" fmla="*/ 2290 h 10000"/>
                <a:gd name="connsiteX364" fmla="*/ 7505 w 10000"/>
                <a:gd name="connsiteY364" fmla="*/ 2206 h 10000"/>
                <a:gd name="connsiteX365" fmla="*/ 7547 w 10000"/>
                <a:gd name="connsiteY365" fmla="*/ 2172 h 10000"/>
                <a:gd name="connsiteX366" fmla="*/ 7596 w 10000"/>
                <a:gd name="connsiteY366" fmla="*/ 2158 h 10000"/>
                <a:gd name="connsiteX367" fmla="*/ 7636 w 10000"/>
                <a:gd name="connsiteY367" fmla="*/ 2151 h 10000"/>
                <a:gd name="connsiteX368" fmla="*/ 7684 w 10000"/>
                <a:gd name="connsiteY368" fmla="*/ 2138 h 10000"/>
                <a:gd name="connsiteX369" fmla="*/ 7721 w 10000"/>
                <a:gd name="connsiteY369" fmla="*/ 2111 h 10000"/>
                <a:gd name="connsiteX370" fmla="*/ 7739 w 10000"/>
                <a:gd name="connsiteY370" fmla="*/ 2073 h 10000"/>
                <a:gd name="connsiteX371" fmla="*/ 7745 w 10000"/>
                <a:gd name="connsiteY371" fmla="*/ 2019 h 10000"/>
                <a:gd name="connsiteX372" fmla="*/ 7733 w 10000"/>
                <a:gd name="connsiteY372" fmla="*/ 1958 h 10000"/>
                <a:gd name="connsiteX373" fmla="*/ 7721 w 10000"/>
                <a:gd name="connsiteY373" fmla="*/ 1904 h 10000"/>
                <a:gd name="connsiteX374" fmla="*/ 7709 w 10000"/>
                <a:gd name="connsiteY374" fmla="*/ 1860 h 10000"/>
                <a:gd name="connsiteX375" fmla="*/ 7715 w 10000"/>
                <a:gd name="connsiteY375" fmla="*/ 1812 h 10000"/>
                <a:gd name="connsiteX376" fmla="*/ 7727 w 10000"/>
                <a:gd name="connsiteY376" fmla="*/ 1758 h 10000"/>
                <a:gd name="connsiteX377" fmla="*/ 7745 w 10000"/>
                <a:gd name="connsiteY377" fmla="*/ 1690 h 10000"/>
                <a:gd name="connsiteX378" fmla="*/ 7770 w 10000"/>
                <a:gd name="connsiteY378" fmla="*/ 1619 h 10000"/>
                <a:gd name="connsiteX379" fmla="*/ 7788 w 10000"/>
                <a:gd name="connsiteY379" fmla="*/ 1558 h 10000"/>
                <a:gd name="connsiteX380" fmla="*/ 7803 w 10000"/>
                <a:gd name="connsiteY380" fmla="*/ 1503 h 10000"/>
                <a:gd name="connsiteX381" fmla="*/ 7821 w 10000"/>
                <a:gd name="connsiteY381" fmla="*/ 1412 h 10000"/>
                <a:gd name="connsiteX382" fmla="*/ 7834 w 10000"/>
                <a:gd name="connsiteY382" fmla="*/ 1310 h 10000"/>
                <a:gd name="connsiteX383" fmla="*/ 7858 w 10000"/>
                <a:gd name="connsiteY383" fmla="*/ 1205 h 10000"/>
                <a:gd name="connsiteX384" fmla="*/ 7876 w 10000"/>
                <a:gd name="connsiteY384" fmla="*/ 1144 h 10000"/>
                <a:gd name="connsiteX385" fmla="*/ 7888 w 10000"/>
                <a:gd name="connsiteY385" fmla="*/ 1110 h 10000"/>
                <a:gd name="connsiteX386" fmla="*/ 7907 w 10000"/>
                <a:gd name="connsiteY386" fmla="*/ 1076 h 10000"/>
                <a:gd name="connsiteX387" fmla="*/ 7931 w 10000"/>
                <a:gd name="connsiteY387" fmla="*/ 1035 h 10000"/>
                <a:gd name="connsiteX388" fmla="*/ 7968 w 10000"/>
                <a:gd name="connsiteY388" fmla="*/ 998 h 10000"/>
                <a:gd name="connsiteX389" fmla="*/ 8001 w 10000"/>
                <a:gd name="connsiteY389" fmla="*/ 937 h 10000"/>
                <a:gd name="connsiteX390" fmla="*/ 8020 w 10000"/>
                <a:gd name="connsiteY390" fmla="*/ 882 h 10000"/>
                <a:gd name="connsiteX391" fmla="*/ 8026 w 10000"/>
                <a:gd name="connsiteY391" fmla="*/ 835 h 10000"/>
                <a:gd name="connsiteX392" fmla="*/ 8026 w 10000"/>
                <a:gd name="connsiteY392" fmla="*/ 784 h 10000"/>
                <a:gd name="connsiteX393" fmla="*/ 8020 w 10000"/>
                <a:gd name="connsiteY393" fmla="*/ 709 h 10000"/>
                <a:gd name="connsiteX394" fmla="*/ 8020 w 10000"/>
                <a:gd name="connsiteY394" fmla="*/ 628 h 10000"/>
                <a:gd name="connsiteX395" fmla="*/ 8007 w 10000"/>
                <a:gd name="connsiteY395" fmla="*/ 556 h 10000"/>
                <a:gd name="connsiteX396" fmla="*/ 7989 w 10000"/>
                <a:gd name="connsiteY396" fmla="*/ 509 h 10000"/>
                <a:gd name="connsiteX397" fmla="*/ 7968 w 10000"/>
                <a:gd name="connsiteY397" fmla="*/ 495 h 10000"/>
                <a:gd name="connsiteX398" fmla="*/ 7937 w 10000"/>
                <a:gd name="connsiteY398" fmla="*/ 502 h 10000"/>
                <a:gd name="connsiteX399" fmla="*/ 7901 w 10000"/>
                <a:gd name="connsiteY399" fmla="*/ 516 h 10000"/>
                <a:gd name="connsiteX400" fmla="*/ 7864 w 10000"/>
                <a:gd name="connsiteY400" fmla="*/ 529 h 10000"/>
                <a:gd name="connsiteX401" fmla="*/ 7821 w 10000"/>
                <a:gd name="connsiteY401" fmla="*/ 536 h 10000"/>
                <a:gd name="connsiteX402" fmla="*/ 7788 w 10000"/>
                <a:gd name="connsiteY402" fmla="*/ 529 h 10000"/>
                <a:gd name="connsiteX403" fmla="*/ 7764 w 10000"/>
                <a:gd name="connsiteY403" fmla="*/ 502 h 10000"/>
                <a:gd name="connsiteX404" fmla="*/ 7757 w 10000"/>
                <a:gd name="connsiteY404" fmla="*/ 461 h 10000"/>
                <a:gd name="connsiteX405" fmla="*/ 7764 w 10000"/>
                <a:gd name="connsiteY405" fmla="*/ 421 h 10000"/>
                <a:gd name="connsiteX406" fmla="*/ 8374 w 10000"/>
                <a:gd name="connsiteY406" fmla="*/ 3650 h 10000"/>
                <a:gd name="connsiteX407" fmla="*/ 8105 w 10000"/>
                <a:gd name="connsiteY407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930 w 10000"/>
                <a:gd name="connsiteY14" fmla="*/ 3491 h 10000"/>
                <a:gd name="connsiteX15" fmla="*/ 8135 w 10000"/>
                <a:gd name="connsiteY15" fmla="*/ 448 h 10000"/>
                <a:gd name="connsiteX16" fmla="*/ 8403 w 10000"/>
                <a:gd name="connsiteY16" fmla="*/ 621 h 10000"/>
                <a:gd name="connsiteX17" fmla="*/ 8971 w 10000"/>
                <a:gd name="connsiteY17" fmla="*/ 3282 h 10000"/>
                <a:gd name="connsiteX18" fmla="*/ 8681 w 10000"/>
                <a:gd name="connsiteY18" fmla="*/ 556 h 10000"/>
                <a:gd name="connsiteX19" fmla="*/ 8693 w 10000"/>
                <a:gd name="connsiteY19" fmla="*/ 784 h 10000"/>
                <a:gd name="connsiteX20" fmla="*/ 9214 w 10000"/>
                <a:gd name="connsiteY20" fmla="*/ 3632 h 10000"/>
                <a:gd name="connsiteX21" fmla="*/ 9089 w 10000"/>
                <a:gd name="connsiteY21" fmla="*/ 1028 h 10000"/>
                <a:gd name="connsiteX22" fmla="*/ 9418 w 10000"/>
                <a:gd name="connsiteY22" fmla="*/ 909 h 10000"/>
                <a:gd name="connsiteX23" fmla="*/ 9561 w 10000"/>
                <a:gd name="connsiteY23" fmla="*/ 702 h 10000"/>
                <a:gd name="connsiteX24" fmla="*/ 9902 w 10000"/>
                <a:gd name="connsiteY24" fmla="*/ 970 h 10000"/>
                <a:gd name="connsiteX25" fmla="*/ 9845 w 10000"/>
                <a:gd name="connsiteY25" fmla="*/ 1310 h 10000"/>
                <a:gd name="connsiteX26" fmla="*/ 9753 w 10000"/>
                <a:gd name="connsiteY26" fmla="*/ 1697 h 10000"/>
                <a:gd name="connsiteX27" fmla="*/ 9845 w 10000"/>
                <a:gd name="connsiteY27" fmla="*/ 2090 h 10000"/>
                <a:gd name="connsiteX28" fmla="*/ 9747 w 10000"/>
                <a:gd name="connsiteY28" fmla="*/ 2145 h 10000"/>
                <a:gd name="connsiteX29" fmla="*/ 9723 w 10000"/>
                <a:gd name="connsiteY29" fmla="*/ 2379 h 10000"/>
                <a:gd name="connsiteX30" fmla="*/ 9567 w 10000"/>
                <a:gd name="connsiteY30" fmla="*/ 2565 h 10000"/>
                <a:gd name="connsiteX31" fmla="*/ 9400 w 10000"/>
                <a:gd name="connsiteY31" fmla="*/ 2939 h 10000"/>
                <a:gd name="connsiteX32" fmla="*/ 9147 w 10000"/>
                <a:gd name="connsiteY32" fmla="*/ 3247 h 10000"/>
                <a:gd name="connsiteX33" fmla="*/ 9101 w 10000"/>
                <a:gd name="connsiteY33" fmla="*/ 3407 h 10000"/>
                <a:gd name="connsiteX34" fmla="*/ 9269 w 10000"/>
                <a:gd name="connsiteY34" fmla="*/ 3607 h 10000"/>
                <a:gd name="connsiteX35" fmla="*/ 9394 w 10000"/>
                <a:gd name="connsiteY35" fmla="*/ 3800 h 10000"/>
                <a:gd name="connsiteX36" fmla="*/ 9357 w 10000"/>
                <a:gd name="connsiteY36" fmla="*/ 4075 h 10000"/>
                <a:gd name="connsiteX37" fmla="*/ 9381 w 10000"/>
                <a:gd name="connsiteY37" fmla="*/ 4296 h 10000"/>
                <a:gd name="connsiteX38" fmla="*/ 9232 w 10000"/>
                <a:gd name="connsiteY38" fmla="*/ 4221 h 10000"/>
                <a:gd name="connsiteX39" fmla="*/ 9183 w 10000"/>
                <a:gd name="connsiteY39" fmla="*/ 4289 h 10000"/>
                <a:gd name="connsiteX40" fmla="*/ 9052 w 10000"/>
                <a:gd name="connsiteY40" fmla="*/ 4242 h 10000"/>
                <a:gd name="connsiteX41" fmla="*/ 8979 w 10000"/>
                <a:gd name="connsiteY41" fmla="*/ 4428 h 10000"/>
                <a:gd name="connsiteX42" fmla="*/ 9107 w 10000"/>
                <a:gd name="connsiteY42" fmla="*/ 4455 h 10000"/>
                <a:gd name="connsiteX43" fmla="*/ 9232 w 10000"/>
                <a:gd name="connsiteY43" fmla="*/ 4642 h 10000"/>
                <a:gd name="connsiteX44" fmla="*/ 9214 w 10000"/>
                <a:gd name="connsiteY44" fmla="*/ 4924 h 10000"/>
                <a:gd name="connsiteX45" fmla="*/ 9321 w 10000"/>
                <a:gd name="connsiteY45" fmla="*/ 5090 h 10000"/>
                <a:gd name="connsiteX46" fmla="*/ 9327 w 10000"/>
                <a:gd name="connsiteY46" fmla="*/ 5192 h 10000"/>
                <a:gd name="connsiteX47" fmla="*/ 9418 w 10000"/>
                <a:gd name="connsiteY47" fmla="*/ 5212 h 10000"/>
                <a:gd name="connsiteX48" fmla="*/ 9659 w 10000"/>
                <a:gd name="connsiteY48" fmla="*/ 5005 h 10000"/>
                <a:gd name="connsiteX49" fmla="*/ 9778 w 10000"/>
                <a:gd name="connsiteY49" fmla="*/ 5229 h 10000"/>
                <a:gd name="connsiteX50" fmla="*/ 9884 w 10000"/>
                <a:gd name="connsiteY50" fmla="*/ 5456 h 10000"/>
                <a:gd name="connsiteX51" fmla="*/ 10000 w 10000"/>
                <a:gd name="connsiteY51" fmla="*/ 5531 h 10000"/>
                <a:gd name="connsiteX52" fmla="*/ 10000 w 10000"/>
                <a:gd name="connsiteY52" fmla="*/ 5691 h 10000"/>
                <a:gd name="connsiteX53" fmla="*/ 9869 w 10000"/>
                <a:gd name="connsiteY53" fmla="*/ 5864 h 10000"/>
                <a:gd name="connsiteX54" fmla="*/ 9717 w 10000"/>
                <a:gd name="connsiteY54" fmla="*/ 6026 h 10000"/>
                <a:gd name="connsiteX55" fmla="*/ 9561 w 10000"/>
                <a:gd name="connsiteY55" fmla="*/ 5993 h 10000"/>
                <a:gd name="connsiteX56" fmla="*/ 9549 w 10000"/>
                <a:gd name="connsiteY56" fmla="*/ 6118 h 10000"/>
                <a:gd name="connsiteX57" fmla="*/ 9449 w 10000"/>
                <a:gd name="connsiteY57" fmla="*/ 6172 h 10000"/>
                <a:gd name="connsiteX58" fmla="*/ 9238 w 10000"/>
                <a:gd name="connsiteY58" fmla="*/ 6240 h 10000"/>
                <a:gd name="connsiteX59" fmla="*/ 9083 w 10000"/>
                <a:gd name="connsiteY59" fmla="*/ 6440 h 10000"/>
                <a:gd name="connsiteX60" fmla="*/ 8921 w 10000"/>
                <a:gd name="connsiteY60" fmla="*/ 6586 h 10000"/>
                <a:gd name="connsiteX61" fmla="*/ 8787 w 10000"/>
                <a:gd name="connsiteY61" fmla="*/ 6827 h 10000"/>
                <a:gd name="connsiteX62" fmla="*/ 8650 w 10000"/>
                <a:gd name="connsiteY62" fmla="*/ 6607 h 10000"/>
                <a:gd name="connsiteX63" fmla="*/ 8525 w 10000"/>
                <a:gd name="connsiteY63" fmla="*/ 6505 h 10000"/>
                <a:gd name="connsiteX64" fmla="*/ 8434 w 10000"/>
                <a:gd name="connsiteY64" fmla="*/ 6600 h 10000"/>
                <a:gd name="connsiteX65" fmla="*/ 8495 w 10000"/>
                <a:gd name="connsiteY65" fmla="*/ 6675 h 10000"/>
                <a:gd name="connsiteX66" fmla="*/ 8495 w 10000"/>
                <a:gd name="connsiteY66" fmla="*/ 6895 h 10000"/>
                <a:gd name="connsiteX67" fmla="*/ 8565 w 10000"/>
                <a:gd name="connsiteY67" fmla="*/ 7082 h 10000"/>
                <a:gd name="connsiteX68" fmla="*/ 8464 w 10000"/>
                <a:gd name="connsiteY68" fmla="*/ 7262 h 10000"/>
                <a:gd name="connsiteX69" fmla="*/ 8440 w 10000"/>
                <a:gd name="connsiteY69" fmla="*/ 7187 h 10000"/>
                <a:gd name="connsiteX70" fmla="*/ 8236 w 10000"/>
                <a:gd name="connsiteY70" fmla="*/ 7180 h 10000"/>
                <a:gd name="connsiteX71" fmla="*/ 8093 w 10000"/>
                <a:gd name="connsiteY71" fmla="*/ 7034 h 10000"/>
                <a:gd name="connsiteX72" fmla="*/ 8044 w 10000"/>
                <a:gd name="connsiteY72" fmla="*/ 6827 h 10000"/>
                <a:gd name="connsiteX73" fmla="*/ 7943 w 10000"/>
                <a:gd name="connsiteY73" fmla="*/ 6688 h 10000"/>
                <a:gd name="connsiteX74" fmla="*/ 7864 w 10000"/>
                <a:gd name="connsiteY74" fmla="*/ 6532 h 10000"/>
                <a:gd name="connsiteX75" fmla="*/ 7788 w 10000"/>
                <a:gd name="connsiteY75" fmla="*/ 6485 h 10000"/>
                <a:gd name="connsiteX76" fmla="*/ 7727 w 10000"/>
                <a:gd name="connsiteY76" fmla="*/ 6586 h 10000"/>
                <a:gd name="connsiteX77" fmla="*/ 7636 w 10000"/>
                <a:gd name="connsiteY77" fmla="*/ 6593 h 10000"/>
                <a:gd name="connsiteX78" fmla="*/ 7523 w 10000"/>
                <a:gd name="connsiteY78" fmla="*/ 6675 h 10000"/>
                <a:gd name="connsiteX79" fmla="*/ 7553 w 10000"/>
                <a:gd name="connsiteY79" fmla="*/ 6905 h 10000"/>
                <a:gd name="connsiteX80" fmla="*/ 7438 w 10000"/>
                <a:gd name="connsiteY80" fmla="*/ 6953 h 10000"/>
                <a:gd name="connsiteX81" fmla="*/ 7355 w 10000"/>
                <a:gd name="connsiteY81" fmla="*/ 6919 h 10000"/>
                <a:gd name="connsiteX82" fmla="*/ 7270 w 10000"/>
                <a:gd name="connsiteY82" fmla="*/ 7041 h 10000"/>
                <a:gd name="connsiteX83" fmla="*/ 7151 w 10000"/>
                <a:gd name="connsiteY83" fmla="*/ 7034 h 10000"/>
                <a:gd name="connsiteX84" fmla="*/ 6996 w 10000"/>
                <a:gd name="connsiteY84" fmla="*/ 7221 h 10000"/>
                <a:gd name="connsiteX85" fmla="*/ 6849 w 10000"/>
                <a:gd name="connsiteY85" fmla="*/ 7234 h 10000"/>
                <a:gd name="connsiteX86" fmla="*/ 6798 w 10000"/>
                <a:gd name="connsiteY86" fmla="*/ 6973 h 10000"/>
                <a:gd name="connsiteX87" fmla="*/ 6651 w 10000"/>
                <a:gd name="connsiteY87" fmla="*/ 6960 h 10000"/>
                <a:gd name="connsiteX88" fmla="*/ 6575 w 10000"/>
                <a:gd name="connsiteY88" fmla="*/ 7102 h 10000"/>
                <a:gd name="connsiteX89" fmla="*/ 6557 w 10000"/>
                <a:gd name="connsiteY89" fmla="*/ 7268 h 10000"/>
                <a:gd name="connsiteX90" fmla="*/ 6459 w 10000"/>
                <a:gd name="connsiteY90" fmla="*/ 7401 h 10000"/>
                <a:gd name="connsiteX91" fmla="*/ 6496 w 10000"/>
                <a:gd name="connsiteY91" fmla="*/ 7540 h 10000"/>
                <a:gd name="connsiteX92" fmla="*/ 6450 w 10000"/>
                <a:gd name="connsiteY92" fmla="*/ 7621 h 10000"/>
                <a:gd name="connsiteX93" fmla="*/ 6658 w 10000"/>
                <a:gd name="connsiteY93" fmla="*/ 7917 h 10000"/>
                <a:gd name="connsiteX94" fmla="*/ 6322 w 10000"/>
                <a:gd name="connsiteY94" fmla="*/ 8062 h 10000"/>
                <a:gd name="connsiteX95" fmla="*/ 6137 w 10000"/>
                <a:gd name="connsiteY95" fmla="*/ 8062 h 10000"/>
                <a:gd name="connsiteX96" fmla="*/ 5874 w 10000"/>
                <a:gd name="connsiteY96" fmla="*/ 8168 h 10000"/>
                <a:gd name="connsiteX97" fmla="*/ 5728 w 10000"/>
                <a:gd name="connsiteY97" fmla="*/ 8571 h 10000"/>
                <a:gd name="connsiteX98" fmla="*/ 5491 w 10000"/>
                <a:gd name="connsiteY98" fmla="*/ 8670 h 10000"/>
                <a:gd name="connsiteX99" fmla="*/ 5381 w 10000"/>
                <a:gd name="connsiteY99" fmla="*/ 8616 h 10000"/>
                <a:gd name="connsiteX100" fmla="*/ 5274 w 10000"/>
                <a:gd name="connsiteY100" fmla="*/ 8816 h 10000"/>
                <a:gd name="connsiteX101" fmla="*/ 5101 w 10000"/>
                <a:gd name="connsiteY101" fmla="*/ 8751 h 10000"/>
                <a:gd name="connsiteX102" fmla="*/ 4939 w 10000"/>
                <a:gd name="connsiteY102" fmla="*/ 8951 h 10000"/>
                <a:gd name="connsiteX103" fmla="*/ 4878 w 10000"/>
                <a:gd name="connsiteY103" fmla="*/ 9223 h 10000"/>
                <a:gd name="connsiteX104" fmla="*/ 4576 w 10000"/>
                <a:gd name="connsiteY104" fmla="*/ 9678 h 10000"/>
                <a:gd name="connsiteX105" fmla="*/ 4445 w 10000"/>
                <a:gd name="connsiteY105" fmla="*/ 9800 h 10000"/>
                <a:gd name="connsiteX106" fmla="*/ 4357 w 10000"/>
                <a:gd name="connsiteY106" fmla="*/ 9705 h 10000"/>
                <a:gd name="connsiteX107" fmla="*/ 4080 w 10000"/>
                <a:gd name="connsiteY107" fmla="*/ 9759 h 10000"/>
                <a:gd name="connsiteX108" fmla="*/ 3955 w 10000"/>
                <a:gd name="connsiteY108" fmla="*/ 9579 h 10000"/>
                <a:gd name="connsiteX109" fmla="*/ 3775 w 10000"/>
                <a:gd name="connsiteY109" fmla="*/ 9572 h 10000"/>
                <a:gd name="connsiteX110" fmla="*/ 3641 w 10000"/>
                <a:gd name="connsiteY110" fmla="*/ 9437 h 10000"/>
                <a:gd name="connsiteX111" fmla="*/ 3757 w 10000"/>
                <a:gd name="connsiteY111" fmla="*/ 9186 h 10000"/>
                <a:gd name="connsiteX112" fmla="*/ 3803 w 10000"/>
                <a:gd name="connsiteY112" fmla="*/ 9023 h 10000"/>
                <a:gd name="connsiteX113" fmla="*/ 3702 w 10000"/>
                <a:gd name="connsiteY113" fmla="*/ 8863 h 10000"/>
                <a:gd name="connsiteX114" fmla="*/ 3504 w 10000"/>
                <a:gd name="connsiteY114" fmla="*/ 8924 h 10000"/>
                <a:gd name="connsiteX115" fmla="*/ 3397 w 10000"/>
                <a:gd name="connsiteY115" fmla="*/ 9192 h 10000"/>
                <a:gd name="connsiteX116" fmla="*/ 3355 w 10000"/>
                <a:gd name="connsiteY116" fmla="*/ 9657 h 10000"/>
                <a:gd name="connsiteX117" fmla="*/ 3205 w 10000"/>
                <a:gd name="connsiteY117" fmla="*/ 9844 h 10000"/>
                <a:gd name="connsiteX118" fmla="*/ 2861 w 10000"/>
                <a:gd name="connsiteY118" fmla="*/ 10000 h 10000"/>
                <a:gd name="connsiteX119" fmla="*/ 2648 w 10000"/>
                <a:gd name="connsiteY119" fmla="*/ 9980 h 10000"/>
                <a:gd name="connsiteX120" fmla="*/ 2468 w 10000"/>
                <a:gd name="connsiteY120" fmla="*/ 9793 h 10000"/>
                <a:gd name="connsiteX121" fmla="*/ 2489 w 10000"/>
                <a:gd name="connsiteY121" fmla="*/ 9484 h 10000"/>
                <a:gd name="connsiteX122" fmla="*/ 2663 w 10000"/>
                <a:gd name="connsiteY122" fmla="*/ 9379 h 10000"/>
                <a:gd name="connsiteX123" fmla="*/ 2663 w 10000"/>
                <a:gd name="connsiteY123" fmla="*/ 9016 h 10000"/>
                <a:gd name="connsiteX124" fmla="*/ 2526 w 10000"/>
                <a:gd name="connsiteY124" fmla="*/ 8884 h 10000"/>
                <a:gd name="connsiteX125" fmla="*/ 2297 w 10000"/>
                <a:gd name="connsiteY125" fmla="*/ 8890 h 10000"/>
                <a:gd name="connsiteX126" fmla="*/ 2005 w 10000"/>
                <a:gd name="connsiteY126" fmla="*/ 9209 h 10000"/>
                <a:gd name="connsiteX127" fmla="*/ 1597 w 10000"/>
                <a:gd name="connsiteY127" fmla="*/ 9209 h 10000"/>
                <a:gd name="connsiteX128" fmla="*/ 1344 w 10000"/>
                <a:gd name="connsiteY128" fmla="*/ 9063 h 10000"/>
                <a:gd name="connsiteX129" fmla="*/ 1356 w 10000"/>
                <a:gd name="connsiteY129" fmla="*/ 8856 h 10000"/>
                <a:gd name="connsiteX130" fmla="*/ 1152 w 10000"/>
                <a:gd name="connsiteY130" fmla="*/ 8843 h 10000"/>
                <a:gd name="connsiteX131" fmla="*/ 920 w 10000"/>
                <a:gd name="connsiteY131" fmla="*/ 8616 h 10000"/>
                <a:gd name="connsiteX132" fmla="*/ 1069 w 10000"/>
                <a:gd name="connsiteY132" fmla="*/ 8381 h 10000"/>
                <a:gd name="connsiteX133" fmla="*/ 1207 w 10000"/>
                <a:gd name="connsiteY133" fmla="*/ 8337 h 10000"/>
                <a:gd name="connsiteX134" fmla="*/ 1146 w 10000"/>
                <a:gd name="connsiteY134" fmla="*/ 8110 h 10000"/>
                <a:gd name="connsiteX135" fmla="*/ 902 w 10000"/>
                <a:gd name="connsiteY135" fmla="*/ 8015 h 10000"/>
                <a:gd name="connsiteX136" fmla="*/ 619 w 10000"/>
                <a:gd name="connsiteY136" fmla="*/ 8056 h 10000"/>
                <a:gd name="connsiteX137" fmla="*/ 475 w 10000"/>
                <a:gd name="connsiteY137" fmla="*/ 8242 h 10000"/>
                <a:gd name="connsiteX138" fmla="*/ 338 w 10000"/>
                <a:gd name="connsiteY138" fmla="*/ 8222 h 10000"/>
                <a:gd name="connsiteX139" fmla="*/ 104 w 10000"/>
                <a:gd name="connsiteY139" fmla="*/ 7917 h 10000"/>
                <a:gd name="connsiteX140" fmla="*/ 0 w 10000"/>
                <a:gd name="connsiteY140" fmla="*/ 7587 h 10000"/>
                <a:gd name="connsiteX141" fmla="*/ 55 w 10000"/>
                <a:gd name="connsiteY141" fmla="*/ 7394 h 10000"/>
                <a:gd name="connsiteX142" fmla="*/ 30 w 10000"/>
                <a:gd name="connsiteY142" fmla="*/ 6973 h 10000"/>
                <a:gd name="connsiteX143" fmla="*/ 43 w 10000"/>
                <a:gd name="connsiteY143" fmla="*/ 6980 h 10000"/>
                <a:gd name="connsiteX144" fmla="*/ 91 w 10000"/>
                <a:gd name="connsiteY144" fmla="*/ 6980 h 10000"/>
                <a:gd name="connsiteX145" fmla="*/ 158 w 10000"/>
                <a:gd name="connsiteY145" fmla="*/ 6987 h 10000"/>
                <a:gd name="connsiteX146" fmla="*/ 241 w 10000"/>
                <a:gd name="connsiteY146" fmla="*/ 7000 h 10000"/>
                <a:gd name="connsiteX147" fmla="*/ 332 w 10000"/>
                <a:gd name="connsiteY147" fmla="*/ 7007 h 10000"/>
                <a:gd name="connsiteX148" fmla="*/ 420 w 10000"/>
                <a:gd name="connsiteY148" fmla="*/ 7021 h 10000"/>
                <a:gd name="connsiteX149" fmla="*/ 506 w 10000"/>
                <a:gd name="connsiteY149" fmla="*/ 7034 h 10000"/>
                <a:gd name="connsiteX150" fmla="*/ 576 w 10000"/>
                <a:gd name="connsiteY150" fmla="*/ 7048 h 10000"/>
                <a:gd name="connsiteX151" fmla="*/ 631 w 10000"/>
                <a:gd name="connsiteY151" fmla="*/ 7061 h 10000"/>
                <a:gd name="connsiteX152" fmla="*/ 740 w 10000"/>
                <a:gd name="connsiteY152" fmla="*/ 7089 h 10000"/>
                <a:gd name="connsiteX153" fmla="*/ 847 w 10000"/>
                <a:gd name="connsiteY153" fmla="*/ 7089 h 10000"/>
                <a:gd name="connsiteX154" fmla="*/ 938 w 10000"/>
                <a:gd name="connsiteY154" fmla="*/ 7061 h 10000"/>
                <a:gd name="connsiteX155" fmla="*/ 984 w 10000"/>
                <a:gd name="connsiteY155" fmla="*/ 7041 h 10000"/>
                <a:gd name="connsiteX156" fmla="*/ 1027 w 10000"/>
                <a:gd name="connsiteY156" fmla="*/ 7021 h 10000"/>
                <a:gd name="connsiteX157" fmla="*/ 1069 w 10000"/>
                <a:gd name="connsiteY157" fmla="*/ 7014 h 10000"/>
                <a:gd name="connsiteX158" fmla="*/ 1118 w 10000"/>
                <a:gd name="connsiteY158" fmla="*/ 7007 h 10000"/>
                <a:gd name="connsiteX159" fmla="*/ 1176 w 10000"/>
                <a:gd name="connsiteY159" fmla="*/ 7021 h 10000"/>
                <a:gd name="connsiteX160" fmla="*/ 1255 w 10000"/>
                <a:gd name="connsiteY160" fmla="*/ 7041 h 10000"/>
                <a:gd name="connsiteX161" fmla="*/ 1344 w 10000"/>
                <a:gd name="connsiteY161" fmla="*/ 7055 h 10000"/>
                <a:gd name="connsiteX162" fmla="*/ 1441 w 10000"/>
                <a:gd name="connsiteY162" fmla="*/ 7068 h 10000"/>
                <a:gd name="connsiteX163" fmla="*/ 1517 w 10000"/>
                <a:gd name="connsiteY163" fmla="*/ 7082 h 10000"/>
                <a:gd name="connsiteX164" fmla="*/ 1578 w 10000"/>
                <a:gd name="connsiteY164" fmla="*/ 7082 h 10000"/>
                <a:gd name="connsiteX165" fmla="*/ 1651 w 10000"/>
                <a:gd name="connsiteY165" fmla="*/ 7089 h 10000"/>
                <a:gd name="connsiteX166" fmla="*/ 1706 w 10000"/>
                <a:gd name="connsiteY166" fmla="*/ 7109 h 10000"/>
                <a:gd name="connsiteX167" fmla="*/ 1752 w 10000"/>
                <a:gd name="connsiteY167" fmla="*/ 7139 h 10000"/>
                <a:gd name="connsiteX168" fmla="*/ 1795 w 10000"/>
                <a:gd name="connsiteY168" fmla="*/ 7187 h 10000"/>
                <a:gd name="connsiteX169" fmla="*/ 1849 w 10000"/>
                <a:gd name="connsiteY169" fmla="*/ 7241 h 10000"/>
                <a:gd name="connsiteX170" fmla="*/ 1907 w 10000"/>
                <a:gd name="connsiteY170" fmla="*/ 7289 h 10000"/>
                <a:gd name="connsiteX171" fmla="*/ 1968 w 10000"/>
                <a:gd name="connsiteY171" fmla="*/ 7316 h 10000"/>
                <a:gd name="connsiteX172" fmla="*/ 2029 w 10000"/>
                <a:gd name="connsiteY172" fmla="*/ 7340 h 10000"/>
                <a:gd name="connsiteX173" fmla="*/ 2087 w 10000"/>
                <a:gd name="connsiteY173" fmla="*/ 7374 h 10000"/>
                <a:gd name="connsiteX174" fmla="*/ 2160 w 10000"/>
                <a:gd name="connsiteY174" fmla="*/ 7408 h 10000"/>
                <a:gd name="connsiteX175" fmla="*/ 2252 w 10000"/>
                <a:gd name="connsiteY175" fmla="*/ 7441 h 10000"/>
                <a:gd name="connsiteX176" fmla="*/ 2322 w 10000"/>
                <a:gd name="connsiteY176" fmla="*/ 7455 h 10000"/>
                <a:gd name="connsiteX177" fmla="*/ 2413 w 10000"/>
                <a:gd name="connsiteY177" fmla="*/ 7462 h 10000"/>
                <a:gd name="connsiteX178" fmla="*/ 2502 w 10000"/>
                <a:gd name="connsiteY178" fmla="*/ 7469 h 10000"/>
                <a:gd name="connsiteX179" fmla="*/ 2593 w 10000"/>
                <a:gd name="connsiteY179" fmla="*/ 7469 h 10000"/>
                <a:gd name="connsiteX180" fmla="*/ 2663 w 10000"/>
                <a:gd name="connsiteY180" fmla="*/ 7469 h 10000"/>
                <a:gd name="connsiteX181" fmla="*/ 2718 w 10000"/>
                <a:gd name="connsiteY181" fmla="*/ 7475 h 10000"/>
                <a:gd name="connsiteX182" fmla="*/ 2754 w 10000"/>
                <a:gd name="connsiteY182" fmla="*/ 7489 h 10000"/>
                <a:gd name="connsiteX183" fmla="*/ 2785 w 10000"/>
                <a:gd name="connsiteY183" fmla="*/ 7516 h 10000"/>
                <a:gd name="connsiteX184" fmla="*/ 2815 w 10000"/>
                <a:gd name="connsiteY184" fmla="*/ 7547 h 10000"/>
                <a:gd name="connsiteX185" fmla="*/ 2849 w 10000"/>
                <a:gd name="connsiteY185" fmla="*/ 7574 h 10000"/>
                <a:gd name="connsiteX186" fmla="*/ 2885 w 10000"/>
                <a:gd name="connsiteY186" fmla="*/ 7587 h 10000"/>
                <a:gd name="connsiteX187" fmla="*/ 2940 w 10000"/>
                <a:gd name="connsiteY187" fmla="*/ 7594 h 10000"/>
                <a:gd name="connsiteX188" fmla="*/ 3001 w 10000"/>
                <a:gd name="connsiteY188" fmla="*/ 7581 h 10000"/>
                <a:gd name="connsiteX189" fmla="*/ 3053 w 10000"/>
                <a:gd name="connsiteY189" fmla="*/ 7547 h 10000"/>
                <a:gd name="connsiteX190" fmla="*/ 3120 w 10000"/>
                <a:gd name="connsiteY190" fmla="*/ 7489 h 10000"/>
                <a:gd name="connsiteX191" fmla="*/ 3193 w 10000"/>
                <a:gd name="connsiteY191" fmla="*/ 7421 h 10000"/>
                <a:gd name="connsiteX192" fmla="*/ 3269 w 10000"/>
                <a:gd name="connsiteY192" fmla="*/ 7367 h 10000"/>
                <a:gd name="connsiteX193" fmla="*/ 3361 w 10000"/>
                <a:gd name="connsiteY193" fmla="*/ 7319 h 10000"/>
                <a:gd name="connsiteX194" fmla="*/ 3455 w 10000"/>
                <a:gd name="connsiteY194" fmla="*/ 7275 h 10000"/>
                <a:gd name="connsiteX195" fmla="*/ 3547 w 10000"/>
                <a:gd name="connsiteY195" fmla="*/ 7228 h 10000"/>
                <a:gd name="connsiteX196" fmla="*/ 3653 w 10000"/>
                <a:gd name="connsiteY196" fmla="*/ 7173 h 10000"/>
                <a:gd name="connsiteX197" fmla="*/ 3781 w 10000"/>
                <a:gd name="connsiteY197" fmla="*/ 7119 h 10000"/>
                <a:gd name="connsiteX198" fmla="*/ 3906 w 10000"/>
                <a:gd name="connsiteY198" fmla="*/ 7082 h 10000"/>
                <a:gd name="connsiteX199" fmla="*/ 4037 w 10000"/>
                <a:gd name="connsiteY199" fmla="*/ 7055 h 10000"/>
                <a:gd name="connsiteX200" fmla="*/ 4098 w 10000"/>
                <a:gd name="connsiteY200" fmla="*/ 7048 h 10000"/>
                <a:gd name="connsiteX201" fmla="*/ 4135 w 10000"/>
                <a:gd name="connsiteY201" fmla="*/ 7048 h 10000"/>
                <a:gd name="connsiteX202" fmla="*/ 4153 w 10000"/>
                <a:gd name="connsiteY202" fmla="*/ 7055 h 10000"/>
                <a:gd name="connsiteX203" fmla="*/ 4165 w 10000"/>
                <a:gd name="connsiteY203" fmla="*/ 7055 h 10000"/>
                <a:gd name="connsiteX204" fmla="*/ 4177 w 10000"/>
                <a:gd name="connsiteY204" fmla="*/ 7061 h 10000"/>
                <a:gd name="connsiteX205" fmla="*/ 4199 w 10000"/>
                <a:gd name="connsiteY205" fmla="*/ 7061 h 10000"/>
                <a:gd name="connsiteX206" fmla="*/ 4241 w 10000"/>
                <a:gd name="connsiteY206" fmla="*/ 7061 h 10000"/>
                <a:gd name="connsiteX207" fmla="*/ 4321 w 10000"/>
                <a:gd name="connsiteY207" fmla="*/ 7055 h 10000"/>
                <a:gd name="connsiteX208" fmla="*/ 4458 w 10000"/>
                <a:gd name="connsiteY208" fmla="*/ 7041 h 10000"/>
                <a:gd name="connsiteX209" fmla="*/ 4564 w 10000"/>
                <a:gd name="connsiteY209" fmla="*/ 7027 h 10000"/>
                <a:gd name="connsiteX210" fmla="*/ 4650 w 10000"/>
                <a:gd name="connsiteY210" fmla="*/ 7007 h 10000"/>
                <a:gd name="connsiteX211" fmla="*/ 4717 w 10000"/>
                <a:gd name="connsiteY211" fmla="*/ 6987 h 10000"/>
                <a:gd name="connsiteX212" fmla="*/ 4756 w 10000"/>
                <a:gd name="connsiteY212" fmla="*/ 6966 h 10000"/>
                <a:gd name="connsiteX213" fmla="*/ 4787 w 10000"/>
                <a:gd name="connsiteY213" fmla="*/ 6939 h 10000"/>
                <a:gd name="connsiteX214" fmla="*/ 4805 w 10000"/>
                <a:gd name="connsiteY214" fmla="*/ 6905 h 10000"/>
                <a:gd name="connsiteX215" fmla="*/ 4817 w 10000"/>
                <a:gd name="connsiteY215" fmla="*/ 6888 h 10000"/>
                <a:gd name="connsiteX216" fmla="*/ 4842 w 10000"/>
                <a:gd name="connsiteY216" fmla="*/ 6868 h 10000"/>
                <a:gd name="connsiteX217" fmla="*/ 4884 w 10000"/>
                <a:gd name="connsiteY217" fmla="*/ 6848 h 10000"/>
                <a:gd name="connsiteX218" fmla="*/ 4942 w 10000"/>
                <a:gd name="connsiteY218" fmla="*/ 6834 h 10000"/>
                <a:gd name="connsiteX219" fmla="*/ 4997 w 10000"/>
                <a:gd name="connsiteY219" fmla="*/ 6807 h 10000"/>
                <a:gd name="connsiteX220" fmla="*/ 5046 w 10000"/>
                <a:gd name="connsiteY220" fmla="*/ 6766 h 10000"/>
                <a:gd name="connsiteX221" fmla="*/ 5082 w 10000"/>
                <a:gd name="connsiteY221" fmla="*/ 6698 h 10000"/>
                <a:gd name="connsiteX222" fmla="*/ 5101 w 10000"/>
                <a:gd name="connsiteY222" fmla="*/ 6641 h 10000"/>
                <a:gd name="connsiteX223" fmla="*/ 5119 w 10000"/>
                <a:gd name="connsiteY223" fmla="*/ 6586 h 10000"/>
                <a:gd name="connsiteX224" fmla="*/ 5134 w 10000"/>
                <a:gd name="connsiteY224" fmla="*/ 6539 h 10000"/>
                <a:gd name="connsiteX225" fmla="*/ 5171 w 10000"/>
                <a:gd name="connsiteY225" fmla="*/ 6491 h 10000"/>
                <a:gd name="connsiteX226" fmla="*/ 5225 w 10000"/>
                <a:gd name="connsiteY226" fmla="*/ 6447 h 10000"/>
                <a:gd name="connsiteX227" fmla="*/ 5293 w 10000"/>
                <a:gd name="connsiteY227" fmla="*/ 6407 h 10000"/>
                <a:gd name="connsiteX228" fmla="*/ 5338 w 10000"/>
                <a:gd name="connsiteY228" fmla="*/ 6373 h 10000"/>
                <a:gd name="connsiteX229" fmla="*/ 5375 w 10000"/>
                <a:gd name="connsiteY229" fmla="*/ 6352 h 10000"/>
                <a:gd name="connsiteX230" fmla="*/ 5399 w 10000"/>
                <a:gd name="connsiteY230" fmla="*/ 6332 h 10000"/>
                <a:gd name="connsiteX231" fmla="*/ 5424 w 10000"/>
                <a:gd name="connsiteY231" fmla="*/ 6312 h 10000"/>
                <a:gd name="connsiteX232" fmla="*/ 5454 w 10000"/>
                <a:gd name="connsiteY232" fmla="*/ 6291 h 10000"/>
                <a:gd name="connsiteX233" fmla="*/ 5497 w 10000"/>
                <a:gd name="connsiteY233" fmla="*/ 6271 h 10000"/>
                <a:gd name="connsiteX234" fmla="*/ 5536 w 10000"/>
                <a:gd name="connsiteY234" fmla="*/ 6247 h 10000"/>
                <a:gd name="connsiteX235" fmla="*/ 5579 w 10000"/>
                <a:gd name="connsiteY235" fmla="*/ 6213 h 10000"/>
                <a:gd name="connsiteX236" fmla="*/ 5597 w 10000"/>
                <a:gd name="connsiteY236" fmla="*/ 6179 h 10000"/>
                <a:gd name="connsiteX237" fmla="*/ 5597 w 10000"/>
                <a:gd name="connsiteY237" fmla="*/ 6145 h 10000"/>
                <a:gd name="connsiteX238" fmla="*/ 5561 w 10000"/>
                <a:gd name="connsiteY238" fmla="*/ 6091 h 10000"/>
                <a:gd name="connsiteX239" fmla="*/ 5512 w 10000"/>
                <a:gd name="connsiteY239" fmla="*/ 6040 h 10000"/>
                <a:gd name="connsiteX240" fmla="*/ 5466 w 10000"/>
                <a:gd name="connsiteY240" fmla="*/ 5979 h 10000"/>
                <a:gd name="connsiteX241" fmla="*/ 5424 w 10000"/>
                <a:gd name="connsiteY241" fmla="*/ 5918 h 10000"/>
                <a:gd name="connsiteX242" fmla="*/ 5399 w 10000"/>
                <a:gd name="connsiteY242" fmla="*/ 5857 h 10000"/>
                <a:gd name="connsiteX243" fmla="*/ 5399 w 10000"/>
                <a:gd name="connsiteY243" fmla="*/ 5792 h 10000"/>
                <a:gd name="connsiteX244" fmla="*/ 5399 w 10000"/>
                <a:gd name="connsiteY244" fmla="*/ 5697 h 10000"/>
                <a:gd name="connsiteX245" fmla="*/ 5411 w 10000"/>
                <a:gd name="connsiteY245" fmla="*/ 5606 h 10000"/>
                <a:gd name="connsiteX246" fmla="*/ 5430 w 10000"/>
                <a:gd name="connsiteY246" fmla="*/ 5524 h 10000"/>
                <a:gd name="connsiteX247" fmla="*/ 5454 w 10000"/>
                <a:gd name="connsiteY247" fmla="*/ 5456 h 10000"/>
                <a:gd name="connsiteX248" fmla="*/ 5503 w 10000"/>
                <a:gd name="connsiteY248" fmla="*/ 5405 h 10000"/>
                <a:gd name="connsiteX249" fmla="*/ 5555 w 10000"/>
                <a:gd name="connsiteY249" fmla="*/ 5378 h 10000"/>
                <a:gd name="connsiteX250" fmla="*/ 5615 w 10000"/>
                <a:gd name="connsiteY250" fmla="*/ 5365 h 10000"/>
                <a:gd name="connsiteX251" fmla="*/ 5676 w 10000"/>
                <a:gd name="connsiteY251" fmla="*/ 5378 h 10000"/>
                <a:gd name="connsiteX252" fmla="*/ 5740 w 10000"/>
                <a:gd name="connsiteY252" fmla="*/ 5419 h 10000"/>
                <a:gd name="connsiteX253" fmla="*/ 5820 w 10000"/>
                <a:gd name="connsiteY253" fmla="*/ 5450 h 10000"/>
                <a:gd name="connsiteX254" fmla="*/ 5902 w 10000"/>
                <a:gd name="connsiteY254" fmla="*/ 5477 h 10000"/>
                <a:gd name="connsiteX255" fmla="*/ 5981 w 10000"/>
                <a:gd name="connsiteY255" fmla="*/ 5484 h 10000"/>
                <a:gd name="connsiteX256" fmla="*/ 6048 w 10000"/>
                <a:gd name="connsiteY256" fmla="*/ 5477 h 10000"/>
                <a:gd name="connsiteX257" fmla="*/ 6100 w 10000"/>
                <a:gd name="connsiteY257" fmla="*/ 5477 h 10000"/>
                <a:gd name="connsiteX258" fmla="*/ 6155 w 10000"/>
                <a:gd name="connsiteY258" fmla="*/ 5470 h 10000"/>
                <a:gd name="connsiteX259" fmla="*/ 6197 w 10000"/>
                <a:gd name="connsiteY259" fmla="*/ 5456 h 10000"/>
                <a:gd name="connsiteX260" fmla="*/ 6234 w 10000"/>
                <a:gd name="connsiteY260" fmla="*/ 5419 h 10000"/>
                <a:gd name="connsiteX261" fmla="*/ 6271 w 10000"/>
                <a:gd name="connsiteY261" fmla="*/ 5365 h 10000"/>
                <a:gd name="connsiteX262" fmla="*/ 6310 w 10000"/>
                <a:gd name="connsiteY262" fmla="*/ 5297 h 10000"/>
                <a:gd name="connsiteX263" fmla="*/ 6353 w 10000"/>
                <a:gd name="connsiteY263" fmla="*/ 5219 h 10000"/>
                <a:gd name="connsiteX264" fmla="*/ 6402 w 10000"/>
                <a:gd name="connsiteY264" fmla="*/ 5151 h 10000"/>
                <a:gd name="connsiteX265" fmla="*/ 6450 w 10000"/>
                <a:gd name="connsiteY265" fmla="*/ 5097 h 10000"/>
                <a:gd name="connsiteX266" fmla="*/ 6490 w 10000"/>
                <a:gd name="connsiteY266" fmla="*/ 5070 h 10000"/>
                <a:gd name="connsiteX267" fmla="*/ 6539 w 10000"/>
                <a:gd name="connsiteY267" fmla="*/ 5056 h 10000"/>
                <a:gd name="connsiteX268" fmla="*/ 6600 w 10000"/>
                <a:gd name="connsiteY268" fmla="*/ 5049 h 10000"/>
                <a:gd name="connsiteX269" fmla="*/ 6670 w 10000"/>
                <a:gd name="connsiteY269" fmla="*/ 5042 h 10000"/>
                <a:gd name="connsiteX270" fmla="*/ 6743 w 10000"/>
                <a:gd name="connsiteY270" fmla="*/ 5036 h 10000"/>
                <a:gd name="connsiteX271" fmla="*/ 6798 w 10000"/>
                <a:gd name="connsiteY271" fmla="*/ 5029 h 10000"/>
                <a:gd name="connsiteX272" fmla="*/ 6834 w 10000"/>
                <a:gd name="connsiteY272" fmla="*/ 5012 h 10000"/>
                <a:gd name="connsiteX273" fmla="*/ 6868 w 10000"/>
                <a:gd name="connsiteY273" fmla="*/ 4985 h 10000"/>
                <a:gd name="connsiteX274" fmla="*/ 6910 w 10000"/>
                <a:gd name="connsiteY274" fmla="*/ 4937 h 10000"/>
                <a:gd name="connsiteX275" fmla="*/ 6959 w 10000"/>
                <a:gd name="connsiteY275" fmla="*/ 4876 h 10000"/>
                <a:gd name="connsiteX276" fmla="*/ 7002 w 10000"/>
                <a:gd name="connsiteY276" fmla="*/ 4822 h 10000"/>
                <a:gd name="connsiteX277" fmla="*/ 7032 w 10000"/>
                <a:gd name="connsiteY277" fmla="*/ 4778 h 10000"/>
                <a:gd name="connsiteX278" fmla="*/ 7041 w 10000"/>
                <a:gd name="connsiteY278" fmla="*/ 4710 h 10000"/>
                <a:gd name="connsiteX279" fmla="*/ 7054 w 10000"/>
                <a:gd name="connsiteY279" fmla="*/ 4628 h 10000"/>
                <a:gd name="connsiteX280" fmla="*/ 7072 w 10000"/>
                <a:gd name="connsiteY280" fmla="*/ 4557 h 10000"/>
                <a:gd name="connsiteX281" fmla="*/ 7102 w 10000"/>
                <a:gd name="connsiteY281" fmla="*/ 4489 h 10000"/>
                <a:gd name="connsiteX282" fmla="*/ 7163 w 10000"/>
                <a:gd name="connsiteY282" fmla="*/ 4421 h 10000"/>
                <a:gd name="connsiteX283" fmla="*/ 7233 w 10000"/>
                <a:gd name="connsiteY283" fmla="*/ 4364 h 10000"/>
                <a:gd name="connsiteX284" fmla="*/ 7319 w 10000"/>
                <a:gd name="connsiteY284" fmla="*/ 4330 h 10000"/>
                <a:gd name="connsiteX285" fmla="*/ 7361 w 10000"/>
                <a:gd name="connsiteY285" fmla="*/ 4309 h 10000"/>
                <a:gd name="connsiteX286" fmla="*/ 7392 w 10000"/>
                <a:gd name="connsiteY286" fmla="*/ 4282 h 10000"/>
                <a:gd name="connsiteX287" fmla="*/ 7413 w 10000"/>
                <a:gd name="connsiteY287" fmla="*/ 4242 h 10000"/>
                <a:gd name="connsiteX288" fmla="*/ 7444 w 10000"/>
                <a:gd name="connsiteY288" fmla="*/ 4208 h 10000"/>
                <a:gd name="connsiteX289" fmla="*/ 7480 w 10000"/>
                <a:gd name="connsiteY289" fmla="*/ 4181 h 10000"/>
                <a:gd name="connsiteX290" fmla="*/ 7523 w 10000"/>
                <a:gd name="connsiteY290" fmla="*/ 4164 h 10000"/>
                <a:gd name="connsiteX291" fmla="*/ 7578 w 10000"/>
                <a:gd name="connsiteY291" fmla="*/ 4130 h 10000"/>
                <a:gd name="connsiteX292" fmla="*/ 7648 w 10000"/>
                <a:gd name="connsiteY292" fmla="*/ 4089 h 10000"/>
                <a:gd name="connsiteX293" fmla="*/ 7721 w 10000"/>
                <a:gd name="connsiteY293" fmla="*/ 4055 h 10000"/>
                <a:gd name="connsiteX294" fmla="*/ 7797 w 10000"/>
                <a:gd name="connsiteY294" fmla="*/ 4035 h 10000"/>
                <a:gd name="connsiteX295" fmla="*/ 7870 w 10000"/>
                <a:gd name="connsiteY295" fmla="*/ 4028 h 10000"/>
                <a:gd name="connsiteX296" fmla="*/ 7943 w 10000"/>
                <a:gd name="connsiteY296" fmla="*/ 4035 h 10000"/>
                <a:gd name="connsiteX297" fmla="*/ 8007 w 10000"/>
                <a:gd name="connsiteY297" fmla="*/ 4055 h 10000"/>
                <a:gd name="connsiteX298" fmla="*/ 8080 w 10000"/>
                <a:gd name="connsiteY298" fmla="*/ 4069 h 10000"/>
                <a:gd name="connsiteX299" fmla="*/ 8135 w 10000"/>
                <a:gd name="connsiteY299" fmla="*/ 4082 h 10000"/>
                <a:gd name="connsiteX300" fmla="*/ 8181 w 10000"/>
                <a:gd name="connsiteY300" fmla="*/ 4082 h 10000"/>
                <a:gd name="connsiteX301" fmla="*/ 8218 w 10000"/>
                <a:gd name="connsiteY301" fmla="*/ 4062 h 10000"/>
                <a:gd name="connsiteX302" fmla="*/ 8248 w 10000"/>
                <a:gd name="connsiteY302" fmla="*/ 4014 h 10000"/>
                <a:gd name="connsiteX303" fmla="*/ 8266 w 10000"/>
                <a:gd name="connsiteY303" fmla="*/ 3974 h 10000"/>
                <a:gd name="connsiteX304" fmla="*/ 8266 w 10000"/>
                <a:gd name="connsiteY304" fmla="*/ 3929 h 10000"/>
                <a:gd name="connsiteX305" fmla="*/ 8248 w 10000"/>
                <a:gd name="connsiteY305" fmla="*/ 3868 h 10000"/>
                <a:gd name="connsiteX306" fmla="*/ 8211 w 10000"/>
                <a:gd name="connsiteY306" fmla="*/ 3821 h 10000"/>
                <a:gd name="connsiteX307" fmla="*/ 8172 w 10000"/>
                <a:gd name="connsiteY307" fmla="*/ 3760 h 10000"/>
                <a:gd name="connsiteX308" fmla="*/ 8111 w 10000"/>
                <a:gd name="connsiteY308" fmla="*/ 3695 h 10000"/>
                <a:gd name="connsiteX309" fmla="*/ 8056 w 10000"/>
                <a:gd name="connsiteY309" fmla="*/ 3634 h 10000"/>
                <a:gd name="connsiteX310" fmla="*/ 8001 w 10000"/>
                <a:gd name="connsiteY310" fmla="*/ 3580 h 10000"/>
                <a:gd name="connsiteX311" fmla="*/ 7956 w 10000"/>
                <a:gd name="connsiteY311" fmla="*/ 3536 h 10000"/>
                <a:gd name="connsiteX312" fmla="*/ 7846 w 10000"/>
                <a:gd name="connsiteY312" fmla="*/ 3448 h 10000"/>
                <a:gd name="connsiteX313" fmla="*/ 7733 w 10000"/>
                <a:gd name="connsiteY313" fmla="*/ 3407 h 10000"/>
                <a:gd name="connsiteX314" fmla="*/ 7690 w 10000"/>
                <a:gd name="connsiteY314" fmla="*/ 3386 h 10000"/>
                <a:gd name="connsiteX315" fmla="*/ 7648 w 10000"/>
                <a:gd name="connsiteY315" fmla="*/ 3359 h 10000"/>
                <a:gd name="connsiteX316" fmla="*/ 7611 w 10000"/>
                <a:gd name="connsiteY316" fmla="*/ 3346 h 10000"/>
                <a:gd name="connsiteX317" fmla="*/ 7572 w 10000"/>
                <a:gd name="connsiteY317" fmla="*/ 3339 h 10000"/>
                <a:gd name="connsiteX318" fmla="*/ 7523 w 10000"/>
                <a:gd name="connsiteY318" fmla="*/ 3359 h 10000"/>
                <a:gd name="connsiteX319" fmla="*/ 7474 w 10000"/>
                <a:gd name="connsiteY319" fmla="*/ 3414 h 10000"/>
                <a:gd name="connsiteX320" fmla="*/ 7431 w 10000"/>
                <a:gd name="connsiteY320" fmla="*/ 3475 h 10000"/>
                <a:gd name="connsiteX321" fmla="*/ 7392 w 10000"/>
                <a:gd name="connsiteY321" fmla="*/ 3529 h 10000"/>
                <a:gd name="connsiteX322" fmla="*/ 7337 w 10000"/>
                <a:gd name="connsiteY322" fmla="*/ 3566 h 10000"/>
                <a:gd name="connsiteX323" fmla="*/ 7294 w 10000"/>
                <a:gd name="connsiteY323" fmla="*/ 3573 h 10000"/>
                <a:gd name="connsiteX324" fmla="*/ 7239 w 10000"/>
                <a:gd name="connsiteY324" fmla="*/ 3560 h 10000"/>
                <a:gd name="connsiteX325" fmla="*/ 7182 w 10000"/>
                <a:gd name="connsiteY325" fmla="*/ 3543 h 10000"/>
                <a:gd name="connsiteX326" fmla="*/ 7121 w 10000"/>
                <a:gd name="connsiteY326" fmla="*/ 3515 h 10000"/>
                <a:gd name="connsiteX327" fmla="*/ 7060 w 10000"/>
                <a:gd name="connsiteY327" fmla="*/ 3502 h 10000"/>
                <a:gd name="connsiteX328" fmla="*/ 7020 w 10000"/>
                <a:gd name="connsiteY328" fmla="*/ 3509 h 10000"/>
                <a:gd name="connsiteX329" fmla="*/ 6984 w 10000"/>
                <a:gd name="connsiteY329" fmla="*/ 3536 h 10000"/>
                <a:gd name="connsiteX330" fmla="*/ 6953 w 10000"/>
                <a:gd name="connsiteY330" fmla="*/ 3573 h 10000"/>
                <a:gd name="connsiteX331" fmla="*/ 6923 w 10000"/>
                <a:gd name="connsiteY331" fmla="*/ 3621 h 10000"/>
                <a:gd name="connsiteX332" fmla="*/ 6886 w 10000"/>
                <a:gd name="connsiteY332" fmla="*/ 3661 h 10000"/>
                <a:gd name="connsiteX333" fmla="*/ 6849 w 10000"/>
                <a:gd name="connsiteY333" fmla="*/ 3688 h 10000"/>
                <a:gd name="connsiteX334" fmla="*/ 6810 w 10000"/>
                <a:gd name="connsiteY334" fmla="*/ 3688 h 10000"/>
                <a:gd name="connsiteX335" fmla="*/ 6737 w 10000"/>
                <a:gd name="connsiteY335" fmla="*/ 3648 h 10000"/>
                <a:gd name="connsiteX336" fmla="*/ 6670 w 10000"/>
                <a:gd name="connsiteY336" fmla="*/ 3600 h 10000"/>
                <a:gd name="connsiteX337" fmla="*/ 6624 w 10000"/>
                <a:gd name="connsiteY337" fmla="*/ 3543 h 10000"/>
                <a:gd name="connsiteX338" fmla="*/ 6606 w 10000"/>
                <a:gd name="connsiteY338" fmla="*/ 3475 h 10000"/>
                <a:gd name="connsiteX339" fmla="*/ 6612 w 10000"/>
                <a:gd name="connsiteY339" fmla="*/ 3427 h 10000"/>
                <a:gd name="connsiteX340" fmla="*/ 6636 w 10000"/>
                <a:gd name="connsiteY340" fmla="*/ 3400 h 10000"/>
                <a:gd name="connsiteX341" fmla="*/ 6658 w 10000"/>
                <a:gd name="connsiteY341" fmla="*/ 3366 h 10000"/>
                <a:gd name="connsiteX342" fmla="*/ 6682 w 10000"/>
                <a:gd name="connsiteY342" fmla="*/ 3332 h 10000"/>
                <a:gd name="connsiteX343" fmla="*/ 6694 w 10000"/>
                <a:gd name="connsiteY343" fmla="*/ 3275 h 10000"/>
                <a:gd name="connsiteX344" fmla="*/ 6700 w 10000"/>
                <a:gd name="connsiteY344" fmla="*/ 3173 h 10000"/>
                <a:gd name="connsiteX345" fmla="*/ 6706 w 10000"/>
                <a:gd name="connsiteY345" fmla="*/ 3061 h 10000"/>
                <a:gd name="connsiteX346" fmla="*/ 6725 w 10000"/>
                <a:gd name="connsiteY346" fmla="*/ 2945 h 10000"/>
                <a:gd name="connsiteX347" fmla="*/ 6755 w 10000"/>
                <a:gd name="connsiteY347" fmla="*/ 2847 h 10000"/>
                <a:gd name="connsiteX348" fmla="*/ 6792 w 10000"/>
                <a:gd name="connsiteY348" fmla="*/ 2752 h 10000"/>
                <a:gd name="connsiteX349" fmla="*/ 6822 w 10000"/>
                <a:gd name="connsiteY349" fmla="*/ 2654 h 10000"/>
                <a:gd name="connsiteX350" fmla="*/ 6849 w 10000"/>
                <a:gd name="connsiteY350" fmla="*/ 2559 h 10000"/>
                <a:gd name="connsiteX351" fmla="*/ 6868 w 10000"/>
                <a:gd name="connsiteY351" fmla="*/ 2494 h 10000"/>
                <a:gd name="connsiteX352" fmla="*/ 6892 w 10000"/>
                <a:gd name="connsiteY352" fmla="*/ 2447 h 10000"/>
                <a:gd name="connsiteX353" fmla="*/ 6935 w 10000"/>
                <a:gd name="connsiteY353" fmla="*/ 2419 h 10000"/>
                <a:gd name="connsiteX354" fmla="*/ 6996 w 10000"/>
                <a:gd name="connsiteY354" fmla="*/ 2413 h 10000"/>
                <a:gd name="connsiteX355" fmla="*/ 7060 w 10000"/>
                <a:gd name="connsiteY355" fmla="*/ 2419 h 10000"/>
                <a:gd name="connsiteX356" fmla="*/ 7102 w 10000"/>
                <a:gd name="connsiteY356" fmla="*/ 2440 h 10000"/>
                <a:gd name="connsiteX357" fmla="*/ 7157 w 10000"/>
                <a:gd name="connsiteY357" fmla="*/ 2460 h 10000"/>
                <a:gd name="connsiteX358" fmla="*/ 7206 w 10000"/>
                <a:gd name="connsiteY358" fmla="*/ 2487 h 10000"/>
                <a:gd name="connsiteX359" fmla="*/ 7252 w 10000"/>
                <a:gd name="connsiteY359" fmla="*/ 2497 h 10000"/>
                <a:gd name="connsiteX360" fmla="*/ 7294 w 10000"/>
                <a:gd name="connsiteY360" fmla="*/ 2497 h 10000"/>
                <a:gd name="connsiteX361" fmla="*/ 7331 w 10000"/>
                <a:gd name="connsiteY361" fmla="*/ 2474 h 10000"/>
                <a:gd name="connsiteX362" fmla="*/ 7386 w 10000"/>
                <a:gd name="connsiteY362" fmla="*/ 2385 h 10000"/>
                <a:gd name="connsiteX363" fmla="*/ 7444 w 10000"/>
                <a:gd name="connsiteY363" fmla="*/ 2290 h 10000"/>
                <a:gd name="connsiteX364" fmla="*/ 7505 w 10000"/>
                <a:gd name="connsiteY364" fmla="*/ 2206 h 10000"/>
                <a:gd name="connsiteX365" fmla="*/ 7547 w 10000"/>
                <a:gd name="connsiteY365" fmla="*/ 2172 h 10000"/>
                <a:gd name="connsiteX366" fmla="*/ 7596 w 10000"/>
                <a:gd name="connsiteY366" fmla="*/ 2158 h 10000"/>
                <a:gd name="connsiteX367" fmla="*/ 7636 w 10000"/>
                <a:gd name="connsiteY367" fmla="*/ 2151 h 10000"/>
                <a:gd name="connsiteX368" fmla="*/ 7684 w 10000"/>
                <a:gd name="connsiteY368" fmla="*/ 2138 h 10000"/>
                <a:gd name="connsiteX369" fmla="*/ 7721 w 10000"/>
                <a:gd name="connsiteY369" fmla="*/ 2111 h 10000"/>
                <a:gd name="connsiteX370" fmla="*/ 7739 w 10000"/>
                <a:gd name="connsiteY370" fmla="*/ 2073 h 10000"/>
                <a:gd name="connsiteX371" fmla="*/ 7745 w 10000"/>
                <a:gd name="connsiteY371" fmla="*/ 2019 h 10000"/>
                <a:gd name="connsiteX372" fmla="*/ 7733 w 10000"/>
                <a:gd name="connsiteY372" fmla="*/ 1958 h 10000"/>
                <a:gd name="connsiteX373" fmla="*/ 7721 w 10000"/>
                <a:gd name="connsiteY373" fmla="*/ 1904 h 10000"/>
                <a:gd name="connsiteX374" fmla="*/ 7709 w 10000"/>
                <a:gd name="connsiteY374" fmla="*/ 1860 h 10000"/>
                <a:gd name="connsiteX375" fmla="*/ 7715 w 10000"/>
                <a:gd name="connsiteY375" fmla="*/ 1812 h 10000"/>
                <a:gd name="connsiteX376" fmla="*/ 7727 w 10000"/>
                <a:gd name="connsiteY376" fmla="*/ 1758 h 10000"/>
                <a:gd name="connsiteX377" fmla="*/ 7745 w 10000"/>
                <a:gd name="connsiteY377" fmla="*/ 1690 h 10000"/>
                <a:gd name="connsiteX378" fmla="*/ 7770 w 10000"/>
                <a:gd name="connsiteY378" fmla="*/ 1619 h 10000"/>
                <a:gd name="connsiteX379" fmla="*/ 7788 w 10000"/>
                <a:gd name="connsiteY379" fmla="*/ 1558 h 10000"/>
                <a:gd name="connsiteX380" fmla="*/ 7803 w 10000"/>
                <a:gd name="connsiteY380" fmla="*/ 1503 h 10000"/>
                <a:gd name="connsiteX381" fmla="*/ 7821 w 10000"/>
                <a:gd name="connsiteY381" fmla="*/ 1412 h 10000"/>
                <a:gd name="connsiteX382" fmla="*/ 7834 w 10000"/>
                <a:gd name="connsiteY382" fmla="*/ 1310 h 10000"/>
                <a:gd name="connsiteX383" fmla="*/ 7858 w 10000"/>
                <a:gd name="connsiteY383" fmla="*/ 1205 h 10000"/>
                <a:gd name="connsiteX384" fmla="*/ 7876 w 10000"/>
                <a:gd name="connsiteY384" fmla="*/ 1144 h 10000"/>
                <a:gd name="connsiteX385" fmla="*/ 7888 w 10000"/>
                <a:gd name="connsiteY385" fmla="*/ 1110 h 10000"/>
                <a:gd name="connsiteX386" fmla="*/ 7907 w 10000"/>
                <a:gd name="connsiteY386" fmla="*/ 1076 h 10000"/>
                <a:gd name="connsiteX387" fmla="*/ 7931 w 10000"/>
                <a:gd name="connsiteY387" fmla="*/ 1035 h 10000"/>
                <a:gd name="connsiteX388" fmla="*/ 7968 w 10000"/>
                <a:gd name="connsiteY388" fmla="*/ 998 h 10000"/>
                <a:gd name="connsiteX389" fmla="*/ 8001 w 10000"/>
                <a:gd name="connsiteY389" fmla="*/ 937 h 10000"/>
                <a:gd name="connsiteX390" fmla="*/ 8020 w 10000"/>
                <a:gd name="connsiteY390" fmla="*/ 882 h 10000"/>
                <a:gd name="connsiteX391" fmla="*/ 8026 w 10000"/>
                <a:gd name="connsiteY391" fmla="*/ 835 h 10000"/>
                <a:gd name="connsiteX392" fmla="*/ 8026 w 10000"/>
                <a:gd name="connsiteY392" fmla="*/ 784 h 10000"/>
                <a:gd name="connsiteX393" fmla="*/ 8020 w 10000"/>
                <a:gd name="connsiteY393" fmla="*/ 709 h 10000"/>
                <a:gd name="connsiteX394" fmla="*/ 8020 w 10000"/>
                <a:gd name="connsiteY394" fmla="*/ 628 h 10000"/>
                <a:gd name="connsiteX395" fmla="*/ 8007 w 10000"/>
                <a:gd name="connsiteY395" fmla="*/ 556 h 10000"/>
                <a:gd name="connsiteX396" fmla="*/ 7989 w 10000"/>
                <a:gd name="connsiteY396" fmla="*/ 509 h 10000"/>
                <a:gd name="connsiteX397" fmla="*/ 7968 w 10000"/>
                <a:gd name="connsiteY397" fmla="*/ 495 h 10000"/>
                <a:gd name="connsiteX398" fmla="*/ 7937 w 10000"/>
                <a:gd name="connsiteY398" fmla="*/ 502 h 10000"/>
                <a:gd name="connsiteX399" fmla="*/ 7901 w 10000"/>
                <a:gd name="connsiteY399" fmla="*/ 516 h 10000"/>
                <a:gd name="connsiteX400" fmla="*/ 7864 w 10000"/>
                <a:gd name="connsiteY400" fmla="*/ 529 h 10000"/>
                <a:gd name="connsiteX401" fmla="*/ 7821 w 10000"/>
                <a:gd name="connsiteY401" fmla="*/ 536 h 10000"/>
                <a:gd name="connsiteX402" fmla="*/ 7788 w 10000"/>
                <a:gd name="connsiteY402" fmla="*/ 529 h 10000"/>
                <a:gd name="connsiteX403" fmla="*/ 7764 w 10000"/>
                <a:gd name="connsiteY403" fmla="*/ 502 h 10000"/>
                <a:gd name="connsiteX404" fmla="*/ 7757 w 10000"/>
                <a:gd name="connsiteY404" fmla="*/ 461 h 10000"/>
                <a:gd name="connsiteX405" fmla="*/ 7764 w 10000"/>
                <a:gd name="connsiteY405" fmla="*/ 421 h 10000"/>
                <a:gd name="connsiteX406" fmla="*/ 8374 w 10000"/>
                <a:gd name="connsiteY406" fmla="*/ 3650 h 10000"/>
                <a:gd name="connsiteX407" fmla="*/ 8105 w 10000"/>
                <a:gd name="connsiteY407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930 w 10000"/>
                <a:gd name="connsiteY14" fmla="*/ 3491 h 10000"/>
                <a:gd name="connsiteX15" fmla="*/ 8135 w 10000"/>
                <a:gd name="connsiteY15" fmla="*/ 448 h 10000"/>
                <a:gd name="connsiteX16" fmla="*/ 8403 w 10000"/>
                <a:gd name="connsiteY16" fmla="*/ 621 h 10000"/>
                <a:gd name="connsiteX17" fmla="*/ 8971 w 10000"/>
                <a:gd name="connsiteY17" fmla="*/ 3282 h 10000"/>
                <a:gd name="connsiteX18" fmla="*/ 8681 w 10000"/>
                <a:gd name="connsiteY18" fmla="*/ 556 h 10000"/>
                <a:gd name="connsiteX19" fmla="*/ 8693 w 10000"/>
                <a:gd name="connsiteY19" fmla="*/ 784 h 10000"/>
                <a:gd name="connsiteX20" fmla="*/ 9214 w 10000"/>
                <a:gd name="connsiteY20" fmla="*/ 3632 h 10000"/>
                <a:gd name="connsiteX21" fmla="*/ 9089 w 10000"/>
                <a:gd name="connsiteY21" fmla="*/ 1028 h 10000"/>
                <a:gd name="connsiteX22" fmla="*/ 9418 w 10000"/>
                <a:gd name="connsiteY22" fmla="*/ 2472 h 10000"/>
                <a:gd name="connsiteX23" fmla="*/ 9561 w 10000"/>
                <a:gd name="connsiteY23" fmla="*/ 702 h 10000"/>
                <a:gd name="connsiteX24" fmla="*/ 9902 w 10000"/>
                <a:gd name="connsiteY24" fmla="*/ 970 h 10000"/>
                <a:gd name="connsiteX25" fmla="*/ 9845 w 10000"/>
                <a:gd name="connsiteY25" fmla="*/ 1310 h 10000"/>
                <a:gd name="connsiteX26" fmla="*/ 9753 w 10000"/>
                <a:gd name="connsiteY26" fmla="*/ 1697 h 10000"/>
                <a:gd name="connsiteX27" fmla="*/ 9845 w 10000"/>
                <a:gd name="connsiteY27" fmla="*/ 2090 h 10000"/>
                <a:gd name="connsiteX28" fmla="*/ 9747 w 10000"/>
                <a:gd name="connsiteY28" fmla="*/ 2145 h 10000"/>
                <a:gd name="connsiteX29" fmla="*/ 9723 w 10000"/>
                <a:gd name="connsiteY29" fmla="*/ 2379 h 10000"/>
                <a:gd name="connsiteX30" fmla="*/ 9567 w 10000"/>
                <a:gd name="connsiteY30" fmla="*/ 2565 h 10000"/>
                <a:gd name="connsiteX31" fmla="*/ 9400 w 10000"/>
                <a:gd name="connsiteY31" fmla="*/ 2939 h 10000"/>
                <a:gd name="connsiteX32" fmla="*/ 9147 w 10000"/>
                <a:gd name="connsiteY32" fmla="*/ 3247 h 10000"/>
                <a:gd name="connsiteX33" fmla="*/ 9101 w 10000"/>
                <a:gd name="connsiteY33" fmla="*/ 3407 h 10000"/>
                <a:gd name="connsiteX34" fmla="*/ 9269 w 10000"/>
                <a:gd name="connsiteY34" fmla="*/ 3607 h 10000"/>
                <a:gd name="connsiteX35" fmla="*/ 9394 w 10000"/>
                <a:gd name="connsiteY35" fmla="*/ 3800 h 10000"/>
                <a:gd name="connsiteX36" fmla="*/ 9357 w 10000"/>
                <a:gd name="connsiteY36" fmla="*/ 4075 h 10000"/>
                <a:gd name="connsiteX37" fmla="*/ 9381 w 10000"/>
                <a:gd name="connsiteY37" fmla="*/ 4296 h 10000"/>
                <a:gd name="connsiteX38" fmla="*/ 9232 w 10000"/>
                <a:gd name="connsiteY38" fmla="*/ 4221 h 10000"/>
                <a:gd name="connsiteX39" fmla="*/ 9183 w 10000"/>
                <a:gd name="connsiteY39" fmla="*/ 4289 h 10000"/>
                <a:gd name="connsiteX40" fmla="*/ 9052 w 10000"/>
                <a:gd name="connsiteY40" fmla="*/ 4242 h 10000"/>
                <a:gd name="connsiteX41" fmla="*/ 8979 w 10000"/>
                <a:gd name="connsiteY41" fmla="*/ 4428 h 10000"/>
                <a:gd name="connsiteX42" fmla="*/ 9107 w 10000"/>
                <a:gd name="connsiteY42" fmla="*/ 4455 h 10000"/>
                <a:gd name="connsiteX43" fmla="*/ 9232 w 10000"/>
                <a:gd name="connsiteY43" fmla="*/ 4642 h 10000"/>
                <a:gd name="connsiteX44" fmla="*/ 9214 w 10000"/>
                <a:gd name="connsiteY44" fmla="*/ 4924 h 10000"/>
                <a:gd name="connsiteX45" fmla="*/ 9321 w 10000"/>
                <a:gd name="connsiteY45" fmla="*/ 5090 h 10000"/>
                <a:gd name="connsiteX46" fmla="*/ 9327 w 10000"/>
                <a:gd name="connsiteY46" fmla="*/ 5192 h 10000"/>
                <a:gd name="connsiteX47" fmla="*/ 9418 w 10000"/>
                <a:gd name="connsiteY47" fmla="*/ 5212 h 10000"/>
                <a:gd name="connsiteX48" fmla="*/ 9659 w 10000"/>
                <a:gd name="connsiteY48" fmla="*/ 5005 h 10000"/>
                <a:gd name="connsiteX49" fmla="*/ 9778 w 10000"/>
                <a:gd name="connsiteY49" fmla="*/ 5229 h 10000"/>
                <a:gd name="connsiteX50" fmla="*/ 9884 w 10000"/>
                <a:gd name="connsiteY50" fmla="*/ 5456 h 10000"/>
                <a:gd name="connsiteX51" fmla="*/ 10000 w 10000"/>
                <a:gd name="connsiteY51" fmla="*/ 5531 h 10000"/>
                <a:gd name="connsiteX52" fmla="*/ 10000 w 10000"/>
                <a:gd name="connsiteY52" fmla="*/ 5691 h 10000"/>
                <a:gd name="connsiteX53" fmla="*/ 9869 w 10000"/>
                <a:gd name="connsiteY53" fmla="*/ 5864 h 10000"/>
                <a:gd name="connsiteX54" fmla="*/ 9717 w 10000"/>
                <a:gd name="connsiteY54" fmla="*/ 6026 h 10000"/>
                <a:gd name="connsiteX55" fmla="*/ 9561 w 10000"/>
                <a:gd name="connsiteY55" fmla="*/ 5993 h 10000"/>
                <a:gd name="connsiteX56" fmla="*/ 9549 w 10000"/>
                <a:gd name="connsiteY56" fmla="*/ 6118 h 10000"/>
                <a:gd name="connsiteX57" fmla="*/ 9449 w 10000"/>
                <a:gd name="connsiteY57" fmla="*/ 6172 h 10000"/>
                <a:gd name="connsiteX58" fmla="*/ 9238 w 10000"/>
                <a:gd name="connsiteY58" fmla="*/ 6240 h 10000"/>
                <a:gd name="connsiteX59" fmla="*/ 9083 w 10000"/>
                <a:gd name="connsiteY59" fmla="*/ 6440 h 10000"/>
                <a:gd name="connsiteX60" fmla="*/ 8921 w 10000"/>
                <a:gd name="connsiteY60" fmla="*/ 6586 h 10000"/>
                <a:gd name="connsiteX61" fmla="*/ 8787 w 10000"/>
                <a:gd name="connsiteY61" fmla="*/ 6827 h 10000"/>
                <a:gd name="connsiteX62" fmla="*/ 8650 w 10000"/>
                <a:gd name="connsiteY62" fmla="*/ 6607 h 10000"/>
                <a:gd name="connsiteX63" fmla="*/ 8525 w 10000"/>
                <a:gd name="connsiteY63" fmla="*/ 6505 h 10000"/>
                <a:gd name="connsiteX64" fmla="*/ 8434 w 10000"/>
                <a:gd name="connsiteY64" fmla="*/ 6600 h 10000"/>
                <a:gd name="connsiteX65" fmla="*/ 8495 w 10000"/>
                <a:gd name="connsiteY65" fmla="*/ 6675 h 10000"/>
                <a:gd name="connsiteX66" fmla="*/ 8495 w 10000"/>
                <a:gd name="connsiteY66" fmla="*/ 6895 h 10000"/>
                <a:gd name="connsiteX67" fmla="*/ 8565 w 10000"/>
                <a:gd name="connsiteY67" fmla="*/ 7082 h 10000"/>
                <a:gd name="connsiteX68" fmla="*/ 8464 w 10000"/>
                <a:gd name="connsiteY68" fmla="*/ 7262 h 10000"/>
                <a:gd name="connsiteX69" fmla="*/ 8440 w 10000"/>
                <a:gd name="connsiteY69" fmla="*/ 7187 h 10000"/>
                <a:gd name="connsiteX70" fmla="*/ 8236 w 10000"/>
                <a:gd name="connsiteY70" fmla="*/ 7180 h 10000"/>
                <a:gd name="connsiteX71" fmla="*/ 8093 w 10000"/>
                <a:gd name="connsiteY71" fmla="*/ 7034 h 10000"/>
                <a:gd name="connsiteX72" fmla="*/ 8044 w 10000"/>
                <a:gd name="connsiteY72" fmla="*/ 6827 h 10000"/>
                <a:gd name="connsiteX73" fmla="*/ 7943 w 10000"/>
                <a:gd name="connsiteY73" fmla="*/ 6688 h 10000"/>
                <a:gd name="connsiteX74" fmla="*/ 7864 w 10000"/>
                <a:gd name="connsiteY74" fmla="*/ 6532 h 10000"/>
                <a:gd name="connsiteX75" fmla="*/ 7788 w 10000"/>
                <a:gd name="connsiteY75" fmla="*/ 6485 h 10000"/>
                <a:gd name="connsiteX76" fmla="*/ 7727 w 10000"/>
                <a:gd name="connsiteY76" fmla="*/ 6586 h 10000"/>
                <a:gd name="connsiteX77" fmla="*/ 7636 w 10000"/>
                <a:gd name="connsiteY77" fmla="*/ 6593 h 10000"/>
                <a:gd name="connsiteX78" fmla="*/ 7523 w 10000"/>
                <a:gd name="connsiteY78" fmla="*/ 6675 h 10000"/>
                <a:gd name="connsiteX79" fmla="*/ 7553 w 10000"/>
                <a:gd name="connsiteY79" fmla="*/ 6905 h 10000"/>
                <a:gd name="connsiteX80" fmla="*/ 7438 w 10000"/>
                <a:gd name="connsiteY80" fmla="*/ 6953 h 10000"/>
                <a:gd name="connsiteX81" fmla="*/ 7355 w 10000"/>
                <a:gd name="connsiteY81" fmla="*/ 6919 h 10000"/>
                <a:gd name="connsiteX82" fmla="*/ 7270 w 10000"/>
                <a:gd name="connsiteY82" fmla="*/ 7041 h 10000"/>
                <a:gd name="connsiteX83" fmla="*/ 7151 w 10000"/>
                <a:gd name="connsiteY83" fmla="*/ 7034 h 10000"/>
                <a:gd name="connsiteX84" fmla="*/ 6996 w 10000"/>
                <a:gd name="connsiteY84" fmla="*/ 7221 h 10000"/>
                <a:gd name="connsiteX85" fmla="*/ 6849 w 10000"/>
                <a:gd name="connsiteY85" fmla="*/ 7234 h 10000"/>
                <a:gd name="connsiteX86" fmla="*/ 6798 w 10000"/>
                <a:gd name="connsiteY86" fmla="*/ 6973 h 10000"/>
                <a:gd name="connsiteX87" fmla="*/ 6651 w 10000"/>
                <a:gd name="connsiteY87" fmla="*/ 6960 h 10000"/>
                <a:gd name="connsiteX88" fmla="*/ 6575 w 10000"/>
                <a:gd name="connsiteY88" fmla="*/ 7102 h 10000"/>
                <a:gd name="connsiteX89" fmla="*/ 6557 w 10000"/>
                <a:gd name="connsiteY89" fmla="*/ 7268 h 10000"/>
                <a:gd name="connsiteX90" fmla="*/ 6459 w 10000"/>
                <a:gd name="connsiteY90" fmla="*/ 7401 h 10000"/>
                <a:gd name="connsiteX91" fmla="*/ 6496 w 10000"/>
                <a:gd name="connsiteY91" fmla="*/ 7540 h 10000"/>
                <a:gd name="connsiteX92" fmla="*/ 6450 w 10000"/>
                <a:gd name="connsiteY92" fmla="*/ 7621 h 10000"/>
                <a:gd name="connsiteX93" fmla="*/ 6658 w 10000"/>
                <a:gd name="connsiteY93" fmla="*/ 7917 h 10000"/>
                <a:gd name="connsiteX94" fmla="*/ 6322 w 10000"/>
                <a:gd name="connsiteY94" fmla="*/ 8062 h 10000"/>
                <a:gd name="connsiteX95" fmla="*/ 6137 w 10000"/>
                <a:gd name="connsiteY95" fmla="*/ 8062 h 10000"/>
                <a:gd name="connsiteX96" fmla="*/ 5874 w 10000"/>
                <a:gd name="connsiteY96" fmla="*/ 8168 h 10000"/>
                <a:gd name="connsiteX97" fmla="*/ 5728 w 10000"/>
                <a:gd name="connsiteY97" fmla="*/ 8571 h 10000"/>
                <a:gd name="connsiteX98" fmla="*/ 5491 w 10000"/>
                <a:gd name="connsiteY98" fmla="*/ 8670 h 10000"/>
                <a:gd name="connsiteX99" fmla="*/ 5381 w 10000"/>
                <a:gd name="connsiteY99" fmla="*/ 8616 h 10000"/>
                <a:gd name="connsiteX100" fmla="*/ 5274 w 10000"/>
                <a:gd name="connsiteY100" fmla="*/ 8816 h 10000"/>
                <a:gd name="connsiteX101" fmla="*/ 5101 w 10000"/>
                <a:gd name="connsiteY101" fmla="*/ 8751 h 10000"/>
                <a:gd name="connsiteX102" fmla="*/ 4939 w 10000"/>
                <a:gd name="connsiteY102" fmla="*/ 8951 h 10000"/>
                <a:gd name="connsiteX103" fmla="*/ 4878 w 10000"/>
                <a:gd name="connsiteY103" fmla="*/ 9223 h 10000"/>
                <a:gd name="connsiteX104" fmla="*/ 4576 w 10000"/>
                <a:gd name="connsiteY104" fmla="*/ 9678 h 10000"/>
                <a:gd name="connsiteX105" fmla="*/ 4445 w 10000"/>
                <a:gd name="connsiteY105" fmla="*/ 9800 h 10000"/>
                <a:gd name="connsiteX106" fmla="*/ 4357 w 10000"/>
                <a:gd name="connsiteY106" fmla="*/ 9705 h 10000"/>
                <a:gd name="connsiteX107" fmla="*/ 4080 w 10000"/>
                <a:gd name="connsiteY107" fmla="*/ 9759 h 10000"/>
                <a:gd name="connsiteX108" fmla="*/ 3955 w 10000"/>
                <a:gd name="connsiteY108" fmla="*/ 9579 h 10000"/>
                <a:gd name="connsiteX109" fmla="*/ 3775 w 10000"/>
                <a:gd name="connsiteY109" fmla="*/ 9572 h 10000"/>
                <a:gd name="connsiteX110" fmla="*/ 3641 w 10000"/>
                <a:gd name="connsiteY110" fmla="*/ 9437 h 10000"/>
                <a:gd name="connsiteX111" fmla="*/ 3757 w 10000"/>
                <a:gd name="connsiteY111" fmla="*/ 9186 h 10000"/>
                <a:gd name="connsiteX112" fmla="*/ 3803 w 10000"/>
                <a:gd name="connsiteY112" fmla="*/ 9023 h 10000"/>
                <a:gd name="connsiteX113" fmla="*/ 3702 w 10000"/>
                <a:gd name="connsiteY113" fmla="*/ 8863 h 10000"/>
                <a:gd name="connsiteX114" fmla="*/ 3504 w 10000"/>
                <a:gd name="connsiteY114" fmla="*/ 8924 h 10000"/>
                <a:gd name="connsiteX115" fmla="*/ 3397 w 10000"/>
                <a:gd name="connsiteY115" fmla="*/ 9192 h 10000"/>
                <a:gd name="connsiteX116" fmla="*/ 3355 w 10000"/>
                <a:gd name="connsiteY116" fmla="*/ 9657 h 10000"/>
                <a:gd name="connsiteX117" fmla="*/ 3205 w 10000"/>
                <a:gd name="connsiteY117" fmla="*/ 9844 h 10000"/>
                <a:gd name="connsiteX118" fmla="*/ 2861 w 10000"/>
                <a:gd name="connsiteY118" fmla="*/ 10000 h 10000"/>
                <a:gd name="connsiteX119" fmla="*/ 2648 w 10000"/>
                <a:gd name="connsiteY119" fmla="*/ 9980 h 10000"/>
                <a:gd name="connsiteX120" fmla="*/ 2468 w 10000"/>
                <a:gd name="connsiteY120" fmla="*/ 9793 h 10000"/>
                <a:gd name="connsiteX121" fmla="*/ 2489 w 10000"/>
                <a:gd name="connsiteY121" fmla="*/ 9484 h 10000"/>
                <a:gd name="connsiteX122" fmla="*/ 2663 w 10000"/>
                <a:gd name="connsiteY122" fmla="*/ 9379 h 10000"/>
                <a:gd name="connsiteX123" fmla="*/ 2663 w 10000"/>
                <a:gd name="connsiteY123" fmla="*/ 9016 h 10000"/>
                <a:gd name="connsiteX124" fmla="*/ 2526 w 10000"/>
                <a:gd name="connsiteY124" fmla="*/ 8884 h 10000"/>
                <a:gd name="connsiteX125" fmla="*/ 2297 w 10000"/>
                <a:gd name="connsiteY125" fmla="*/ 8890 h 10000"/>
                <a:gd name="connsiteX126" fmla="*/ 2005 w 10000"/>
                <a:gd name="connsiteY126" fmla="*/ 9209 h 10000"/>
                <a:gd name="connsiteX127" fmla="*/ 1597 w 10000"/>
                <a:gd name="connsiteY127" fmla="*/ 9209 h 10000"/>
                <a:gd name="connsiteX128" fmla="*/ 1344 w 10000"/>
                <a:gd name="connsiteY128" fmla="*/ 9063 h 10000"/>
                <a:gd name="connsiteX129" fmla="*/ 1356 w 10000"/>
                <a:gd name="connsiteY129" fmla="*/ 8856 h 10000"/>
                <a:gd name="connsiteX130" fmla="*/ 1152 w 10000"/>
                <a:gd name="connsiteY130" fmla="*/ 8843 h 10000"/>
                <a:gd name="connsiteX131" fmla="*/ 920 w 10000"/>
                <a:gd name="connsiteY131" fmla="*/ 8616 h 10000"/>
                <a:gd name="connsiteX132" fmla="*/ 1069 w 10000"/>
                <a:gd name="connsiteY132" fmla="*/ 8381 h 10000"/>
                <a:gd name="connsiteX133" fmla="*/ 1207 w 10000"/>
                <a:gd name="connsiteY133" fmla="*/ 8337 h 10000"/>
                <a:gd name="connsiteX134" fmla="*/ 1146 w 10000"/>
                <a:gd name="connsiteY134" fmla="*/ 8110 h 10000"/>
                <a:gd name="connsiteX135" fmla="*/ 902 w 10000"/>
                <a:gd name="connsiteY135" fmla="*/ 8015 h 10000"/>
                <a:gd name="connsiteX136" fmla="*/ 619 w 10000"/>
                <a:gd name="connsiteY136" fmla="*/ 8056 h 10000"/>
                <a:gd name="connsiteX137" fmla="*/ 475 w 10000"/>
                <a:gd name="connsiteY137" fmla="*/ 8242 h 10000"/>
                <a:gd name="connsiteX138" fmla="*/ 338 w 10000"/>
                <a:gd name="connsiteY138" fmla="*/ 8222 h 10000"/>
                <a:gd name="connsiteX139" fmla="*/ 104 w 10000"/>
                <a:gd name="connsiteY139" fmla="*/ 7917 h 10000"/>
                <a:gd name="connsiteX140" fmla="*/ 0 w 10000"/>
                <a:gd name="connsiteY140" fmla="*/ 7587 h 10000"/>
                <a:gd name="connsiteX141" fmla="*/ 55 w 10000"/>
                <a:gd name="connsiteY141" fmla="*/ 7394 h 10000"/>
                <a:gd name="connsiteX142" fmla="*/ 30 w 10000"/>
                <a:gd name="connsiteY142" fmla="*/ 6973 h 10000"/>
                <a:gd name="connsiteX143" fmla="*/ 43 w 10000"/>
                <a:gd name="connsiteY143" fmla="*/ 6980 h 10000"/>
                <a:gd name="connsiteX144" fmla="*/ 91 w 10000"/>
                <a:gd name="connsiteY144" fmla="*/ 6980 h 10000"/>
                <a:gd name="connsiteX145" fmla="*/ 158 w 10000"/>
                <a:gd name="connsiteY145" fmla="*/ 6987 h 10000"/>
                <a:gd name="connsiteX146" fmla="*/ 241 w 10000"/>
                <a:gd name="connsiteY146" fmla="*/ 7000 h 10000"/>
                <a:gd name="connsiteX147" fmla="*/ 332 w 10000"/>
                <a:gd name="connsiteY147" fmla="*/ 7007 h 10000"/>
                <a:gd name="connsiteX148" fmla="*/ 420 w 10000"/>
                <a:gd name="connsiteY148" fmla="*/ 7021 h 10000"/>
                <a:gd name="connsiteX149" fmla="*/ 506 w 10000"/>
                <a:gd name="connsiteY149" fmla="*/ 7034 h 10000"/>
                <a:gd name="connsiteX150" fmla="*/ 576 w 10000"/>
                <a:gd name="connsiteY150" fmla="*/ 7048 h 10000"/>
                <a:gd name="connsiteX151" fmla="*/ 631 w 10000"/>
                <a:gd name="connsiteY151" fmla="*/ 7061 h 10000"/>
                <a:gd name="connsiteX152" fmla="*/ 740 w 10000"/>
                <a:gd name="connsiteY152" fmla="*/ 7089 h 10000"/>
                <a:gd name="connsiteX153" fmla="*/ 847 w 10000"/>
                <a:gd name="connsiteY153" fmla="*/ 7089 h 10000"/>
                <a:gd name="connsiteX154" fmla="*/ 938 w 10000"/>
                <a:gd name="connsiteY154" fmla="*/ 7061 h 10000"/>
                <a:gd name="connsiteX155" fmla="*/ 984 w 10000"/>
                <a:gd name="connsiteY155" fmla="*/ 7041 h 10000"/>
                <a:gd name="connsiteX156" fmla="*/ 1027 w 10000"/>
                <a:gd name="connsiteY156" fmla="*/ 7021 h 10000"/>
                <a:gd name="connsiteX157" fmla="*/ 1069 w 10000"/>
                <a:gd name="connsiteY157" fmla="*/ 7014 h 10000"/>
                <a:gd name="connsiteX158" fmla="*/ 1118 w 10000"/>
                <a:gd name="connsiteY158" fmla="*/ 7007 h 10000"/>
                <a:gd name="connsiteX159" fmla="*/ 1176 w 10000"/>
                <a:gd name="connsiteY159" fmla="*/ 7021 h 10000"/>
                <a:gd name="connsiteX160" fmla="*/ 1255 w 10000"/>
                <a:gd name="connsiteY160" fmla="*/ 7041 h 10000"/>
                <a:gd name="connsiteX161" fmla="*/ 1344 w 10000"/>
                <a:gd name="connsiteY161" fmla="*/ 7055 h 10000"/>
                <a:gd name="connsiteX162" fmla="*/ 1441 w 10000"/>
                <a:gd name="connsiteY162" fmla="*/ 7068 h 10000"/>
                <a:gd name="connsiteX163" fmla="*/ 1517 w 10000"/>
                <a:gd name="connsiteY163" fmla="*/ 7082 h 10000"/>
                <a:gd name="connsiteX164" fmla="*/ 1578 w 10000"/>
                <a:gd name="connsiteY164" fmla="*/ 7082 h 10000"/>
                <a:gd name="connsiteX165" fmla="*/ 1651 w 10000"/>
                <a:gd name="connsiteY165" fmla="*/ 7089 h 10000"/>
                <a:gd name="connsiteX166" fmla="*/ 1706 w 10000"/>
                <a:gd name="connsiteY166" fmla="*/ 7109 h 10000"/>
                <a:gd name="connsiteX167" fmla="*/ 1752 w 10000"/>
                <a:gd name="connsiteY167" fmla="*/ 7139 h 10000"/>
                <a:gd name="connsiteX168" fmla="*/ 1795 w 10000"/>
                <a:gd name="connsiteY168" fmla="*/ 7187 h 10000"/>
                <a:gd name="connsiteX169" fmla="*/ 1849 w 10000"/>
                <a:gd name="connsiteY169" fmla="*/ 7241 h 10000"/>
                <a:gd name="connsiteX170" fmla="*/ 1907 w 10000"/>
                <a:gd name="connsiteY170" fmla="*/ 7289 h 10000"/>
                <a:gd name="connsiteX171" fmla="*/ 1968 w 10000"/>
                <a:gd name="connsiteY171" fmla="*/ 7316 h 10000"/>
                <a:gd name="connsiteX172" fmla="*/ 2029 w 10000"/>
                <a:gd name="connsiteY172" fmla="*/ 7340 h 10000"/>
                <a:gd name="connsiteX173" fmla="*/ 2087 w 10000"/>
                <a:gd name="connsiteY173" fmla="*/ 7374 h 10000"/>
                <a:gd name="connsiteX174" fmla="*/ 2160 w 10000"/>
                <a:gd name="connsiteY174" fmla="*/ 7408 h 10000"/>
                <a:gd name="connsiteX175" fmla="*/ 2252 w 10000"/>
                <a:gd name="connsiteY175" fmla="*/ 7441 h 10000"/>
                <a:gd name="connsiteX176" fmla="*/ 2322 w 10000"/>
                <a:gd name="connsiteY176" fmla="*/ 7455 h 10000"/>
                <a:gd name="connsiteX177" fmla="*/ 2413 w 10000"/>
                <a:gd name="connsiteY177" fmla="*/ 7462 h 10000"/>
                <a:gd name="connsiteX178" fmla="*/ 2502 w 10000"/>
                <a:gd name="connsiteY178" fmla="*/ 7469 h 10000"/>
                <a:gd name="connsiteX179" fmla="*/ 2593 w 10000"/>
                <a:gd name="connsiteY179" fmla="*/ 7469 h 10000"/>
                <a:gd name="connsiteX180" fmla="*/ 2663 w 10000"/>
                <a:gd name="connsiteY180" fmla="*/ 7469 h 10000"/>
                <a:gd name="connsiteX181" fmla="*/ 2718 w 10000"/>
                <a:gd name="connsiteY181" fmla="*/ 7475 h 10000"/>
                <a:gd name="connsiteX182" fmla="*/ 2754 w 10000"/>
                <a:gd name="connsiteY182" fmla="*/ 7489 h 10000"/>
                <a:gd name="connsiteX183" fmla="*/ 2785 w 10000"/>
                <a:gd name="connsiteY183" fmla="*/ 7516 h 10000"/>
                <a:gd name="connsiteX184" fmla="*/ 2815 w 10000"/>
                <a:gd name="connsiteY184" fmla="*/ 7547 h 10000"/>
                <a:gd name="connsiteX185" fmla="*/ 2849 w 10000"/>
                <a:gd name="connsiteY185" fmla="*/ 7574 h 10000"/>
                <a:gd name="connsiteX186" fmla="*/ 2885 w 10000"/>
                <a:gd name="connsiteY186" fmla="*/ 7587 h 10000"/>
                <a:gd name="connsiteX187" fmla="*/ 2940 w 10000"/>
                <a:gd name="connsiteY187" fmla="*/ 7594 h 10000"/>
                <a:gd name="connsiteX188" fmla="*/ 3001 w 10000"/>
                <a:gd name="connsiteY188" fmla="*/ 7581 h 10000"/>
                <a:gd name="connsiteX189" fmla="*/ 3053 w 10000"/>
                <a:gd name="connsiteY189" fmla="*/ 7547 h 10000"/>
                <a:gd name="connsiteX190" fmla="*/ 3120 w 10000"/>
                <a:gd name="connsiteY190" fmla="*/ 7489 h 10000"/>
                <a:gd name="connsiteX191" fmla="*/ 3193 w 10000"/>
                <a:gd name="connsiteY191" fmla="*/ 7421 h 10000"/>
                <a:gd name="connsiteX192" fmla="*/ 3269 w 10000"/>
                <a:gd name="connsiteY192" fmla="*/ 7367 h 10000"/>
                <a:gd name="connsiteX193" fmla="*/ 3361 w 10000"/>
                <a:gd name="connsiteY193" fmla="*/ 7319 h 10000"/>
                <a:gd name="connsiteX194" fmla="*/ 3455 w 10000"/>
                <a:gd name="connsiteY194" fmla="*/ 7275 h 10000"/>
                <a:gd name="connsiteX195" fmla="*/ 3547 w 10000"/>
                <a:gd name="connsiteY195" fmla="*/ 7228 h 10000"/>
                <a:gd name="connsiteX196" fmla="*/ 3653 w 10000"/>
                <a:gd name="connsiteY196" fmla="*/ 7173 h 10000"/>
                <a:gd name="connsiteX197" fmla="*/ 3781 w 10000"/>
                <a:gd name="connsiteY197" fmla="*/ 7119 h 10000"/>
                <a:gd name="connsiteX198" fmla="*/ 3906 w 10000"/>
                <a:gd name="connsiteY198" fmla="*/ 7082 h 10000"/>
                <a:gd name="connsiteX199" fmla="*/ 4037 w 10000"/>
                <a:gd name="connsiteY199" fmla="*/ 7055 h 10000"/>
                <a:gd name="connsiteX200" fmla="*/ 4098 w 10000"/>
                <a:gd name="connsiteY200" fmla="*/ 7048 h 10000"/>
                <a:gd name="connsiteX201" fmla="*/ 4135 w 10000"/>
                <a:gd name="connsiteY201" fmla="*/ 7048 h 10000"/>
                <a:gd name="connsiteX202" fmla="*/ 4153 w 10000"/>
                <a:gd name="connsiteY202" fmla="*/ 7055 h 10000"/>
                <a:gd name="connsiteX203" fmla="*/ 4165 w 10000"/>
                <a:gd name="connsiteY203" fmla="*/ 7055 h 10000"/>
                <a:gd name="connsiteX204" fmla="*/ 4177 w 10000"/>
                <a:gd name="connsiteY204" fmla="*/ 7061 h 10000"/>
                <a:gd name="connsiteX205" fmla="*/ 4199 w 10000"/>
                <a:gd name="connsiteY205" fmla="*/ 7061 h 10000"/>
                <a:gd name="connsiteX206" fmla="*/ 4241 w 10000"/>
                <a:gd name="connsiteY206" fmla="*/ 7061 h 10000"/>
                <a:gd name="connsiteX207" fmla="*/ 4321 w 10000"/>
                <a:gd name="connsiteY207" fmla="*/ 7055 h 10000"/>
                <a:gd name="connsiteX208" fmla="*/ 4458 w 10000"/>
                <a:gd name="connsiteY208" fmla="*/ 7041 h 10000"/>
                <a:gd name="connsiteX209" fmla="*/ 4564 w 10000"/>
                <a:gd name="connsiteY209" fmla="*/ 7027 h 10000"/>
                <a:gd name="connsiteX210" fmla="*/ 4650 w 10000"/>
                <a:gd name="connsiteY210" fmla="*/ 7007 h 10000"/>
                <a:gd name="connsiteX211" fmla="*/ 4717 w 10000"/>
                <a:gd name="connsiteY211" fmla="*/ 6987 h 10000"/>
                <a:gd name="connsiteX212" fmla="*/ 4756 w 10000"/>
                <a:gd name="connsiteY212" fmla="*/ 6966 h 10000"/>
                <a:gd name="connsiteX213" fmla="*/ 4787 w 10000"/>
                <a:gd name="connsiteY213" fmla="*/ 6939 h 10000"/>
                <a:gd name="connsiteX214" fmla="*/ 4805 w 10000"/>
                <a:gd name="connsiteY214" fmla="*/ 6905 h 10000"/>
                <a:gd name="connsiteX215" fmla="*/ 4817 w 10000"/>
                <a:gd name="connsiteY215" fmla="*/ 6888 h 10000"/>
                <a:gd name="connsiteX216" fmla="*/ 4842 w 10000"/>
                <a:gd name="connsiteY216" fmla="*/ 6868 h 10000"/>
                <a:gd name="connsiteX217" fmla="*/ 4884 w 10000"/>
                <a:gd name="connsiteY217" fmla="*/ 6848 h 10000"/>
                <a:gd name="connsiteX218" fmla="*/ 4942 w 10000"/>
                <a:gd name="connsiteY218" fmla="*/ 6834 h 10000"/>
                <a:gd name="connsiteX219" fmla="*/ 4997 w 10000"/>
                <a:gd name="connsiteY219" fmla="*/ 6807 h 10000"/>
                <a:gd name="connsiteX220" fmla="*/ 5046 w 10000"/>
                <a:gd name="connsiteY220" fmla="*/ 6766 h 10000"/>
                <a:gd name="connsiteX221" fmla="*/ 5082 w 10000"/>
                <a:gd name="connsiteY221" fmla="*/ 6698 h 10000"/>
                <a:gd name="connsiteX222" fmla="*/ 5101 w 10000"/>
                <a:gd name="connsiteY222" fmla="*/ 6641 h 10000"/>
                <a:gd name="connsiteX223" fmla="*/ 5119 w 10000"/>
                <a:gd name="connsiteY223" fmla="*/ 6586 h 10000"/>
                <a:gd name="connsiteX224" fmla="*/ 5134 w 10000"/>
                <a:gd name="connsiteY224" fmla="*/ 6539 h 10000"/>
                <a:gd name="connsiteX225" fmla="*/ 5171 w 10000"/>
                <a:gd name="connsiteY225" fmla="*/ 6491 h 10000"/>
                <a:gd name="connsiteX226" fmla="*/ 5225 w 10000"/>
                <a:gd name="connsiteY226" fmla="*/ 6447 h 10000"/>
                <a:gd name="connsiteX227" fmla="*/ 5293 w 10000"/>
                <a:gd name="connsiteY227" fmla="*/ 6407 h 10000"/>
                <a:gd name="connsiteX228" fmla="*/ 5338 w 10000"/>
                <a:gd name="connsiteY228" fmla="*/ 6373 h 10000"/>
                <a:gd name="connsiteX229" fmla="*/ 5375 w 10000"/>
                <a:gd name="connsiteY229" fmla="*/ 6352 h 10000"/>
                <a:gd name="connsiteX230" fmla="*/ 5399 w 10000"/>
                <a:gd name="connsiteY230" fmla="*/ 6332 h 10000"/>
                <a:gd name="connsiteX231" fmla="*/ 5424 w 10000"/>
                <a:gd name="connsiteY231" fmla="*/ 6312 h 10000"/>
                <a:gd name="connsiteX232" fmla="*/ 5454 w 10000"/>
                <a:gd name="connsiteY232" fmla="*/ 6291 h 10000"/>
                <a:gd name="connsiteX233" fmla="*/ 5497 w 10000"/>
                <a:gd name="connsiteY233" fmla="*/ 6271 h 10000"/>
                <a:gd name="connsiteX234" fmla="*/ 5536 w 10000"/>
                <a:gd name="connsiteY234" fmla="*/ 6247 h 10000"/>
                <a:gd name="connsiteX235" fmla="*/ 5579 w 10000"/>
                <a:gd name="connsiteY235" fmla="*/ 6213 h 10000"/>
                <a:gd name="connsiteX236" fmla="*/ 5597 w 10000"/>
                <a:gd name="connsiteY236" fmla="*/ 6179 h 10000"/>
                <a:gd name="connsiteX237" fmla="*/ 5597 w 10000"/>
                <a:gd name="connsiteY237" fmla="*/ 6145 h 10000"/>
                <a:gd name="connsiteX238" fmla="*/ 5561 w 10000"/>
                <a:gd name="connsiteY238" fmla="*/ 6091 h 10000"/>
                <a:gd name="connsiteX239" fmla="*/ 5512 w 10000"/>
                <a:gd name="connsiteY239" fmla="*/ 6040 h 10000"/>
                <a:gd name="connsiteX240" fmla="*/ 5466 w 10000"/>
                <a:gd name="connsiteY240" fmla="*/ 5979 h 10000"/>
                <a:gd name="connsiteX241" fmla="*/ 5424 w 10000"/>
                <a:gd name="connsiteY241" fmla="*/ 5918 h 10000"/>
                <a:gd name="connsiteX242" fmla="*/ 5399 w 10000"/>
                <a:gd name="connsiteY242" fmla="*/ 5857 h 10000"/>
                <a:gd name="connsiteX243" fmla="*/ 5399 w 10000"/>
                <a:gd name="connsiteY243" fmla="*/ 5792 h 10000"/>
                <a:gd name="connsiteX244" fmla="*/ 5399 w 10000"/>
                <a:gd name="connsiteY244" fmla="*/ 5697 h 10000"/>
                <a:gd name="connsiteX245" fmla="*/ 5411 w 10000"/>
                <a:gd name="connsiteY245" fmla="*/ 5606 h 10000"/>
                <a:gd name="connsiteX246" fmla="*/ 5430 w 10000"/>
                <a:gd name="connsiteY246" fmla="*/ 5524 h 10000"/>
                <a:gd name="connsiteX247" fmla="*/ 5454 w 10000"/>
                <a:gd name="connsiteY247" fmla="*/ 5456 h 10000"/>
                <a:gd name="connsiteX248" fmla="*/ 5503 w 10000"/>
                <a:gd name="connsiteY248" fmla="*/ 5405 h 10000"/>
                <a:gd name="connsiteX249" fmla="*/ 5555 w 10000"/>
                <a:gd name="connsiteY249" fmla="*/ 5378 h 10000"/>
                <a:gd name="connsiteX250" fmla="*/ 5615 w 10000"/>
                <a:gd name="connsiteY250" fmla="*/ 5365 h 10000"/>
                <a:gd name="connsiteX251" fmla="*/ 5676 w 10000"/>
                <a:gd name="connsiteY251" fmla="*/ 5378 h 10000"/>
                <a:gd name="connsiteX252" fmla="*/ 5740 w 10000"/>
                <a:gd name="connsiteY252" fmla="*/ 5419 h 10000"/>
                <a:gd name="connsiteX253" fmla="*/ 5820 w 10000"/>
                <a:gd name="connsiteY253" fmla="*/ 5450 h 10000"/>
                <a:gd name="connsiteX254" fmla="*/ 5902 w 10000"/>
                <a:gd name="connsiteY254" fmla="*/ 5477 h 10000"/>
                <a:gd name="connsiteX255" fmla="*/ 5981 w 10000"/>
                <a:gd name="connsiteY255" fmla="*/ 5484 h 10000"/>
                <a:gd name="connsiteX256" fmla="*/ 6048 w 10000"/>
                <a:gd name="connsiteY256" fmla="*/ 5477 h 10000"/>
                <a:gd name="connsiteX257" fmla="*/ 6100 w 10000"/>
                <a:gd name="connsiteY257" fmla="*/ 5477 h 10000"/>
                <a:gd name="connsiteX258" fmla="*/ 6155 w 10000"/>
                <a:gd name="connsiteY258" fmla="*/ 5470 h 10000"/>
                <a:gd name="connsiteX259" fmla="*/ 6197 w 10000"/>
                <a:gd name="connsiteY259" fmla="*/ 5456 h 10000"/>
                <a:gd name="connsiteX260" fmla="*/ 6234 w 10000"/>
                <a:gd name="connsiteY260" fmla="*/ 5419 h 10000"/>
                <a:gd name="connsiteX261" fmla="*/ 6271 w 10000"/>
                <a:gd name="connsiteY261" fmla="*/ 5365 h 10000"/>
                <a:gd name="connsiteX262" fmla="*/ 6310 w 10000"/>
                <a:gd name="connsiteY262" fmla="*/ 5297 h 10000"/>
                <a:gd name="connsiteX263" fmla="*/ 6353 w 10000"/>
                <a:gd name="connsiteY263" fmla="*/ 5219 h 10000"/>
                <a:gd name="connsiteX264" fmla="*/ 6402 w 10000"/>
                <a:gd name="connsiteY264" fmla="*/ 5151 h 10000"/>
                <a:gd name="connsiteX265" fmla="*/ 6450 w 10000"/>
                <a:gd name="connsiteY265" fmla="*/ 5097 h 10000"/>
                <a:gd name="connsiteX266" fmla="*/ 6490 w 10000"/>
                <a:gd name="connsiteY266" fmla="*/ 5070 h 10000"/>
                <a:gd name="connsiteX267" fmla="*/ 6539 w 10000"/>
                <a:gd name="connsiteY267" fmla="*/ 5056 h 10000"/>
                <a:gd name="connsiteX268" fmla="*/ 6600 w 10000"/>
                <a:gd name="connsiteY268" fmla="*/ 5049 h 10000"/>
                <a:gd name="connsiteX269" fmla="*/ 6670 w 10000"/>
                <a:gd name="connsiteY269" fmla="*/ 5042 h 10000"/>
                <a:gd name="connsiteX270" fmla="*/ 6743 w 10000"/>
                <a:gd name="connsiteY270" fmla="*/ 5036 h 10000"/>
                <a:gd name="connsiteX271" fmla="*/ 6798 w 10000"/>
                <a:gd name="connsiteY271" fmla="*/ 5029 h 10000"/>
                <a:gd name="connsiteX272" fmla="*/ 6834 w 10000"/>
                <a:gd name="connsiteY272" fmla="*/ 5012 h 10000"/>
                <a:gd name="connsiteX273" fmla="*/ 6868 w 10000"/>
                <a:gd name="connsiteY273" fmla="*/ 4985 h 10000"/>
                <a:gd name="connsiteX274" fmla="*/ 6910 w 10000"/>
                <a:gd name="connsiteY274" fmla="*/ 4937 h 10000"/>
                <a:gd name="connsiteX275" fmla="*/ 6959 w 10000"/>
                <a:gd name="connsiteY275" fmla="*/ 4876 h 10000"/>
                <a:gd name="connsiteX276" fmla="*/ 7002 w 10000"/>
                <a:gd name="connsiteY276" fmla="*/ 4822 h 10000"/>
                <a:gd name="connsiteX277" fmla="*/ 7032 w 10000"/>
                <a:gd name="connsiteY277" fmla="*/ 4778 h 10000"/>
                <a:gd name="connsiteX278" fmla="*/ 7041 w 10000"/>
                <a:gd name="connsiteY278" fmla="*/ 4710 h 10000"/>
                <a:gd name="connsiteX279" fmla="*/ 7054 w 10000"/>
                <a:gd name="connsiteY279" fmla="*/ 4628 h 10000"/>
                <a:gd name="connsiteX280" fmla="*/ 7072 w 10000"/>
                <a:gd name="connsiteY280" fmla="*/ 4557 h 10000"/>
                <a:gd name="connsiteX281" fmla="*/ 7102 w 10000"/>
                <a:gd name="connsiteY281" fmla="*/ 4489 h 10000"/>
                <a:gd name="connsiteX282" fmla="*/ 7163 w 10000"/>
                <a:gd name="connsiteY282" fmla="*/ 4421 h 10000"/>
                <a:gd name="connsiteX283" fmla="*/ 7233 w 10000"/>
                <a:gd name="connsiteY283" fmla="*/ 4364 h 10000"/>
                <a:gd name="connsiteX284" fmla="*/ 7319 w 10000"/>
                <a:gd name="connsiteY284" fmla="*/ 4330 h 10000"/>
                <a:gd name="connsiteX285" fmla="*/ 7361 w 10000"/>
                <a:gd name="connsiteY285" fmla="*/ 4309 h 10000"/>
                <a:gd name="connsiteX286" fmla="*/ 7392 w 10000"/>
                <a:gd name="connsiteY286" fmla="*/ 4282 h 10000"/>
                <a:gd name="connsiteX287" fmla="*/ 7413 w 10000"/>
                <a:gd name="connsiteY287" fmla="*/ 4242 h 10000"/>
                <a:gd name="connsiteX288" fmla="*/ 7444 w 10000"/>
                <a:gd name="connsiteY288" fmla="*/ 4208 h 10000"/>
                <a:gd name="connsiteX289" fmla="*/ 7480 w 10000"/>
                <a:gd name="connsiteY289" fmla="*/ 4181 h 10000"/>
                <a:gd name="connsiteX290" fmla="*/ 7523 w 10000"/>
                <a:gd name="connsiteY290" fmla="*/ 4164 h 10000"/>
                <a:gd name="connsiteX291" fmla="*/ 7578 w 10000"/>
                <a:gd name="connsiteY291" fmla="*/ 4130 h 10000"/>
                <a:gd name="connsiteX292" fmla="*/ 7648 w 10000"/>
                <a:gd name="connsiteY292" fmla="*/ 4089 h 10000"/>
                <a:gd name="connsiteX293" fmla="*/ 7721 w 10000"/>
                <a:gd name="connsiteY293" fmla="*/ 4055 h 10000"/>
                <a:gd name="connsiteX294" fmla="*/ 7797 w 10000"/>
                <a:gd name="connsiteY294" fmla="*/ 4035 h 10000"/>
                <a:gd name="connsiteX295" fmla="*/ 7870 w 10000"/>
                <a:gd name="connsiteY295" fmla="*/ 4028 h 10000"/>
                <a:gd name="connsiteX296" fmla="*/ 7943 w 10000"/>
                <a:gd name="connsiteY296" fmla="*/ 4035 h 10000"/>
                <a:gd name="connsiteX297" fmla="*/ 8007 w 10000"/>
                <a:gd name="connsiteY297" fmla="*/ 4055 h 10000"/>
                <a:gd name="connsiteX298" fmla="*/ 8080 w 10000"/>
                <a:gd name="connsiteY298" fmla="*/ 4069 h 10000"/>
                <a:gd name="connsiteX299" fmla="*/ 8135 w 10000"/>
                <a:gd name="connsiteY299" fmla="*/ 4082 h 10000"/>
                <a:gd name="connsiteX300" fmla="*/ 8181 w 10000"/>
                <a:gd name="connsiteY300" fmla="*/ 4082 h 10000"/>
                <a:gd name="connsiteX301" fmla="*/ 8218 w 10000"/>
                <a:gd name="connsiteY301" fmla="*/ 4062 h 10000"/>
                <a:gd name="connsiteX302" fmla="*/ 8248 w 10000"/>
                <a:gd name="connsiteY302" fmla="*/ 4014 h 10000"/>
                <a:gd name="connsiteX303" fmla="*/ 8266 w 10000"/>
                <a:gd name="connsiteY303" fmla="*/ 3974 h 10000"/>
                <a:gd name="connsiteX304" fmla="*/ 8266 w 10000"/>
                <a:gd name="connsiteY304" fmla="*/ 3929 h 10000"/>
                <a:gd name="connsiteX305" fmla="*/ 8248 w 10000"/>
                <a:gd name="connsiteY305" fmla="*/ 3868 h 10000"/>
                <a:gd name="connsiteX306" fmla="*/ 8211 w 10000"/>
                <a:gd name="connsiteY306" fmla="*/ 3821 h 10000"/>
                <a:gd name="connsiteX307" fmla="*/ 8172 w 10000"/>
                <a:gd name="connsiteY307" fmla="*/ 3760 h 10000"/>
                <a:gd name="connsiteX308" fmla="*/ 8111 w 10000"/>
                <a:gd name="connsiteY308" fmla="*/ 3695 h 10000"/>
                <a:gd name="connsiteX309" fmla="*/ 8056 w 10000"/>
                <a:gd name="connsiteY309" fmla="*/ 3634 h 10000"/>
                <a:gd name="connsiteX310" fmla="*/ 8001 w 10000"/>
                <a:gd name="connsiteY310" fmla="*/ 3580 h 10000"/>
                <a:gd name="connsiteX311" fmla="*/ 7956 w 10000"/>
                <a:gd name="connsiteY311" fmla="*/ 3536 h 10000"/>
                <a:gd name="connsiteX312" fmla="*/ 7846 w 10000"/>
                <a:gd name="connsiteY312" fmla="*/ 3448 h 10000"/>
                <a:gd name="connsiteX313" fmla="*/ 7733 w 10000"/>
                <a:gd name="connsiteY313" fmla="*/ 3407 h 10000"/>
                <a:gd name="connsiteX314" fmla="*/ 7690 w 10000"/>
                <a:gd name="connsiteY314" fmla="*/ 3386 h 10000"/>
                <a:gd name="connsiteX315" fmla="*/ 7648 w 10000"/>
                <a:gd name="connsiteY315" fmla="*/ 3359 h 10000"/>
                <a:gd name="connsiteX316" fmla="*/ 7611 w 10000"/>
                <a:gd name="connsiteY316" fmla="*/ 3346 h 10000"/>
                <a:gd name="connsiteX317" fmla="*/ 7572 w 10000"/>
                <a:gd name="connsiteY317" fmla="*/ 3339 h 10000"/>
                <a:gd name="connsiteX318" fmla="*/ 7523 w 10000"/>
                <a:gd name="connsiteY318" fmla="*/ 3359 h 10000"/>
                <a:gd name="connsiteX319" fmla="*/ 7474 w 10000"/>
                <a:gd name="connsiteY319" fmla="*/ 3414 h 10000"/>
                <a:gd name="connsiteX320" fmla="*/ 7431 w 10000"/>
                <a:gd name="connsiteY320" fmla="*/ 3475 h 10000"/>
                <a:gd name="connsiteX321" fmla="*/ 7392 w 10000"/>
                <a:gd name="connsiteY321" fmla="*/ 3529 h 10000"/>
                <a:gd name="connsiteX322" fmla="*/ 7337 w 10000"/>
                <a:gd name="connsiteY322" fmla="*/ 3566 h 10000"/>
                <a:gd name="connsiteX323" fmla="*/ 7294 w 10000"/>
                <a:gd name="connsiteY323" fmla="*/ 3573 h 10000"/>
                <a:gd name="connsiteX324" fmla="*/ 7239 w 10000"/>
                <a:gd name="connsiteY324" fmla="*/ 3560 h 10000"/>
                <a:gd name="connsiteX325" fmla="*/ 7182 w 10000"/>
                <a:gd name="connsiteY325" fmla="*/ 3543 h 10000"/>
                <a:gd name="connsiteX326" fmla="*/ 7121 w 10000"/>
                <a:gd name="connsiteY326" fmla="*/ 3515 h 10000"/>
                <a:gd name="connsiteX327" fmla="*/ 7060 w 10000"/>
                <a:gd name="connsiteY327" fmla="*/ 3502 h 10000"/>
                <a:gd name="connsiteX328" fmla="*/ 7020 w 10000"/>
                <a:gd name="connsiteY328" fmla="*/ 3509 h 10000"/>
                <a:gd name="connsiteX329" fmla="*/ 6984 w 10000"/>
                <a:gd name="connsiteY329" fmla="*/ 3536 h 10000"/>
                <a:gd name="connsiteX330" fmla="*/ 6953 w 10000"/>
                <a:gd name="connsiteY330" fmla="*/ 3573 h 10000"/>
                <a:gd name="connsiteX331" fmla="*/ 6923 w 10000"/>
                <a:gd name="connsiteY331" fmla="*/ 3621 h 10000"/>
                <a:gd name="connsiteX332" fmla="*/ 6886 w 10000"/>
                <a:gd name="connsiteY332" fmla="*/ 3661 h 10000"/>
                <a:gd name="connsiteX333" fmla="*/ 6849 w 10000"/>
                <a:gd name="connsiteY333" fmla="*/ 3688 h 10000"/>
                <a:gd name="connsiteX334" fmla="*/ 6810 w 10000"/>
                <a:gd name="connsiteY334" fmla="*/ 3688 h 10000"/>
                <a:gd name="connsiteX335" fmla="*/ 6737 w 10000"/>
                <a:gd name="connsiteY335" fmla="*/ 3648 h 10000"/>
                <a:gd name="connsiteX336" fmla="*/ 6670 w 10000"/>
                <a:gd name="connsiteY336" fmla="*/ 3600 h 10000"/>
                <a:gd name="connsiteX337" fmla="*/ 6624 w 10000"/>
                <a:gd name="connsiteY337" fmla="*/ 3543 h 10000"/>
                <a:gd name="connsiteX338" fmla="*/ 6606 w 10000"/>
                <a:gd name="connsiteY338" fmla="*/ 3475 h 10000"/>
                <a:gd name="connsiteX339" fmla="*/ 6612 w 10000"/>
                <a:gd name="connsiteY339" fmla="*/ 3427 h 10000"/>
                <a:gd name="connsiteX340" fmla="*/ 6636 w 10000"/>
                <a:gd name="connsiteY340" fmla="*/ 3400 h 10000"/>
                <a:gd name="connsiteX341" fmla="*/ 6658 w 10000"/>
                <a:gd name="connsiteY341" fmla="*/ 3366 h 10000"/>
                <a:gd name="connsiteX342" fmla="*/ 6682 w 10000"/>
                <a:gd name="connsiteY342" fmla="*/ 3332 h 10000"/>
                <a:gd name="connsiteX343" fmla="*/ 6694 w 10000"/>
                <a:gd name="connsiteY343" fmla="*/ 3275 h 10000"/>
                <a:gd name="connsiteX344" fmla="*/ 6700 w 10000"/>
                <a:gd name="connsiteY344" fmla="*/ 3173 h 10000"/>
                <a:gd name="connsiteX345" fmla="*/ 6706 w 10000"/>
                <a:gd name="connsiteY345" fmla="*/ 3061 h 10000"/>
                <a:gd name="connsiteX346" fmla="*/ 6725 w 10000"/>
                <a:gd name="connsiteY346" fmla="*/ 2945 h 10000"/>
                <a:gd name="connsiteX347" fmla="*/ 6755 w 10000"/>
                <a:gd name="connsiteY347" fmla="*/ 2847 h 10000"/>
                <a:gd name="connsiteX348" fmla="*/ 6792 w 10000"/>
                <a:gd name="connsiteY348" fmla="*/ 2752 h 10000"/>
                <a:gd name="connsiteX349" fmla="*/ 6822 w 10000"/>
                <a:gd name="connsiteY349" fmla="*/ 2654 h 10000"/>
                <a:gd name="connsiteX350" fmla="*/ 6849 w 10000"/>
                <a:gd name="connsiteY350" fmla="*/ 2559 h 10000"/>
                <a:gd name="connsiteX351" fmla="*/ 6868 w 10000"/>
                <a:gd name="connsiteY351" fmla="*/ 2494 h 10000"/>
                <a:gd name="connsiteX352" fmla="*/ 6892 w 10000"/>
                <a:gd name="connsiteY352" fmla="*/ 2447 h 10000"/>
                <a:gd name="connsiteX353" fmla="*/ 6935 w 10000"/>
                <a:gd name="connsiteY353" fmla="*/ 2419 h 10000"/>
                <a:gd name="connsiteX354" fmla="*/ 6996 w 10000"/>
                <a:gd name="connsiteY354" fmla="*/ 2413 h 10000"/>
                <a:gd name="connsiteX355" fmla="*/ 7060 w 10000"/>
                <a:gd name="connsiteY355" fmla="*/ 2419 h 10000"/>
                <a:gd name="connsiteX356" fmla="*/ 7102 w 10000"/>
                <a:gd name="connsiteY356" fmla="*/ 2440 h 10000"/>
                <a:gd name="connsiteX357" fmla="*/ 7157 w 10000"/>
                <a:gd name="connsiteY357" fmla="*/ 2460 h 10000"/>
                <a:gd name="connsiteX358" fmla="*/ 7206 w 10000"/>
                <a:gd name="connsiteY358" fmla="*/ 2487 h 10000"/>
                <a:gd name="connsiteX359" fmla="*/ 7252 w 10000"/>
                <a:gd name="connsiteY359" fmla="*/ 2497 h 10000"/>
                <a:gd name="connsiteX360" fmla="*/ 7294 w 10000"/>
                <a:gd name="connsiteY360" fmla="*/ 2497 h 10000"/>
                <a:gd name="connsiteX361" fmla="*/ 7331 w 10000"/>
                <a:gd name="connsiteY361" fmla="*/ 2474 h 10000"/>
                <a:gd name="connsiteX362" fmla="*/ 7386 w 10000"/>
                <a:gd name="connsiteY362" fmla="*/ 2385 h 10000"/>
                <a:gd name="connsiteX363" fmla="*/ 7444 w 10000"/>
                <a:gd name="connsiteY363" fmla="*/ 2290 h 10000"/>
                <a:gd name="connsiteX364" fmla="*/ 7505 w 10000"/>
                <a:gd name="connsiteY364" fmla="*/ 2206 h 10000"/>
                <a:gd name="connsiteX365" fmla="*/ 7547 w 10000"/>
                <a:gd name="connsiteY365" fmla="*/ 2172 h 10000"/>
                <a:gd name="connsiteX366" fmla="*/ 7596 w 10000"/>
                <a:gd name="connsiteY366" fmla="*/ 2158 h 10000"/>
                <a:gd name="connsiteX367" fmla="*/ 7636 w 10000"/>
                <a:gd name="connsiteY367" fmla="*/ 2151 h 10000"/>
                <a:gd name="connsiteX368" fmla="*/ 7684 w 10000"/>
                <a:gd name="connsiteY368" fmla="*/ 2138 h 10000"/>
                <a:gd name="connsiteX369" fmla="*/ 7721 w 10000"/>
                <a:gd name="connsiteY369" fmla="*/ 2111 h 10000"/>
                <a:gd name="connsiteX370" fmla="*/ 7739 w 10000"/>
                <a:gd name="connsiteY370" fmla="*/ 2073 h 10000"/>
                <a:gd name="connsiteX371" fmla="*/ 7745 w 10000"/>
                <a:gd name="connsiteY371" fmla="*/ 2019 h 10000"/>
                <a:gd name="connsiteX372" fmla="*/ 7733 w 10000"/>
                <a:gd name="connsiteY372" fmla="*/ 1958 h 10000"/>
                <a:gd name="connsiteX373" fmla="*/ 7721 w 10000"/>
                <a:gd name="connsiteY373" fmla="*/ 1904 h 10000"/>
                <a:gd name="connsiteX374" fmla="*/ 7709 w 10000"/>
                <a:gd name="connsiteY374" fmla="*/ 1860 h 10000"/>
                <a:gd name="connsiteX375" fmla="*/ 7715 w 10000"/>
                <a:gd name="connsiteY375" fmla="*/ 1812 h 10000"/>
                <a:gd name="connsiteX376" fmla="*/ 7727 w 10000"/>
                <a:gd name="connsiteY376" fmla="*/ 1758 h 10000"/>
                <a:gd name="connsiteX377" fmla="*/ 7745 w 10000"/>
                <a:gd name="connsiteY377" fmla="*/ 1690 h 10000"/>
                <a:gd name="connsiteX378" fmla="*/ 7770 w 10000"/>
                <a:gd name="connsiteY378" fmla="*/ 1619 h 10000"/>
                <a:gd name="connsiteX379" fmla="*/ 7788 w 10000"/>
                <a:gd name="connsiteY379" fmla="*/ 1558 h 10000"/>
                <a:gd name="connsiteX380" fmla="*/ 7803 w 10000"/>
                <a:gd name="connsiteY380" fmla="*/ 1503 h 10000"/>
                <a:gd name="connsiteX381" fmla="*/ 7821 w 10000"/>
                <a:gd name="connsiteY381" fmla="*/ 1412 h 10000"/>
                <a:gd name="connsiteX382" fmla="*/ 7834 w 10000"/>
                <a:gd name="connsiteY382" fmla="*/ 1310 h 10000"/>
                <a:gd name="connsiteX383" fmla="*/ 7858 w 10000"/>
                <a:gd name="connsiteY383" fmla="*/ 1205 h 10000"/>
                <a:gd name="connsiteX384" fmla="*/ 7876 w 10000"/>
                <a:gd name="connsiteY384" fmla="*/ 1144 h 10000"/>
                <a:gd name="connsiteX385" fmla="*/ 7888 w 10000"/>
                <a:gd name="connsiteY385" fmla="*/ 1110 h 10000"/>
                <a:gd name="connsiteX386" fmla="*/ 7907 w 10000"/>
                <a:gd name="connsiteY386" fmla="*/ 1076 h 10000"/>
                <a:gd name="connsiteX387" fmla="*/ 7931 w 10000"/>
                <a:gd name="connsiteY387" fmla="*/ 1035 h 10000"/>
                <a:gd name="connsiteX388" fmla="*/ 7968 w 10000"/>
                <a:gd name="connsiteY388" fmla="*/ 998 h 10000"/>
                <a:gd name="connsiteX389" fmla="*/ 8001 w 10000"/>
                <a:gd name="connsiteY389" fmla="*/ 937 h 10000"/>
                <a:gd name="connsiteX390" fmla="*/ 8020 w 10000"/>
                <a:gd name="connsiteY390" fmla="*/ 882 h 10000"/>
                <a:gd name="connsiteX391" fmla="*/ 8026 w 10000"/>
                <a:gd name="connsiteY391" fmla="*/ 835 h 10000"/>
                <a:gd name="connsiteX392" fmla="*/ 8026 w 10000"/>
                <a:gd name="connsiteY392" fmla="*/ 784 h 10000"/>
                <a:gd name="connsiteX393" fmla="*/ 8020 w 10000"/>
                <a:gd name="connsiteY393" fmla="*/ 709 h 10000"/>
                <a:gd name="connsiteX394" fmla="*/ 8020 w 10000"/>
                <a:gd name="connsiteY394" fmla="*/ 628 h 10000"/>
                <a:gd name="connsiteX395" fmla="*/ 8007 w 10000"/>
                <a:gd name="connsiteY395" fmla="*/ 556 h 10000"/>
                <a:gd name="connsiteX396" fmla="*/ 7989 w 10000"/>
                <a:gd name="connsiteY396" fmla="*/ 509 h 10000"/>
                <a:gd name="connsiteX397" fmla="*/ 7968 w 10000"/>
                <a:gd name="connsiteY397" fmla="*/ 495 h 10000"/>
                <a:gd name="connsiteX398" fmla="*/ 7937 w 10000"/>
                <a:gd name="connsiteY398" fmla="*/ 502 h 10000"/>
                <a:gd name="connsiteX399" fmla="*/ 7901 w 10000"/>
                <a:gd name="connsiteY399" fmla="*/ 516 h 10000"/>
                <a:gd name="connsiteX400" fmla="*/ 7864 w 10000"/>
                <a:gd name="connsiteY400" fmla="*/ 529 h 10000"/>
                <a:gd name="connsiteX401" fmla="*/ 7821 w 10000"/>
                <a:gd name="connsiteY401" fmla="*/ 536 h 10000"/>
                <a:gd name="connsiteX402" fmla="*/ 7788 w 10000"/>
                <a:gd name="connsiteY402" fmla="*/ 529 h 10000"/>
                <a:gd name="connsiteX403" fmla="*/ 7764 w 10000"/>
                <a:gd name="connsiteY403" fmla="*/ 502 h 10000"/>
                <a:gd name="connsiteX404" fmla="*/ 7757 w 10000"/>
                <a:gd name="connsiteY404" fmla="*/ 461 h 10000"/>
                <a:gd name="connsiteX405" fmla="*/ 7764 w 10000"/>
                <a:gd name="connsiteY405" fmla="*/ 421 h 10000"/>
                <a:gd name="connsiteX406" fmla="*/ 8374 w 10000"/>
                <a:gd name="connsiteY406" fmla="*/ 3650 h 10000"/>
                <a:gd name="connsiteX407" fmla="*/ 8105 w 10000"/>
                <a:gd name="connsiteY407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930 w 10000"/>
                <a:gd name="connsiteY14" fmla="*/ 3491 h 10000"/>
                <a:gd name="connsiteX15" fmla="*/ 8135 w 10000"/>
                <a:gd name="connsiteY15" fmla="*/ 448 h 10000"/>
                <a:gd name="connsiteX16" fmla="*/ 8403 w 10000"/>
                <a:gd name="connsiteY16" fmla="*/ 621 h 10000"/>
                <a:gd name="connsiteX17" fmla="*/ 8971 w 10000"/>
                <a:gd name="connsiteY17" fmla="*/ 3282 h 10000"/>
                <a:gd name="connsiteX18" fmla="*/ 8681 w 10000"/>
                <a:gd name="connsiteY18" fmla="*/ 556 h 10000"/>
                <a:gd name="connsiteX19" fmla="*/ 8693 w 10000"/>
                <a:gd name="connsiteY19" fmla="*/ 784 h 10000"/>
                <a:gd name="connsiteX20" fmla="*/ 9214 w 10000"/>
                <a:gd name="connsiteY20" fmla="*/ 3632 h 10000"/>
                <a:gd name="connsiteX21" fmla="*/ 9089 w 10000"/>
                <a:gd name="connsiteY21" fmla="*/ 1028 h 10000"/>
                <a:gd name="connsiteX22" fmla="*/ 9418 w 10000"/>
                <a:gd name="connsiteY22" fmla="*/ 2472 h 10000"/>
                <a:gd name="connsiteX23" fmla="*/ 8903 w 10000"/>
                <a:gd name="connsiteY23" fmla="*/ 2720 h 10000"/>
                <a:gd name="connsiteX24" fmla="*/ 9902 w 10000"/>
                <a:gd name="connsiteY24" fmla="*/ 970 h 10000"/>
                <a:gd name="connsiteX25" fmla="*/ 9845 w 10000"/>
                <a:gd name="connsiteY25" fmla="*/ 1310 h 10000"/>
                <a:gd name="connsiteX26" fmla="*/ 9753 w 10000"/>
                <a:gd name="connsiteY26" fmla="*/ 1697 h 10000"/>
                <a:gd name="connsiteX27" fmla="*/ 9845 w 10000"/>
                <a:gd name="connsiteY27" fmla="*/ 2090 h 10000"/>
                <a:gd name="connsiteX28" fmla="*/ 9747 w 10000"/>
                <a:gd name="connsiteY28" fmla="*/ 2145 h 10000"/>
                <a:gd name="connsiteX29" fmla="*/ 9723 w 10000"/>
                <a:gd name="connsiteY29" fmla="*/ 2379 h 10000"/>
                <a:gd name="connsiteX30" fmla="*/ 9567 w 10000"/>
                <a:gd name="connsiteY30" fmla="*/ 2565 h 10000"/>
                <a:gd name="connsiteX31" fmla="*/ 9400 w 10000"/>
                <a:gd name="connsiteY31" fmla="*/ 2939 h 10000"/>
                <a:gd name="connsiteX32" fmla="*/ 9147 w 10000"/>
                <a:gd name="connsiteY32" fmla="*/ 3247 h 10000"/>
                <a:gd name="connsiteX33" fmla="*/ 9101 w 10000"/>
                <a:gd name="connsiteY33" fmla="*/ 3407 h 10000"/>
                <a:gd name="connsiteX34" fmla="*/ 9269 w 10000"/>
                <a:gd name="connsiteY34" fmla="*/ 3607 h 10000"/>
                <a:gd name="connsiteX35" fmla="*/ 9394 w 10000"/>
                <a:gd name="connsiteY35" fmla="*/ 3800 h 10000"/>
                <a:gd name="connsiteX36" fmla="*/ 9357 w 10000"/>
                <a:gd name="connsiteY36" fmla="*/ 4075 h 10000"/>
                <a:gd name="connsiteX37" fmla="*/ 9381 w 10000"/>
                <a:gd name="connsiteY37" fmla="*/ 4296 h 10000"/>
                <a:gd name="connsiteX38" fmla="*/ 9232 w 10000"/>
                <a:gd name="connsiteY38" fmla="*/ 4221 h 10000"/>
                <a:gd name="connsiteX39" fmla="*/ 9183 w 10000"/>
                <a:gd name="connsiteY39" fmla="*/ 4289 h 10000"/>
                <a:gd name="connsiteX40" fmla="*/ 9052 w 10000"/>
                <a:gd name="connsiteY40" fmla="*/ 4242 h 10000"/>
                <a:gd name="connsiteX41" fmla="*/ 8979 w 10000"/>
                <a:gd name="connsiteY41" fmla="*/ 4428 h 10000"/>
                <a:gd name="connsiteX42" fmla="*/ 9107 w 10000"/>
                <a:gd name="connsiteY42" fmla="*/ 4455 h 10000"/>
                <a:gd name="connsiteX43" fmla="*/ 9232 w 10000"/>
                <a:gd name="connsiteY43" fmla="*/ 4642 h 10000"/>
                <a:gd name="connsiteX44" fmla="*/ 9214 w 10000"/>
                <a:gd name="connsiteY44" fmla="*/ 4924 h 10000"/>
                <a:gd name="connsiteX45" fmla="*/ 9321 w 10000"/>
                <a:gd name="connsiteY45" fmla="*/ 5090 h 10000"/>
                <a:gd name="connsiteX46" fmla="*/ 9327 w 10000"/>
                <a:gd name="connsiteY46" fmla="*/ 5192 h 10000"/>
                <a:gd name="connsiteX47" fmla="*/ 9418 w 10000"/>
                <a:gd name="connsiteY47" fmla="*/ 5212 h 10000"/>
                <a:gd name="connsiteX48" fmla="*/ 9659 w 10000"/>
                <a:gd name="connsiteY48" fmla="*/ 5005 h 10000"/>
                <a:gd name="connsiteX49" fmla="*/ 9778 w 10000"/>
                <a:gd name="connsiteY49" fmla="*/ 5229 h 10000"/>
                <a:gd name="connsiteX50" fmla="*/ 9884 w 10000"/>
                <a:gd name="connsiteY50" fmla="*/ 5456 h 10000"/>
                <a:gd name="connsiteX51" fmla="*/ 10000 w 10000"/>
                <a:gd name="connsiteY51" fmla="*/ 5531 h 10000"/>
                <a:gd name="connsiteX52" fmla="*/ 10000 w 10000"/>
                <a:gd name="connsiteY52" fmla="*/ 5691 h 10000"/>
                <a:gd name="connsiteX53" fmla="*/ 9869 w 10000"/>
                <a:gd name="connsiteY53" fmla="*/ 5864 h 10000"/>
                <a:gd name="connsiteX54" fmla="*/ 9717 w 10000"/>
                <a:gd name="connsiteY54" fmla="*/ 6026 h 10000"/>
                <a:gd name="connsiteX55" fmla="*/ 9561 w 10000"/>
                <a:gd name="connsiteY55" fmla="*/ 5993 h 10000"/>
                <a:gd name="connsiteX56" fmla="*/ 9549 w 10000"/>
                <a:gd name="connsiteY56" fmla="*/ 6118 h 10000"/>
                <a:gd name="connsiteX57" fmla="*/ 9449 w 10000"/>
                <a:gd name="connsiteY57" fmla="*/ 6172 h 10000"/>
                <a:gd name="connsiteX58" fmla="*/ 9238 w 10000"/>
                <a:gd name="connsiteY58" fmla="*/ 6240 h 10000"/>
                <a:gd name="connsiteX59" fmla="*/ 9083 w 10000"/>
                <a:gd name="connsiteY59" fmla="*/ 6440 h 10000"/>
                <a:gd name="connsiteX60" fmla="*/ 8921 w 10000"/>
                <a:gd name="connsiteY60" fmla="*/ 6586 h 10000"/>
                <a:gd name="connsiteX61" fmla="*/ 8787 w 10000"/>
                <a:gd name="connsiteY61" fmla="*/ 6827 h 10000"/>
                <a:gd name="connsiteX62" fmla="*/ 8650 w 10000"/>
                <a:gd name="connsiteY62" fmla="*/ 6607 h 10000"/>
                <a:gd name="connsiteX63" fmla="*/ 8525 w 10000"/>
                <a:gd name="connsiteY63" fmla="*/ 6505 h 10000"/>
                <a:gd name="connsiteX64" fmla="*/ 8434 w 10000"/>
                <a:gd name="connsiteY64" fmla="*/ 6600 h 10000"/>
                <a:gd name="connsiteX65" fmla="*/ 8495 w 10000"/>
                <a:gd name="connsiteY65" fmla="*/ 6675 h 10000"/>
                <a:gd name="connsiteX66" fmla="*/ 8495 w 10000"/>
                <a:gd name="connsiteY66" fmla="*/ 6895 h 10000"/>
                <a:gd name="connsiteX67" fmla="*/ 8565 w 10000"/>
                <a:gd name="connsiteY67" fmla="*/ 7082 h 10000"/>
                <a:gd name="connsiteX68" fmla="*/ 8464 w 10000"/>
                <a:gd name="connsiteY68" fmla="*/ 7262 h 10000"/>
                <a:gd name="connsiteX69" fmla="*/ 8440 w 10000"/>
                <a:gd name="connsiteY69" fmla="*/ 7187 h 10000"/>
                <a:gd name="connsiteX70" fmla="*/ 8236 w 10000"/>
                <a:gd name="connsiteY70" fmla="*/ 7180 h 10000"/>
                <a:gd name="connsiteX71" fmla="*/ 8093 w 10000"/>
                <a:gd name="connsiteY71" fmla="*/ 7034 h 10000"/>
                <a:gd name="connsiteX72" fmla="*/ 8044 w 10000"/>
                <a:gd name="connsiteY72" fmla="*/ 6827 h 10000"/>
                <a:gd name="connsiteX73" fmla="*/ 7943 w 10000"/>
                <a:gd name="connsiteY73" fmla="*/ 6688 h 10000"/>
                <a:gd name="connsiteX74" fmla="*/ 7864 w 10000"/>
                <a:gd name="connsiteY74" fmla="*/ 6532 h 10000"/>
                <a:gd name="connsiteX75" fmla="*/ 7788 w 10000"/>
                <a:gd name="connsiteY75" fmla="*/ 6485 h 10000"/>
                <a:gd name="connsiteX76" fmla="*/ 7727 w 10000"/>
                <a:gd name="connsiteY76" fmla="*/ 6586 h 10000"/>
                <a:gd name="connsiteX77" fmla="*/ 7636 w 10000"/>
                <a:gd name="connsiteY77" fmla="*/ 6593 h 10000"/>
                <a:gd name="connsiteX78" fmla="*/ 7523 w 10000"/>
                <a:gd name="connsiteY78" fmla="*/ 6675 h 10000"/>
                <a:gd name="connsiteX79" fmla="*/ 7553 w 10000"/>
                <a:gd name="connsiteY79" fmla="*/ 6905 h 10000"/>
                <a:gd name="connsiteX80" fmla="*/ 7438 w 10000"/>
                <a:gd name="connsiteY80" fmla="*/ 6953 h 10000"/>
                <a:gd name="connsiteX81" fmla="*/ 7355 w 10000"/>
                <a:gd name="connsiteY81" fmla="*/ 6919 h 10000"/>
                <a:gd name="connsiteX82" fmla="*/ 7270 w 10000"/>
                <a:gd name="connsiteY82" fmla="*/ 7041 h 10000"/>
                <a:gd name="connsiteX83" fmla="*/ 7151 w 10000"/>
                <a:gd name="connsiteY83" fmla="*/ 7034 h 10000"/>
                <a:gd name="connsiteX84" fmla="*/ 6996 w 10000"/>
                <a:gd name="connsiteY84" fmla="*/ 7221 h 10000"/>
                <a:gd name="connsiteX85" fmla="*/ 6849 w 10000"/>
                <a:gd name="connsiteY85" fmla="*/ 7234 h 10000"/>
                <a:gd name="connsiteX86" fmla="*/ 6798 w 10000"/>
                <a:gd name="connsiteY86" fmla="*/ 6973 h 10000"/>
                <a:gd name="connsiteX87" fmla="*/ 6651 w 10000"/>
                <a:gd name="connsiteY87" fmla="*/ 6960 h 10000"/>
                <a:gd name="connsiteX88" fmla="*/ 6575 w 10000"/>
                <a:gd name="connsiteY88" fmla="*/ 7102 h 10000"/>
                <a:gd name="connsiteX89" fmla="*/ 6557 w 10000"/>
                <a:gd name="connsiteY89" fmla="*/ 7268 h 10000"/>
                <a:gd name="connsiteX90" fmla="*/ 6459 w 10000"/>
                <a:gd name="connsiteY90" fmla="*/ 7401 h 10000"/>
                <a:gd name="connsiteX91" fmla="*/ 6496 w 10000"/>
                <a:gd name="connsiteY91" fmla="*/ 7540 h 10000"/>
                <a:gd name="connsiteX92" fmla="*/ 6450 w 10000"/>
                <a:gd name="connsiteY92" fmla="*/ 7621 h 10000"/>
                <a:gd name="connsiteX93" fmla="*/ 6658 w 10000"/>
                <a:gd name="connsiteY93" fmla="*/ 7917 h 10000"/>
                <a:gd name="connsiteX94" fmla="*/ 6322 w 10000"/>
                <a:gd name="connsiteY94" fmla="*/ 8062 h 10000"/>
                <a:gd name="connsiteX95" fmla="*/ 6137 w 10000"/>
                <a:gd name="connsiteY95" fmla="*/ 8062 h 10000"/>
                <a:gd name="connsiteX96" fmla="*/ 5874 w 10000"/>
                <a:gd name="connsiteY96" fmla="*/ 8168 h 10000"/>
                <a:gd name="connsiteX97" fmla="*/ 5728 w 10000"/>
                <a:gd name="connsiteY97" fmla="*/ 8571 h 10000"/>
                <a:gd name="connsiteX98" fmla="*/ 5491 w 10000"/>
                <a:gd name="connsiteY98" fmla="*/ 8670 h 10000"/>
                <a:gd name="connsiteX99" fmla="*/ 5381 w 10000"/>
                <a:gd name="connsiteY99" fmla="*/ 8616 h 10000"/>
                <a:gd name="connsiteX100" fmla="*/ 5274 w 10000"/>
                <a:gd name="connsiteY100" fmla="*/ 8816 h 10000"/>
                <a:gd name="connsiteX101" fmla="*/ 5101 w 10000"/>
                <a:gd name="connsiteY101" fmla="*/ 8751 h 10000"/>
                <a:gd name="connsiteX102" fmla="*/ 4939 w 10000"/>
                <a:gd name="connsiteY102" fmla="*/ 8951 h 10000"/>
                <a:gd name="connsiteX103" fmla="*/ 4878 w 10000"/>
                <a:gd name="connsiteY103" fmla="*/ 9223 h 10000"/>
                <a:gd name="connsiteX104" fmla="*/ 4576 w 10000"/>
                <a:gd name="connsiteY104" fmla="*/ 9678 h 10000"/>
                <a:gd name="connsiteX105" fmla="*/ 4445 w 10000"/>
                <a:gd name="connsiteY105" fmla="*/ 9800 h 10000"/>
                <a:gd name="connsiteX106" fmla="*/ 4357 w 10000"/>
                <a:gd name="connsiteY106" fmla="*/ 9705 h 10000"/>
                <a:gd name="connsiteX107" fmla="*/ 4080 w 10000"/>
                <a:gd name="connsiteY107" fmla="*/ 9759 h 10000"/>
                <a:gd name="connsiteX108" fmla="*/ 3955 w 10000"/>
                <a:gd name="connsiteY108" fmla="*/ 9579 h 10000"/>
                <a:gd name="connsiteX109" fmla="*/ 3775 w 10000"/>
                <a:gd name="connsiteY109" fmla="*/ 9572 h 10000"/>
                <a:gd name="connsiteX110" fmla="*/ 3641 w 10000"/>
                <a:gd name="connsiteY110" fmla="*/ 9437 h 10000"/>
                <a:gd name="connsiteX111" fmla="*/ 3757 w 10000"/>
                <a:gd name="connsiteY111" fmla="*/ 9186 h 10000"/>
                <a:gd name="connsiteX112" fmla="*/ 3803 w 10000"/>
                <a:gd name="connsiteY112" fmla="*/ 9023 h 10000"/>
                <a:gd name="connsiteX113" fmla="*/ 3702 w 10000"/>
                <a:gd name="connsiteY113" fmla="*/ 8863 h 10000"/>
                <a:gd name="connsiteX114" fmla="*/ 3504 w 10000"/>
                <a:gd name="connsiteY114" fmla="*/ 8924 h 10000"/>
                <a:gd name="connsiteX115" fmla="*/ 3397 w 10000"/>
                <a:gd name="connsiteY115" fmla="*/ 9192 h 10000"/>
                <a:gd name="connsiteX116" fmla="*/ 3355 w 10000"/>
                <a:gd name="connsiteY116" fmla="*/ 9657 h 10000"/>
                <a:gd name="connsiteX117" fmla="*/ 3205 w 10000"/>
                <a:gd name="connsiteY117" fmla="*/ 9844 h 10000"/>
                <a:gd name="connsiteX118" fmla="*/ 2861 w 10000"/>
                <a:gd name="connsiteY118" fmla="*/ 10000 h 10000"/>
                <a:gd name="connsiteX119" fmla="*/ 2648 w 10000"/>
                <a:gd name="connsiteY119" fmla="*/ 9980 h 10000"/>
                <a:gd name="connsiteX120" fmla="*/ 2468 w 10000"/>
                <a:gd name="connsiteY120" fmla="*/ 9793 h 10000"/>
                <a:gd name="connsiteX121" fmla="*/ 2489 w 10000"/>
                <a:gd name="connsiteY121" fmla="*/ 9484 h 10000"/>
                <a:gd name="connsiteX122" fmla="*/ 2663 w 10000"/>
                <a:gd name="connsiteY122" fmla="*/ 9379 h 10000"/>
                <a:gd name="connsiteX123" fmla="*/ 2663 w 10000"/>
                <a:gd name="connsiteY123" fmla="*/ 9016 h 10000"/>
                <a:gd name="connsiteX124" fmla="*/ 2526 w 10000"/>
                <a:gd name="connsiteY124" fmla="*/ 8884 h 10000"/>
                <a:gd name="connsiteX125" fmla="*/ 2297 w 10000"/>
                <a:gd name="connsiteY125" fmla="*/ 8890 h 10000"/>
                <a:gd name="connsiteX126" fmla="*/ 2005 w 10000"/>
                <a:gd name="connsiteY126" fmla="*/ 9209 h 10000"/>
                <a:gd name="connsiteX127" fmla="*/ 1597 w 10000"/>
                <a:gd name="connsiteY127" fmla="*/ 9209 h 10000"/>
                <a:gd name="connsiteX128" fmla="*/ 1344 w 10000"/>
                <a:gd name="connsiteY128" fmla="*/ 9063 h 10000"/>
                <a:gd name="connsiteX129" fmla="*/ 1356 w 10000"/>
                <a:gd name="connsiteY129" fmla="*/ 8856 h 10000"/>
                <a:gd name="connsiteX130" fmla="*/ 1152 w 10000"/>
                <a:gd name="connsiteY130" fmla="*/ 8843 h 10000"/>
                <a:gd name="connsiteX131" fmla="*/ 920 w 10000"/>
                <a:gd name="connsiteY131" fmla="*/ 8616 h 10000"/>
                <a:gd name="connsiteX132" fmla="*/ 1069 w 10000"/>
                <a:gd name="connsiteY132" fmla="*/ 8381 h 10000"/>
                <a:gd name="connsiteX133" fmla="*/ 1207 w 10000"/>
                <a:gd name="connsiteY133" fmla="*/ 8337 h 10000"/>
                <a:gd name="connsiteX134" fmla="*/ 1146 w 10000"/>
                <a:gd name="connsiteY134" fmla="*/ 8110 h 10000"/>
                <a:gd name="connsiteX135" fmla="*/ 902 w 10000"/>
                <a:gd name="connsiteY135" fmla="*/ 8015 h 10000"/>
                <a:gd name="connsiteX136" fmla="*/ 619 w 10000"/>
                <a:gd name="connsiteY136" fmla="*/ 8056 h 10000"/>
                <a:gd name="connsiteX137" fmla="*/ 475 w 10000"/>
                <a:gd name="connsiteY137" fmla="*/ 8242 h 10000"/>
                <a:gd name="connsiteX138" fmla="*/ 338 w 10000"/>
                <a:gd name="connsiteY138" fmla="*/ 8222 h 10000"/>
                <a:gd name="connsiteX139" fmla="*/ 104 w 10000"/>
                <a:gd name="connsiteY139" fmla="*/ 7917 h 10000"/>
                <a:gd name="connsiteX140" fmla="*/ 0 w 10000"/>
                <a:gd name="connsiteY140" fmla="*/ 7587 h 10000"/>
                <a:gd name="connsiteX141" fmla="*/ 55 w 10000"/>
                <a:gd name="connsiteY141" fmla="*/ 7394 h 10000"/>
                <a:gd name="connsiteX142" fmla="*/ 30 w 10000"/>
                <a:gd name="connsiteY142" fmla="*/ 6973 h 10000"/>
                <a:gd name="connsiteX143" fmla="*/ 43 w 10000"/>
                <a:gd name="connsiteY143" fmla="*/ 6980 h 10000"/>
                <a:gd name="connsiteX144" fmla="*/ 91 w 10000"/>
                <a:gd name="connsiteY144" fmla="*/ 6980 h 10000"/>
                <a:gd name="connsiteX145" fmla="*/ 158 w 10000"/>
                <a:gd name="connsiteY145" fmla="*/ 6987 h 10000"/>
                <a:gd name="connsiteX146" fmla="*/ 241 w 10000"/>
                <a:gd name="connsiteY146" fmla="*/ 7000 h 10000"/>
                <a:gd name="connsiteX147" fmla="*/ 332 w 10000"/>
                <a:gd name="connsiteY147" fmla="*/ 7007 h 10000"/>
                <a:gd name="connsiteX148" fmla="*/ 420 w 10000"/>
                <a:gd name="connsiteY148" fmla="*/ 7021 h 10000"/>
                <a:gd name="connsiteX149" fmla="*/ 506 w 10000"/>
                <a:gd name="connsiteY149" fmla="*/ 7034 h 10000"/>
                <a:gd name="connsiteX150" fmla="*/ 576 w 10000"/>
                <a:gd name="connsiteY150" fmla="*/ 7048 h 10000"/>
                <a:gd name="connsiteX151" fmla="*/ 631 w 10000"/>
                <a:gd name="connsiteY151" fmla="*/ 7061 h 10000"/>
                <a:gd name="connsiteX152" fmla="*/ 740 w 10000"/>
                <a:gd name="connsiteY152" fmla="*/ 7089 h 10000"/>
                <a:gd name="connsiteX153" fmla="*/ 847 w 10000"/>
                <a:gd name="connsiteY153" fmla="*/ 7089 h 10000"/>
                <a:gd name="connsiteX154" fmla="*/ 938 w 10000"/>
                <a:gd name="connsiteY154" fmla="*/ 7061 h 10000"/>
                <a:gd name="connsiteX155" fmla="*/ 984 w 10000"/>
                <a:gd name="connsiteY155" fmla="*/ 7041 h 10000"/>
                <a:gd name="connsiteX156" fmla="*/ 1027 w 10000"/>
                <a:gd name="connsiteY156" fmla="*/ 7021 h 10000"/>
                <a:gd name="connsiteX157" fmla="*/ 1069 w 10000"/>
                <a:gd name="connsiteY157" fmla="*/ 7014 h 10000"/>
                <a:gd name="connsiteX158" fmla="*/ 1118 w 10000"/>
                <a:gd name="connsiteY158" fmla="*/ 7007 h 10000"/>
                <a:gd name="connsiteX159" fmla="*/ 1176 w 10000"/>
                <a:gd name="connsiteY159" fmla="*/ 7021 h 10000"/>
                <a:gd name="connsiteX160" fmla="*/ 1255 w 10000"/>
                <a:gd name="connsiteY160" fmla="*/ 7041 h 10000"/>
                <a:gd name="connsiteX161" fmla="*/ 1344 w 10000"/>
                <a:gd name="connsiteY161" fmla="*/ 7055 h 10000"/>
                <a:gd name="connsiteX162" fmla="*/ 1441 w 10000"/>
                <a:gd name="connsiteY162" fmla="*/ 7068 h 10000"/>
                <a:gd name="connsiteX163" fmla="*/ 1517 w 10000"/>
                <a:gd name="connsiteY163" fmla="*/ 7082 h 10000"/>
                <a:gd name="connsiteX164" fmla="*/ 1578 w 10000"/>
                <a:gd name="connsiteY164" fmla="*/ 7082 h 10000"/>
                <a:gd name="connsiteX165" fmla="*/ 1651 w 10000"/>
                <a:gd name="connsiteY165" fmla="*/ 7089 h 10000"/>
                <a:gd name="connsiteX166" fmla="*/ 1706 w 10000"/>
                <a:gd name="connsiteY166" fmla="*/ 7109 h 10000"/>
                <a:gd name="connsiteX167" fmla="*/ 1752 w 10000"/>
                <a:gd name="connsiteY167" fmla="*/ 7139 h 10000"/>
                <a:gd name="connsiteX168" fmla="*/ 1795 w 10000"/>
                <a:gd name="connsiteY168" fmla="*/ 7187 h 10000"/>
                <a:gd name="connsiteX169" fmla="*/ 1849 w 10000"/>
                <a:gd name="connsiteY169" fmla="*/ 7241 h 10000"/>
                <a:gd name="connsiteX170" fmla="*/ 1907 w 10000"/>
                <a:gd name="connsiteY170" fmla="*/ 7289 h 10000"/>
                <a:gd name="connsiteX171" fmla="*/ 1968 w 10000"/>
                <a:gd name="connsiteY171" fmla="*/ 7316 h 10000"/>
                <a:gd name="connsiteX172" fmla="*/ 2029 w 10000"/>
                <a:gd name="connsiteY172" fmla="*/ 7340 h 10000"/>
                <a:gd name="connsiteX173" fmla="*/ 2087 w 10000"/>
                <a:gd name="connsiteY173" fmla="*/ 7374 h 10000"/>
                <a:gd name="connsiteX174" fmla="*/ 2160 w 10000"/>
                <a:gd name="connsiteY174" fmla="*/ 7408 h 10000"/>
                <a:gd name="connsiteX175" fmla="*/ 2252 w 10000"/>
                <a:gd name="connsiteY175" fmla="*/ 7441 h 10000"/>
                <a:gd name="connsiteX176" fmla="*/ 2322 w 10000"/>
                <a:gd name="connsiteY176" fmla="*/ 7455 h 10000"/>
                <a:gd name="connsiteX177" fmla="*/ 2413 w 10000"/>
                <a:gd name="connsiteY177" fmla="*/ 7462 h 10000"/>
                <a:gd name="connsiteX178" fmla="*/ 2502 w 10000"/>
                <a:gd name="connsiteY178" fmla="*/ 7469 h 10000"/>
                <a:gd name="connsiteX179" fmla="*/ 2593 w 10000"/>
                <a:gd name="connsiteY179" fmla="*/ 7469 h 10000"/>
                <a:gd name="connsiteX180" fmla="*/ 2663 w 10000"/>
                <a:gd name="connsiteY180" fmla="*/ 7469 h 10000"/>
                <a:gd name="connsiteX181" fmla="*/ 2718 w 10000"/>
                <a:gd name="connsiteY181" fmla="*/ 7475 h 10000"/>
                <a:gd name="connsiteX182" fmla="*/ 2754 w 10000"/>
                <a:gd name="connsiteY182" fmla="*/ 7489 h 10000"/>
                <a:gd name="connsiteX183" fmla="*/ 2785 w 10000"/>
                <a:gd name="connsiteY183" fmla="*/ 7516 h 10000"/>
                <a:gd name="connsiteX184" fmla="*/ 2815 w 10000"/>
                <a:gd name="connsiteY184" fmla="*/ 7547 h 10000"/>
                <a:gd name="connsiteX185" fmla="*/ 2849 w 10000"/>
                <a:gd name="connsiteY185" fmla="*/ 7574 h 10000"/>
                <a:gd name="connsiteX186" fmla="*/ 2885 w 10000"/>
                <a:gd name="connsiteY186" fmla="*/ 7587 h 10000"/>
                <a:gd name="connsiteX187" fmla="*/ 2940 w 10000"/>
                <a:gd name="connsiteY187" fmla="*/ 7594 h 10000"/>
                <a:gd name="connsiteX188" fmla="*/ 3001 w 10000"/>
                <a:gd name="connsiteY188" fmla="*/ 7581 h 10000"/>
                <a:gd name="connsiteX189" fmla="*/ 3053 w 10000"/>
                <a:gd name="connsiteY189" fmla="*/ 7547 h 10000"/>
                <a:gd name="connsiteX190" fmla="*/ 3120 w 10000"/>
                <a:gd name="connsiteY190" fmla="*/ 7489 h 10000"/>
                <a:gd name="connsiteX191" fmla="*/ 3193 w 10000"/>
                <a:gd name="connsiteY191" fmla="*/ 7421 h 10000"/>
                <a:gd name="connsiteX192" fmla="*/ 3269 w 10000"/>
                <a:gd name="connsiteY192" fmla="*/ 7367 h 10000"/>
                <a:gd name="connsiteX193" fmla="*/ 3361 w 10000"/>
                <a:gd name="connsiteY193" fmla="*/ 7319 h 10000"/>
                <a:gd name="connsiteX194" fmla="*/ 3455 w 10000"/>
                <a:gd name="connsiteY194" fmla="*/ 7275 h 10000"/>
                <a:gd name="connsiteX195" fmla="*/ 3547 w 10000"/>
                <a:gd name="connsiteY195" fmla="*/ 7228 h 10000"/>
                <a:gd name="connsiteX196" fmla="*/ 3653 w 10000"/>
                <a:gd name="connsiteY196" fmla="*/ 7173 h 10000"/>
                <a:gd name="connsiteX197" fmla="*/ 3781 w 10000"/>
                <a:gd name="connsiteY197" fmla="*/ 7119 h 10000"/>
                <a:gd name="connsiteX198" fmla="*/ 3906 w 10000"/>
                <a:gd name="connsiteY198" fmla="*/ 7082 h 10000"/>
                <a:gd name="connsiteX199" fmla="*/ 4037 w 10000"/>
                <a:gd name="connsiteY199" fmla="*/ 7055 h 10000"/>
                <a:gd name="connsiteX200" fmla="*/ 4098 w 10000"/>
                <a:gd name="connsiteY200" fmla="*/ 7048 h 10000"/>
                <a:gd name="connsiteX201" fmla="*/ 4135 w 10000"/>
                <a:gd name="connsiteY201" fmla="*/ 7048 h 10000"/>
                <a:gd name="connsiteX202" fmla="*/ 4153 w 10000"/>
                <a:gd name="connsiteY202" fmla="*/ 7055 h 10000"/>
                <a:gd name="connsiteX203" fmla="*/ 4165 w 10000"/>
                <a:gd name="connsiteY203" fmla="*/ 7055 h 10000"/>
                <a:gd name="connsiteX204" fmla="*/ 4177 w 10000"/>
                <a:gd name="connsiteY204" fmla="*/ 7061 h 10000"/>
                <a:gd name="connsiteX205" fmla="*/ 4199 w 10000"/>
                <a:gd name="connsiteY205" fmla="*/ 7061 h 10000"/>
                <a:gd name="connsiteX206" fmla="*/ 4241 w 10000"/>
                <a:gd name="connsiteY206" fmla="*/ 7061 h 10000"/>
                <a:gd name="connsiteX207" fmla="*/ 4321 w 10000"/>
                <a:gd name="connsiteY207" fmla="*/ 7055 h 10000"/>
                <a:gd name="connsiteX208" fmla="*/ 4458 w 10000"/>
                <a:gd name="connsiteY208" fmla="*/ 7041 h 10000"/>
                <a:gd name="connsiteX209" fmla="*/ 4564 w 10000"/>
                <a:gd name="connsiteY209" fmla="*/ 7027 h 10000"/>
                <a:gd name="connsiteX210" fmla="*/ 4650 w 10000"/>
                <a:gd name="connsiteY210" fmla="*/ 7007 h 10000"/>
                <a:gd name="connsiteX211" fmla="*/ 4717 w 10000"/>
                <a:gd name="connsiteY211" fmla="*/ 6987 h 10000"/>
                <a:gd name="connsiteX212" fmla="*/ 4756 w 10000"/>
                <a:gd name="connsiteY212" fmla="*/ 6966 h 10000"/>
                <a:gd name="connsiteX213" fmla="*/ 4787 w 10000"/>
                <a:gd name="connsiteY213" fmla="*/ 6939 h 10000"/>
                <a:gd name="connsiteX214" fmla="*/ 4805 w 10000"/>
                <a:gd name="connsiteY214" fmla="*/ 6905 h 10000"/>
                <a:gd name="connsiteX215" fmla="*/ 4817 w 10000"/>
                <a:gd name="connsiteY215" fmla="*/ 6888 h 10000"/>
                <a:gd name="connsiteX216" fmla="*/ 4842 w 10000"/>
                <a:gd name="connsiteY216" fmla="*/ 6868 h 10000"/>
                <a:gd name="connsiteX217" fmla="*/ 4884 w 10000"/>
                <a:gd name="connsiteY217" fmla="*/ 6848 h 10000"/>
                <a:gd name="connsiteX218" fmla="*/ 4942 w 10000"/>
                <a:gd name="connsiteY218" fmla="*/ 6834 h 10000"/>
                <a:gd name="connsiteX219" fmla="*/ 4997 w 10000"/>
                <a:gd name="connsiteY219" fmla="*/ 6807 h 10000"/>
                <a:gd name="connsiteX220" fmla="*/ 5046 w 10000"/>
                <a:gd name="connsiteY220" fmla="*/ 6766 h 10000"/>
                <a:gd name="connsiteX221" fmla="*/ 5082 w 10000"/>
                <a:gd name="connsiteY221" fmla="*/ 6698 h 10000"/>
                <a:gd name="connsiteX222" fmla="*/ 5101 w 10000"/>
                <a:gd name="connsiteY222" fmla="*/ 6641 h 10000"/>
                <a:gd name="connsiteX223" fmla="*/ 5119 w 10000"/>
                <a:gd name="connsiteY223" fmla="*/ 6586 h 10000"/>
                <a:gd name="connsiteX224" fmla="*/ 5134 w 10000"/>
                <a:gd name="connsiteY224" fmla="*/ 6539 h 10000"/>
                <a:gd name="connsiteX225" fmla="*/ 5171 w 10000"/>
                <a:gd name="connsiteY225" fmla="*/ 6491 h 10000"/>
                <a:gd name="connsiteX226" fmla="*/ 5225 w 10000"/>
                <a:gd name="connsiteY226" fmla="*/ 6447 h 10000"/>
                <a:gd name="connsiteX227" fmla="*/ 5293 w 10000"/>
                <a:gd name="connsiteY227" fmla="*/ 6407 h 10000"/>
                <a:gd name="connsiteX228" fmla="*/ 5338 w 10000"/>
                <a:gd name="connsiteY228" fmla="*/ 6373 h 10000"/>
                <a:gd name="connsiteX229" fmla="*/ 5375 w 10000"/>
                <a:gd name="connsiteY229" fmla="*/ 6352 h 10000"/>
                <a:gd name="connsiteX230" fmla="*/ 5399 w 10000"/>
                <a:gd name="connsiteY230" fmla="*/ 6332 h 10000"/>
                <a:gd name="connsiteX231" fmla="*/ 5424 w 10000"/>
                <a:gd name="connsiteY231" fmla="*/ 6312 h 10000"/>
                <a:gd name="connsiteX232" fmla="*/ 5454 w 10000"/>
                <a:gd name="connsiteY232" fmla="*/ 6291 h 10000"/>
                <a:gd name="connsiteX233" fmla="*/ 5497 w 10000"/>
                <a:gd name="connsiteY233" fmla="*/ 6271 h 10000"/>
                <a:gd name="connsiteX234" fmla="*/ 5536 w 10000"/>
                <a:gd name="connsiteY234" fmla="*/ 6247 h 10000"/>
                <a:gd name="connsiteX235" fmla="*/ 5579 w 10000"/>
                <a:gd name="connsiteY235" fmla="*/ 6213 h 10000"/>
                <a:gd name="connsiteX236" fmla="*/ 5597 w 10000"/>
                <a:gd name="connsiteY236" fmla="*/ 6179 h 10000"/>
                <a:gd name="connsiteX237" fmla="*/ 5597 w 10000"/>
                <a:gd name="connsiteY237" fmla="*/ 6145 h 10000"/>
                <a:gd name="connsiteX238" fmla="*/ 5561 w 10000"/>
                <a:gd name="connsiteY238" fmla="*/ 6091 h 10000"/>
                <a:gd name="connsiteX239" fmla="*/ 5512 w 10000"/>
                <a:gd name="connsiteY239" fmla="*/ 6040 h 10000"/>
                <a:gd name="connsiteX240" fmla="*/ 5466 w 10000"/>
                <a:gd name="connsiteY240" fmla="*/ 5979 h 10000"/>
                <a:gd name="connsiteX241" fmla="*/ 5424 w 10000"/>
                <a:gd name="connsiteY241" fmla="*/ 5918 h 10000"/>
                <a:gd name="connsiteX242" fmla="*/ 5399 w 10000"/>
                <a:gd name="connsiteY242" fmla="*/ 5857 h 10000"/>
                <a:gd name="connsiteX243" fmla="*/ 5399 w 10000"/>
                <a:gd name="connsiteY243" fmla="*/ 5792 h 10000"/>
                <a:gd name="connsiteX244" fmla="*/ 5399 w 10000"/>
                <a:gd name="connsiteY244" fmla="*/ 5697 h 10000"/>
                <a:gd name="connsiteX245" fmla="*/ 5411 w 10000"/>
                <a:gd name="connsiteY245" fmla="*/ 5606 h 10000"/>
                <a:gd name="connsiteX246" fmla="*/ 5430 w 10000"/>
                <a:gd name="connsiteY246" fmla="*/ 5524 h 10000"/>
                <a:gd name="connsiteX247" fmla="*/ 5454 w 10000"/>
                <a:gd name="connsiteY247" fmla="*/ 5456 h 10000"/>
                <a:gd name="connsiteX248" fmla="*/ 5503 w 10000"/>
                <a:gd name="connsiteY248" fmla="*/ 5405 h 10000"/>
                <a:gd name="connsiteX249" fmla="*/ 5555 w 10000"/>
                <a:gd name="connsiteY249" fmla="*/ 5378 h 10000"/>
                <a:gd name="connsiteX250" fmla="*/ 5615 w 10000"/>
                <a:gd name="connsiteY250" fmla="*/ 5365 h 10000"/>
                <a:gd name="connsiteX251" fmla="*/ 5676 w 10000"/>
                <a:gd name="connsiteY251" fmla="*/ 5378 h 10000"/>
                <a:gd name="connsiteX252" fmla="*/ 5740 w 10000"/>
                <a:gd name="connsiteY252" fmla="*/ 5419 h 10000"/>
                <a:gd name="connsiteX253" fmla="*/ 5820 w 10000"/>
                <a:gd name="connsiteY253" fmla="*/ 5450 h 10000"/>
                <a:gd name="connsiteX254" fmla="*/ 5902 w 10000"/>
                <a:gd name="connsiteY254" fmla="*/ 5477 h 10000"/>
                <a:gd name="connsiteX255" fmla="*/ 5981 w 10000"/>
                <a:gd name="connsiteY255" fmla="*/ 5484 h 10000"/>
                <a:gd name="connsiteX256" fmla="*/ 6048 w 10000"/>
                <a:gd name="connsiteY256" fmla="*/ 5477 h 10000"/>
                <a:gd name="connsiteX257" fmla="*/ 6100 w 10000"/>
                <a:gd name="connsiteY257" fmla="*/ 5477 h 10000"/>
                <a:gd name="connsiteX258" fmla="*/ 6155 w 10000"/>
                <a:gd name="connsiteY258" fmla="*/ 5470 h 10000"/>
                <a:gd name="connsiteX259" fmla="*/ 6197 w 10000"/>
                <a:gd name="connsiteY259" fmla="*/ 5456 h 10000"/>
                <a:gd name="connsiteX260" fmla="*/ 6234 w 10000"/>
                <a:gd name="connsiteY260" fmla="*/ 5419 h 10000"/>
                <a:gd name="connsiteX261" fmla="*/ 6271 w 10000"/>
                <a:gd name="connsiteY261" fmla="*/ 5365 h 10000"/>
                <a:gd name="connsiteX262" fmla="*/ 6310 w 10000"/>
                <a:gd name="connsiteY262" fmla="*/ 5297 h 10000"/>
                <a:gd name="connsiteX263" fmla="*/ 6353 w 10000"/>
                <a:gd name="connsiteY263" fmla="*/ 5219 h 10000"/>
                <a:gd name="connsiteX264" fmla="*/ 6402 w 10000"/>
                <a:gd name="connsiteY264" fmla="*/ 5151 h 10000"/>
                <a:gd name="connsiteX265" fmla="*/ 6450 w 10000"/>
                <a:gd name="connsiteY265" fmla="*/ 5097 h 10000"/>
                <a:gd name="connsiteX266" fmla="*/ 6490 w 10000"/>
                <a:gd name="connsiteY266" fmla="*/ 5070 h 10000"/>
                <a:gd name="connsiteX267" fmla="*/ 6539 w 10000"/>
                <a:gd name="connsiteY267" fmla="*/ 5056 h 10000"/>
                <a:gd name="connsiteX268" fmla="*/ 6600 w 10000"/>
                <a:gd name="connsiteY268" fmla="*/ 5049 h 10000"/>
                <a:gd name="connsiteX269" fmla="*/ 6670 w 10000"/>
                <a:gd name="connsiteY269" fmla="*/ 5042 h 10000"/>
                <a:gd name="connsiteX270" fmla="*/ 6743 w 10000"/>
                <a:gd name="connsiteY270" fmla="*/ 5036 h 10000"/>
                <a:gd name="connsiteX271" fmla="*/ 6798 w 10000"/>
                <a:gd name="connsiteY271" fmla="*/ 5029 h 10000"/>
                <a:gd name="connsiteX272" fmla="*/ 6834 w 10000"/>
                <a:gd name="connsiteY272" fmla="*/ 5012 h 10000"/>
                <a:gd name="connsiteX273" fmla="*/ 6868 w 10000"/>
                <a:gd name="connsiteY273" fmla="*/ 4985 h 10000"/>
                <a:gd name="connsiteX274" fmla="*/ 6910 w 10000"/>
                <a:gd name="connsiteY274" fmla="*/ 4937 h 10000"/>
                <a:gd name="connsiteX275" fmla="*/ 6959 w 10000"/>
                <a:gd name="connsiteY275" fmla="*/ 4876 h 10000"/>
                <a:gd name="connsiteX276" fmla="*/ 7002 w 10000"/>
                <a:gd name="connsiteY276" fmla="*/ 4822 h 10000"/>
                <a:gd name="connsiteX277" fmla="*/ 7032 w 10000"/>
                <a:gd name="connsiteY277" fmla="*/ 4778 h 10000"/>
                <a:gd name="connsiteX278" fmla="*/ 7041 w 10000"/>
                <a:gd name="connsiteY278" fmla="*/ 4710 h 10000"/>
                <a:gd name="connsiteX279" fmla="*/ 7054 w 10000"/>
                <a:gd name="connsiteY279" fmla="*/ 4628 h 10000"/>
                <a:gd name="connsiteX280" fmla="*/ 7072 w 10000"/>
                <a:gd name="connsiteY280" fmla="*/ 4557 h 10000"/>
                <a:gd name="connsiteX281" fmla="*/ 7102 w 10000"/>
                <a:gd name="connsiteY281" fmla="*/ 4489 h 10000"/>
                <a:gd name="connsiteX282" fmla="*/ 7163 w 10000"/>
                <a:gd name="connsiteY282" fmla="*/ 4421 h 10000"/>
                <a:gd name="connsiteX283" fmla="*/ 7233 w 10000"/>
                <a:gd name="connsiteY283" fmla="*/ 4364 h 10000"/>
                <a:gd name="connsiteX284" fmla="*/ 7319 w 10000"/>
                <a:gd name="connsiteY284" fmla="*/ 4330 h 10000"/>
                <a:gd name="connsiteX285" fmla="*/ 7361 w 10000"/>
                <a:gd name="connsiteY285" fmla="*/ 4309 h 10000"/>
                <a:gd name="connsiteX286" fmla="*/ 7392 w 10000"/>
                <a:gd name="connsiteY286" fmla="*/ 4282 h 10000"/>
                <a:gd name="connsiteX287" fmla="*/ 7413 w 10000"/>
                <a:gd name="connsiteY287" fmla="*/ 4242 h 10000"/>
                <a:gd name="connsiteX288" fmla="*/ 7444 w 10000"/>
                <a:gd name="connsiteY288" fmla="*/ 4208 h 10000"/>
                <a:gd name="connsiteX289" fmla="*/ 7480 w 10000"/>
                <a:gd name="connsiteY289" fmla="*/ 4181 h 10000"/>
                <a:gd name="connsiteX290" fmla="*/ 7523 w 10000"/>
                <a:gd name="connsiteY290" fmla="*/ 4164 h 10000"/>
                <a:gd name="connsiteX291" fmla="*/ 7578 w 10000"/>
                <a:gd name="connsiteY291" fmla="*/ 4130 h 10000"/>
                <a:gd name="connsiteX292" fmla="*/ 7648 w 10000"/>
                <a:gd name="connsiteY292" fmla="*/ 4089 h 10000"/>
                <a:gd name="connsiteX293" fmla="*/ 7721 w 10000"/>
                <a:gd name="connsiteY293" fmla="*/ 4055 h 10000"/>
                <a:gd name="connsiteX294" fmla="*/ 7797 w 10000"/>
                <a:gd name="connsiteY294" fmla="*/ 4035 h 10000"/>
                <a:gd name="connsiteX295" fmla="*/ 7870 w 10000"/>
                <a:gd name="connsiteY295" fmla="*/ 4028 h 10000"/>
                <a:gd name="connsiteX296" fmla="*/ 7943 w 10000"/>
                <a:gd name="connsiteY296" fmla="*/ 4035 h 10000"/>
                <a:gd name="connsiteX297" fmla="*/ 8007 w 10000"/>
                <a:gd name="connsiteY297" fmla="*/ 4055 h 10000"/>
                <a:gd name="connsiteX298" fmla="*/ 8080 w 10000"/>
                <a:gd name="connsiteY298" fmla="*/ 4069 h 10000"/>
                <a:gd name="connsiteX299" fmla="*/ 8135 w 10000"/>
                <a:gd name="connsiteY299" fmla="*/ 4082 h 10000"/>
                <a:gd name="connsiteX300" fmla="*/ 8181 w 10000"/>
                <a:gd name="connsiteY300" fmla="*/ 4082 h 10000"/>
                <a:gd name="connsiteX301" fmla="*/ 8218 w 10000"/>
                <a:gd name="connsiteY301" fmla="*/ 4062 h 10000"/>
                <a:gd name="connsiteX302" fmla="*/ 8248 w 10000"/>
                <a:gd name="connsiteY302" fmla="*/ 4014 h 10000"/>
                <a:gd name="connsiteX303" fmla="*/ 8266 w 10000"/>
                <a:gd name="connsiteY303" fmla="*/ 3974 h 10000"/>
                <a:gd name="connsiteX304" fmla="*/ 8266 w 10000"/>
                <a:gd name="connsiteY304" fmla="*/ 3929 h 10000"/>
                <a:gd name="connsiteX305" fmla="*/ 8248 w 10000"/>
                <a:gd name="connsiteY305" fmla="*/ 3868 h 10000"/>
                <a:gd name="connsiteX306" fmla="*/ 8211 w 10000"/>
                <a:gd name="connsiteY306" fmla="*/ 3821 h 10000"/>
                <a:gd name="connsiteX307" fmla="*/ 8172 w 10000"/>
                <a:gd name="connsiteY307" fmla="*/ 3760 h 10000"/>
                <a:gd name="connsiteX308" fmla="*/ 8111 w 10000"/>
                <a:gd name="connsiteY308" fmla="*/ 3695 h 10000"/>
                <a:gd name="connsiteX309" fmla="*/ 8056 w 10000"/>
                <a:gd name="connsiteY309" fmla="*/ 3634 h 10000"/>
                <a:gd name="connsiteX310" fmla="*/ 8001 w 10000"/>
                <a:gd name="connsiteY310" fmla="*/ 3580 h 10000"/>
                <a:gd name="connsiteX311" fmla="*/ 7956 w 10000"/>
                <a:gd name="connsiteY311" fmla="*/ 3536 h 10000"/>
                <a:gd name="connsiteX312" fmla="*/ 7846 w 10000"/>
                <a:gd name="connsiteY312" fmla="*/ 3448 h 10000"/>
                <a:gd name="connsiteX313" fmla="*/ 7733 w 10000"/>
                <a:gd name="connsiteY313" fmla="*/ 3407 h 10000"/>
                <a:gd name="connsiteX314" fmla="*/ 7690 w 10000"/>
                <a:gd name="connsiteY314" fmla="*/ 3386 h 10000"/>
                <a:gd name="connsiteX315" fmla="*/ 7648 w 10000"/>
                <a:gd name="connsiteY315" fmla="*/ 3359 h 10000"/>
                <a:gd name="connsiteX316" fmla="*/ 7611 w 10000"/>
                <a:gd name="connsiteY316" fmla="*/ 3346 h 10000"/>
                <a:gd name="connsiteX317" fmla="*/ 7572 w 10000"/>
                <a:gd name="connsiteY317" fmla="*/ 3339 h 10000"/>
                <a:gd name="connsiteX318" fmla="*/ 7523 w 10000"/>
                <a:gd name="connsiteY318" fmla="*/ 3359 h 10000"/>
                <a:gd name="connsiteX319" fmla="*/ 7474 w 10000"/>
                <a:gd name="connsiteY319" fmla="*/ 3414 h 10000"/>
                <a:gd name="connsiteX320" fmla="*/ 7431 w 10000"/>
                <a:gd name="connsiteY320" fmla="*/ 3475 h 10000"/>
                <a:gd name="connsiteX321" fmla="*/ 7392 w 10000"/>
                <a:gd name="connsiteY321" fmla="*/ 3529 h 10000"/>
                <a:gd name="connsiteX322" fmla="*/ 7337 w 10000"/>
                <a:gd name="connsiteY322" fmla="*/ 3566 h 10000"/>
                <a:gd name="connsiteX323" fmla="*/ 7294 w 10000"/>
                <a:gd name="connsiteY323" fmla="*/ 3573 h 10000"/>
                <a:gd name="connsiteX324" fmla="*/ 7239 w 10000"/>
                <a:gd name="connsiteY324" fmla="*/ 3560 h 10000"/>
                <a:gd name="connsiteX325" fmla="*/ 7182 w 10000"/>
                <a:gd name="connsiteY325" fmla="*/ 3543 h 10000"/>
                <a:gd name="connsiteX326" fmla="*/ 7121 w 10000"/>
                <a:gd name="connsiteY326" fmla="*/ 3515 h 10000"/>
                <a:gd name="connsiteX327" fmla="*/ 7060 w 10000"/>
                <a:gd name="connsiteY327" fmla="*/ 3502 h 10000"/>
                <a:gd name="connsiteX328" fmla="*/ 7020 w 10000"/>
                <a:gd name="connsiteY328" fmla="*/ 3509 h 10000"/>
                <a:gd name="connsiteX329" fmla="*/ 6984 w 10000"/>
                <a:gd name="connsiteY329" fmla="*/ 3536 h 10000"/>
                <a:gd name="connsiteX330" fmla="*/ 6953 w 10000"/>
                <a:gd name="connsiteY330" fmla="*/ 3573 h 10000"/>
                <a:gd name="connsiteX331" fmla="*/ 6923 w 10000"/>
                <a:gd name="connsiteY331" fmla="*/ 3621 h 10000"/>
                <a:gd name="connsiteX332" fmla="*/ 6886 w 10000"/>
                <a:gd name="connsiteY332" fmla="*/ 3661 h 10000"/>
                <a:gd name="connsiteX333" fmla="*/ 6849 w 10000"/>
                <a:gd name="connsiteY333" fmla="*/ 3688 h 10000"/>
                <a:gd name="connsiteX334" fmla="*/ 6810 w 10000"/>
                <a:gd name="connsiteY334" fmla="*/ 3688 h 10000"/>
                <a:gd name="connsiteX335" fmla="*/ 6737 w 10000"/>
                <a:gd name="connsiteY335" fmla="*/ 3648 h 10000"/>
                <a:gd name="connsiteX336" fmla="*/ 6670 w 10000"/>
                <a:gd name="connsiteY336" fmla="*/ 3600 h 10000"/>
                <a:gd name="connsiteX337" fmla="*/ 6624 w 10000"/>
                <a:gd name="connsiteY337" fmla="*/ 3543 h 10000"/>
                <a:gd name="connsiteX338" fmla="*/ 6606 w 10000"/>
                <a:gd name="connsiteY338" fmla="*/ 3475 h 10000"/>
                <a:gd name="connsiteX339" fmla="*/ 6612 w 10000"/>
                <a:gd name="connsiteY339" fmla="*/ 3427 h 10000"/>
                <a:gd name="connsiteX340" fmla="*/ 6636 w 10000"/>
                <a:gd name="connsiteY340" fmla="*/ 3400 h 10000"/>
                <a:gd name="connsiteX341" fmla="*/ 6658 w 10000"/>
                <a:gd name="connsiteY341" fmla="*/ 3366 h 10000"/>
                <a:gd name="connsiteX342" fmla="*/ 6682 w 10000"/>
                <a:gd name="connsiteY342" fmla="*/ 3332 h 10000"/>
                <a:gd name="connsiteX343" fmla="*/ 6694 w 10000"/>
                <a:gd name="connsiteY343" fmla="*/ 3275 h 10000"/>
                <a:gd name="connsiteX344" fmla="*/ 6700 w 10000"/>
                <a:gd name="connsiteY344" fmla="*/ 3173 h 10000"/>
                <a:gd name="connsiteX345" fmla="*/ 6706 w 10000"/>
                <a:gd name="connsiteY345" fmla="*/ 3061 h 10000"/>
                <a:gd name="connsiteX346" fmla="*/ 6725 w 10000"/>
                <a:gd name="connsiteY346" fmla="*/ 2945 h 10000"/>
                <a:gd name="connsiteX347" fmla="*/ 6755 w 10000"/>
                <a:gd name="connsiteY347" fmla="*/ 2847 h 10000"/>
                <a:gd name="connsiteX348" fmla="*/ 6792 w 10000"/>
                <a:gd name="connsiteY348" fmla="*/ 2752 h 10000"/>
                <a:gd name="connsiteX349" fmla="*/ 6822 w 10000"/>
                <a:gd name="connsiteY349" fmla="*/ 2654 h 10000"/>
                <a:gd name="connsiteX350" fmla="*/ 6849 w 10000"/>
                <a:gd name="connsiteY350" fmla="*/ 2559 h 10000"/>
                <a:gd name="connsiteX351" fmla="*/ 6868 w 10000"/>
                <a:gd name="connsiteY351" fmla="*/ 2494 h 10000"/>
                <a:gd name="connsiteX352" fmla="*/ 6892 w 10000"/>
                <a:gd name="connsiteY352" fmla="*/ 2447 h 10000"/>
                <a:gd name="connsiteX353" fmla="*/ 6935 w 10000"/>
                <a:gd name="connsiteY353" fmla="*/ 2419 h 10000"/>
                <a:gd name="connsiteX354" fmla="*/ 6996 w 10000"/>
                <a:gd name="connsiteY354" fmla="*/ 2413 h 10000"/>
                <a:gd name="connsiteX355" fmla="*/ 7060 w 10000"/>
                <a:gd name="connsiteY355" fmla="*/ 2419 h 10000"/>
                <a:gd name="connsiteX356" fmla="*/ 7102 w 10000"/>
                <a:gd name="connsiteY356" fmla="*/ 2440 h 10000"/>
                <a:gd name="connsiteX357" fmla="*/ 7157 w 10000"/>
                <a:gd name="connsiteY357" fmla="*/ 2460 h 10000"/>
                <a:gd name="connsiteX358" fmla="*/ 7206 w 10000"/>
                <a:gd name="connsiteY358" fmla="*/ 2487 h 10000"/>
                <a:gd name="connsiteX359" fmla="*/ 7252 w 10000"/>
                <a:gd name="connsiteY359" fmla="*/ 2497 h 10000"/>
                <a:gd name="connsiteX360" fmla="*/ 7294 w 10000"/>
                <a:gd name="connsiteY360" fmla="*/ 2497 h 10000"/>
                <a:gd name="connsiteX361" fmla="*/ 7331 w 10000"/>
                <a:gd name="connsiteY361" fmla="*/ 2474 h 10000"/>
                <a:gd name="connsiteX362" fmla="*/ 7386 w 10000"/>
                <a:gd name="connsiteY362" fmla="*/ 2385 h 10000"/>
                <a:gd name="connsiteX363" fmla="*/ 7444 w 10000"/>
                <a:gd name="connsiteY363" fmla="*/ 2290 h 10000"/>
                <a:gd name="connsiteX364" fmla="*/ 7505 w 10000"/>
                <a:gd name="connsiteY364" fmla="*/ 2206 h 10000"/>
                <a:gd name="connsiteX365" fmla="*/ 7547 w 10000"/>
                <a:gd name="connsiteY365" fmla="*/ 2172 h 10000"/>
                <a:gd name="connsiteX366" fmla="*/ 7596 w 10000"/>
                <a:gd name="connsiteY366" fmla="*/ 2158 h 10000"/>
                <a:gd name="connsiteX367" fmla="*/ 7636 w 10000"/>
                <a:gd name="connsiteY367" fmla="*/ 2151 h 10000"/>
                <a:gd name="connsiteX368" fmla="*/ 7684 w 10000"/>
                <a:gd name="connsiteY368" fmla="*/ 2138 h 10000"/>
                <a:gd name="connsiteX369" fmla="*/ 7721 w 10000"/>
                <a:gd name="connsiteY369" fmla="*/ 2111 h 10000"/>
                <a:gd name="connsiteX370" fmla="*/ 7739 w 10000"/>
                <a:gd name="connsiteY370" fmla="*/ 2073 h 10000"/>
                <a:gd name="connsiteX371" fmla="*/ 7745 w 10000"/>
                <a:gd name="connsiteY371" fmla="*/ 2019 h 10000"/>
                <a:gd name="connsiteX372" fmla="*/ 7733 w 10000"/>
                <a:gd name="connsiteY372" fmla="*/ 1958 h 10000"/>
                <a:gd name="connsiteX373" fmla="*/ 7721 w 10000"/>
                <a:gd name="connsiteY373" fmla="*/ 1904 h 10000"/>
                <a:gd name="connsiteX374" fmla="*/ 7709 w 10000"/>
                <a:gd name="connsiteY374" fmla="*/ 1860 h 10000"/>
                <a:gd name="connsiteX375" fmla="*/ 7715 w 10000"/>
                <a:gd name="connsiteY375" fmla="*/ 1812 h 10000"/>
                <a:gd name="connsiteX376" fmla="*/ 7727 w 10000"/>
                <a:gd name="connsiteY376" fmla="*/ 1758 h 10000"/>
                <a:gd name="connsiteX377" fmla="*/ 7745 w 10000"/>
                <a:gd name="connsiteY377" fmla="*/ 1690 h 10000"/>
                <a:gd name="connsiteX378" fmla="*/ 7770 w 10000"/>
                <a:gd name="connsiteY378" fmla="*/ 1619 h 10000"/>
                <a:gd name="connsiteX379" fmla="*/ 7788 w 10000"/>
                <a:gd name="connsiteY379" fmla="*/ 1558 h 10000"/>
                <a:gd name="connsiteX380" fmla="*/ 7803 w 10000"/>
                <a:gd name="connsiteY380" fmla="*/ 1503 h 10000"/>
                <a:gd name="connsiteX381" fmla="*/ 7821 w 10000"/>
                <a:gd name="connsiteY381" fmla="*/ 1412 h 10000"/>
                <a:gd name="connsiteX382" fmla="*/ 7834 w 10000"/>
                <a:gd name="connsiteY382" fmla="*/ 1310 h 10000"/>
                <a:gd name="connsiteX383" fmla="*/ 7858 w 10000"/>
                <a:gd name="connsiteY383" fmla="*/ 1205 h 10000"/>
                <a:gd name="connsiteX384" fmla="*/ 7876 w 10000"/>
                <a:gd name="connsiteY384" fmla="*/ 1144 h 10000"/>
                <a:gd name="connsiteX385" fmla="*/ 7888 w 10000"/>
                <a:gd name="connsiteY385" fmla="*/ 1110 h 10000"/>
                <a:gd name="connsiteX386" fmla="*/ 7907 w 10000"/>
                <a:gd name="connsiteY386" fmla="*/ 1076 h 10000"/>
                <a:gd name="connsiteX387" fmla="*/ 7931 w 10000"/>
                <a:gd name="connsiteY387" fmla="*/ 1035 h 10000"/>
                <a:gd name="connsiteX388" fmla="*/ 7968 w 10000"/>
                <a:gd name="connsiteY388" fmla="*/ 998 h 10000"/>
                <a:gd name="connsiteX389" fmla="*/ 8001 w 10000"/>
                <a:gd name="connsiteY389" fmla="*/ 937 h 10000"/>
                <a:gd name="connsiteX390" fmla="*/ 8020 w 10000"/>
                <a:gd name="connsiteY390" fmla="*/ 882 h 10000"/>
                <a:gd name="connsiteX391" fmla="*/ 8026 w 10000"/>
                <a:gd name="connsiteY391" fmla="*/ 835 h 10000"/>
                <a:gd name="connsiteX392" fmla="*/ 8026 w 10000"/>
                <a:gd name="connsiteY392" fmla="*/ 784 h 10000"/>
                <a:gd name="connsiteX393" fmla="*/ 8020 w 10000"/>
                <a:gd name="connsiteY393" fmla="*/ 709 h 10000"/>
                <a:gd name="connsiteX394" fmla="*/ 8020 w 10000"/>
                <a:gd name="connsiteY394" fmla="*/ 628 h 10000"/>
                <a:gd name="connsiteX395" fmla="*/ 8007 w 10000"/>
                <a:gd name="connsiteY395" fmla="*/ 556 h 10000"/>
                <a:gd name="connsiteX396" fmla="*/ 7989 w 10000"/>
                <a:gd name="connsiteY396" fmla="*/ 509 h 10000"/>
                <a:gd name="connsiteX397" fmla="*/ 7968 w 10000"/>
                <a:gd name="connsiteY397" fmla="*/ 495 h 10000"/>
                <a:gd name="connsiteX398" fmla="*/ 7937 w 10000"/>
                <a:gd name="connsiteY398" fmla="*/ 502 h 10000"/>
                <a:gd name="connsiteX399" fmla="*/ 7901 w 10000"/>
                <a:gd name="connsiteY399" fmla="*/ 516 h 10000"/>
                <a:gd name="connsiteX400" fmla="*/ 7864 w 10000"/>
                <a:gd name="connsiteY400" fmla="*/ 529 h 10000"/>
                <a:gd name="connsiteX401" fmla="*/ 7821 w 10000"/>
                <a:gd name="connsiteY401" fmla="*/ 536 h 10000"/>
                <a:gd name="connsiteX402" fmla="*/ 7788 w 10000"/>
                <a:gd name="connsiteY402" fmla="*/ 529 h 10000"/>
                <a:gd name="connsiteX403" fmla="*/ 7764 w 10000"/>
                <a:gd name="connsiteY403" fmla="*/ 502 h 10000"/>
                <a:gd name="connsiteX404" fmla="*/ 7757 w 10000"/>
                <a:gd name="connsiteY404" fmla="*/ 461 h 10000"/>
                <a:gd name="connsiteX405" fmla="*/ 7764 w 10000"/>
                <a:gd name="connsiteY405" fmla="*/ 421 h 10000"/>
                <a:gd name="connsiteX406" fmla="*/ 8374 w 10000"/>
                <a:gd name="connsiteY406" fmla="*/ 3650 h 10000"/>
                <a:gd name="connsiteX407" fmla="*/ 8105 w 10000"/>
                <a:gd name="connsiteY407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930 w 10000"/>
                <a:gd name="connsiteY14" fmla="*/ 3491 h 10000"/>
                <a:gd name="connsiteX15" fmla="*/ 8135 w 10000"/>
                <a:gd name="connsiteY15" fmla="*/ 448 h 10000"/>
                <a:gd name="connsiteX16" fmla="*/ 8403 w 10000"/>
                <a:gd name="connsiteY16" fmla="*/ 621 h 10000"/>
                <a:gd name="connsiteX17" fmla="*/ 8971 w 10000"/>
                <a:gd name="connsiteY17" fmla="*/ 3282 h 10000"/>
                <a:gd name="connsiteX18" fmla="*/ 8681 w 10000"/>
                <a:gd name="connsiteY18" fmla="*/ 556 h 10000"/>
                <a:gd name="connsiteX19" fmla="*/ 8693 w 10000"/>
                <a:gd name="connsiteY19" fmla="*/ 784 h 10000"/>
                <a:gd name="connsiteX20" fmla="*/ 9214 w 10000"/>
                <a:gd name="connsiteY20" fmla="*/ 3632 h 10000"/>
                <a:gd name="connsiteX21" fmla="*/ 9254 w 10000"/>
                <a:gd name="connsiteY21" fmla="*/ 2330 h 10000"/>
                <a:gd name="connsiteX22" fmla="*/ 9418 w 10000"/>
                <a:gd name="connsiteY22" fmla="*/ 2472 h 10000"/>
                <a:gd name="connsiteX23" fmla="*/ 8903 w 10000"/>
                <a:gd name="connsiteY23" fmla="*/ 2720 h 10000"/>
                <a:gd name="connsiteX24" fmla="*/ 9902 w 10000"/>
                <a:gd name="connsiteY24" fmla="*/ 970 h 10000"/>
                <a:gd name="connsiteX25" fmla="*/ 9845 w 10000"/>
                <a:gd name="connsiteY25" fmla="*/ 1310 h 10000"/>
                <a:gd name="connsiteX26" fmla="*/ 9753 w 10000"/>
                <a:gd name="connsiteY26" fmla="*/ 1697 h 10000"/>
                <a:gd name="connsiteX27" fmla="*/ 9845 w 10000"/>
                <a:gd name="connsiteY27" fmla="*/ 2090 h 10000"/>
                <a:gd name="connsiteX28" fmla="*/ 9747 w 10000"/>
                <a:gd name="connsiteY28" fmla="*/ 2145 h 10000"/>
                <a:gd name="connsiteX29" fmla="*/ 9723 w 10000"/>
                <a:gd name="connsiteY29" fmla="*/ 2379 h 10000"/>
                <a:gd name="connsiteX30" fmla="*/ 9567 w 10000"/>
                <a:gd name="connsiteY30" fmla="*/ 2565 h 10000"/>
                <a:gd name="connsiteX31" fmla="*/ 9400 w 10000"/>
                <a:gd name="connsiteY31" fmla="*/ 2939 h 10000"/>
                <a:gd name="connsiteX32" fmla="*/ 9147 w 10000"/>
                <a:gd name="connsiteY32" fmla="*/ 3247 h 10000"/>
                <a:gd name="connsiteX33" fmla="*/ 9101 w 10000"/>
                <a:gd name="connsiteY33" fmla="*/ 3407 h 10000"/>
                <a:gd name="connsiteX34" fmla="*/ 9269 w 10000"/>
                <a:gd name="connsiteY34" fmla="*/ 3607 h 10000"/>
                <a:gd name="connsiteX35" fmla="*/ 9394 w 10000"/>
                <a:gd name="connsiteY35" fmla="*/ 3800 h 10000"/>
                <a:gd name="connsiteX36" fmla="*/ 9357 w 10000"/>
                <a:gd name="connsiteY36" fmla="*/ 4075 h 10000"/>
                <a:gd name="connsiteX37" fmla="*/ 9381 w 10000"/>
                <a:gd name="connsiteY37" fmla="*/ 4296 h 10000"/>
                <a:gd name="connsiteX38" fmla="*/ 9232 w 10000"/>
                <a:gd name="connsiteY38" fmla="*/ 4221 h 10000"/>
                <a:gd name="connsiteX39" fmla="*/ 9183 w 10000"/>
                <a:gd name="connsiteY39" fmla="*/ 4289 h 10000"/>
                <a:gd name="connsiteX40" fmla="*/ 9052 w 10000"/>
                <a:gd name="connsiteY40" fmla="*/ 4242 h 10000"/>
                <a:gd name="connsiteX41" fmla="*/ 8979 w 10000"/>
                <a:gd name="connsiteY41" fmla="*/ 4428 h 10000"/>
                <a:gd name="connsiteX42" fmla="*/ 9107 w 10000"/>
                <a:gd name="connsiteY42" fmla="*/ 4455 h 10000"/>
                <a:gd name="connsiteX43" fmla="*/ 9232 w 10000"/>
                <a:gd name="connsiteY43" fmla="*/ 4642 h 10000"/>
                <a:gd name="connsiteX44" fmla="*/ 9214 w 10000"/>
                <a:gd name="connsiteY44" fmla="*/ 4924 h 10000"/>
                <a:gd name="connsiteX45" fmla="*/ 9321 w 10000"/>
                <a:gd name="connsiteY45" fmla="*/ 5090 h 10000"/>
                <a:gd name="connsiteX46" fmla="*/ 9327 w 10000"/>
                <a:gd name="connsiteY46" fmla="*/ 5192 h 10000"/>
                <a:gd name="connsiteX47" fmla="*/ 9418 w 10000"/>
                <a:gd name="connsiteY47" fmla="*/ 5212 h 10000"/>
                <a:gd name="connsiteX48" fmla="*/ 9659 w 10000"/>
                <a:gd name="connsiteY48" fmla="*/ 5005 h 10000"/>
                <a:gd name="connsiteX49" fmla="*/ 9778 w 10000"/>
                <a:gd name="connsiteY49" fmla="*/ 5229 h 10000"/>
                <a:gd name="connsiteX50" fmla="*/ 9884 w 10000"/>
                <a:gd name="connsiteY50" fmla="*/ 5456 h 10000"/>
                <a:gd name="connsiteX51" fmla="*/ 10000 w 10000"/>
                <a:gd name="connsiteY51" fmla="*/ 5531 h 10000"/>
                <a:gd name="connsiteX52" fmla="*/ 10000 w 10000"/>
                <a:gd name="connsiteY52" fmla="*/ 5691 h 10000"/>
                <a:gd name="connsiteX53" fmla="*/ 9869 w 10000"/>
                <a:gd name="connsiteY53" fmla="*/ 5864 h 10000"/>
                <a:gd name="connsiteX54" fmla="*/ 9717 w 10000"/>
                <a:gd name="connsiteY54" fmla="*/ 6026 h 10000"/>
                <a:gd name="connsiteX55" fmla="*/ 9561 w 10000"/>
                <a:gd name="connsiteY55" fmla="*/ 5993 h 10000"/>
                <a:gd name="connsiteX56" fmla="*/ 9549 w 10000"/>
                <a:gd name="connsiteY56" fmla="*/ 6118 h 10000"/>
                <a:gd name="connsiteX57" fmla="*/ 9449 w 10000"/>
                <a:gd name="connsiteY57" fmla="*/ 6172 h 10000"/>
                <a:gd name="connsiteX58" fmla="*/ 9238 w 10000"/>
                <a:gd name="connsiteY58" fmla="*/ 6240 h 10000"/>
                <a:gd name="connsiteX59" fmla="*/ 9083 w 10000"/>
                <a:gd name="connsiteY59" fmla="*/ 6440 h 10000"/>
                <a:gd name="connsiteX60" fmla="*/ 8921 w 10000"/>
                <a:gd name="connsiteY60" fmla="*/ 6586 h 10000"/>
                <a:gd name="connsiteX61" fmla="*/ 8787 w 10000"/>
                <a:gd name="connsiteY61" fmla="*/ 6827 h 10000"/>
                <a:gd name="connsiteX62" fmla="*/ 8650 w 10000"/>
                <a:gd name="connsiteY62" fmla="*/ 6607 h 10000"/>
                <a:gd name="connsiteX63" fmla="*/ 8525 w 10000"/>
                <a:gd name="connsiteY63" fmla="*/ 6505 h 10000"/>
                <a:gd name="connsiteX64" fmla="*/ 8434 w 10000"/>
                <a:gd name="connsiteY64" fmla="*/ 6600 h 10000"/>
                <a:gd name="connsiteX65" fmla="*/ 8495 w 10000"/>
                <a:gd name="connsiteY65" fmla="*/ 6675 h 10000"/>
                <a:gd name="connsiteX66" fmla="*/ 8495 w 10000"/>
                <a:gd name="connsiteY66" fmla="*/ 6895 h 10000"/>
                <a:gd name="connsiteX67" fmla="*/ 8565 w 10000"/>
                <a:gd name="connsiteY67" fmla="*/ 7082 h 10000"/>
                <a:gd name="connsiteX68" fmla="*/ 8464 w 10000"/>
                <a:gd name="connsiteY68" fmla="*/ 7262 h 10000"/>
                <a:gd name="connsiteX69" fmla="*/ 8440 w 10000"/>
                <a:gd name="connsiteY69" fmla="*/ 7187 h 10000"/>
                <a:gd name="connsiteX70" fmla="*/ 8236 w 10000"/>
                <a:gd name="connsiteY70" fmla="*/ 7180 h 10000"/>
                <a:gd name="connsiteX71" fmla="*/ 8093 w 10000"/>
                <a:gd name="connsiteY71" fmla="*/ 7034 h 10000"/>
                <a:gd name="connsiteX72" fmla="*/ 8044 w 10000"/>
                <a:gd name="connsiteY72" fmla="*/ 6827 h 10000"/>
                <a:gd name="connsiteX73" fmla="*/ 7943 w 10000"/>
                <a:gd name="connsiteY73" fmla="*/ 6688 h 10000"/>
                <a:gd name="connsiteX74" fmla="*/ 7864 w 10000"/>
                <a:gd name="connsiteY74" fmla="*/ 6532 h 10000"/>
                <a:gd name="connsiteX75" fmla="*/ 7788 w 10000"/>
                <a:gd name="connsiteY75" fmla="*/ 6485 h 10000"/>
                <a:gd name="connsiteX76" fmla="*/ 7727 w 10000"/>
                <a:gd name="connsiteY76" fmla="*/ 6586 h 10000"/>
                <a:gd name="connsiteX77" fmla="*/ 7636 w 10000"/>
                <a:gd name="connsiteY77" fmla="*/ 6593 h 10000"/>
                <a:gd name="connsiteX78" fmla="*/ 7523 w 10000"/>
                <a:gd name="connsiteY78" fmla="*/ 6675 h 10000"/>
                <a:gd name="connsiteX79" fmla="*/ 7553 w 10000"/>
                <a:gd name="connsiteY79" fmla="*/ 6905 h 10000"/>
                <a:gd name="connsiteX80" fmla="*/ 7438 w 10000"/>
                <a:gd name="connsiteY80" fmla="*/ 6953 h 10000"/>
                <a:gd name="connsiteX81" fmla="*/ 7355 w 10000"/>
                <a:gd name="connsiteY81" fmla="*/ 6919 h 10000"/>
                <a:gd name="connsiteX82" fmla="*/ 7270 w 10000"/>
                <a:gd name="connsiteY82" fmla="*/ 7041 h 10000"/>
                <a:gd name="connsiteX83" fmla="*/ 7151 w 10000"/>
                <a:gd name="connsiteY83" fmla="*/ 7034 h 10000"/>
                <a:gd name="connsiteX84" fmla="*/ 6996 w 10000"/>
                <a:gd name="connsiteY84" fmla="*/ 7221 h 10000"/>
                <a:gd name="connsiteX85" fmla="*/ 6849 w 10000"/>
                <a:gd name="connsiteY85" fmla="*/ 7234 h 10000"/>
                <a:gd name="connsiteX86" fmla="*/ 6798 w 10000"/>
                <a:gd name="connsiteY86" fmla="*/ 6973 h 10000"/>
                <a:gd name="connsiteX87" fmla="*/ 6651 w 10000"/>
                <a:gd name="connsiteY87" fmla="*/ 6960 h 10000"/>
                <a:gd name="connsiteX88" fmla="*/ 6575 w 10000"/>
                <a:gd name="connsiteY88" fmla="*/ 7102 h 10000"/>
                <a:gd name="connsiteX89" fmla="*/ 6557 w 10000"/>
                <a:gd name="connsiteY89" fmla="*/ 7268 h 10000"/>
                <a:gd name="connsiteX90" fmla="*/ 6459 w 10000"/>
                <a:gd name="connsiteY90" fmla="*/ 7401 h 10000"/>
                <a:gd name="connsiteX91" fmla="*/ 6496 w 10000"/>
                <a:gd name="connsiteY91" fmla="*/ 7540 h 10000"/>
                <a:gd name="connsiteX92" fmla="*/ 6450 w 10000"/>
                <a:gd name="connsiteY92" fmla="*/ 7621 h 10000"/>
                <a:gd name="connsiteX93" fmla="*/ 6658 w 10000"/>
                <a:gd name="connsiteY93" fmla="*/ 7917 h 10000"/>
                <a:gd name="connsiteX94" fmla="*/ 6322 w 10000"/>
                <a:gd name="connsiteY94" fmla="*/ 8062 h 10000"/>
                <a:gd name="connsiteX95" fmla="*/ 6137 w 10000"/>
                <a:gd name="connsiteY95" fmla="*/ 8062 h 10000"/>
                <a:gd name="connsiteX96" fmla="*/ 5874 w 10000"/>
                <a:gd name="connsiteY96" fmla="*/ 8168 h 10000"/>
                <a:gd name="connsiteX97" fmla="*/ 5728 w 10000"/>
                <a:gd name="connsiteY97" fmla="*/ 8571 h 10000"/>
                <a:gd name="connsiteX98" fmla="*/ 5491 w 10000"/>
                <a:gd name="connsiteY98" fmla="*/ 8670 h 10000"/>
                <a:gd name="connsiteX99" fmla="*/ 5381 w 10000"/>
                <a:gd name="connsiteY99" fmla="*/ 8616 h 10000"/>
                <a:gd name="connsiteX100" fmla="*/ 5274 w 10000"/>
                <a:gd name="connsiteY100" fmla="*/ 8816 h 10000"/>
                <a:gd name="connsiteX101" fmla="*/ 5101 w 10000"/>
                <a:gd name="connsiteY101" fmla="*/ 8751 h 10000"/>
                <a:gd name="connsiteX102" fmla="*/ 4939 w 10000"/>
                <a:gd name="connsiteY102" fmla="*/ 8951 h 10000"/>
                <a:gd name="connsiteX103" fmla="*/ 4878 w 10000"/>
                <a:gd name="connsiteY103" fmla="*/ 9223 h 10000"/>
                <a:gd name="connsiteX104" fmla="*/ 4576 w 10000"/>
                <a:gd name="connsiteY104" fmla="*/ 9678 h 10000"/>
                <a:gd name="connsiteX105" fmla="*/ 4445 w 10000"/>
                <a:gd name="connsiteY105" fmla="*/ 9800 h 10000"/>
                <a:gd name="connsiteX106" fmla="*/ 4357 w 10000"/>
                <a:gd name="connsiteY106" fmla="*/ 9705 h 10000"/>
                <a:gd name="connsiteX107" fmla="*/ 4080 w 10000"/>
                <a:gd name="connsiteY107" fmla="*/ 9759 h 10000"/>
                <a:gd name="connsiteX108" fmla="*/ 3955 w 10000"/>
                <a:gd name="connsiteY108" fmla="*/ 9579 h 10000"/>
                <a:gd name="connsiteX109" fmla="*/ 3775 w 10000"/>
                <a:gd name="connsiteY109" fmla="*/ 9572 h 10000"/>
                <a:gd name="connsiteX110" fmla="*/ 3641 w 10000"/>
                <a:gd name="connsiteY110" fmla="*/ 9437 h 10000"/>
                <a:gd name="connsiteX111" fmla="*/ 3757 w 10000"/>
                <a:gd name="connsiteY111" fmla="*/ 9186 h 10000"/>
                <a:gd name="connsiteX112" fmla="*/ 3803 w 10000"/>
                <a:gd name="connsiteY112" fmla="*/ 9023 h 10000"/>
                <a:gd name="connsiteX113" fmla="*/ 3702 w 10000"/>
                <a:gd name="connsiteY113" fmla="*/ 8863 h 10000"/>
                <a:gd name="connsiteX114" fmla="*/ 3504 w 10000"/>
                <a:gd name="connsiteY114" fmla="*/ 8924 h 10000"/>
                <a:gd name="connsiteX115" fmla="*/ 3397 w 10000"/>
                <a:gd name="connsiteY115" fmla="*/ 9192 h 10000"/>
                <a:gd name="connsiteX116" fmla="*/ 3355 w 10000"/>
                <a:gd name="connsiteY116" fmla="*/ 9657 h 10000"/>
                <a:gd name="connsiteX117" fmla="*/ 3205 w 10000"/>
                <a:gd name="connsiteY117" fmla="*/ 9844 h 10000"/>
                <a:gd name="connsiteX118" fmla="*/ 2861 w 10000"/>
                <a:gd name="connsiteY118" fmla="*/ 10000 h 10000"/>
                <a:gd name="connsiteX119" fmla="*/ 2648 w 10000"/>
                <a:gd name="connsiteY119" fmla="*/ 9980 h 10000"/>
                <a:gd name="connsiteX120" fmla="*/ 2468 w 10000"/>
                <a:gd name="connsiteY120" fmla="*/ 9793 h 10000"/>
                <a:gd name="connsiteX121" fmla="*/ 2489 w 10000"/>
                <a:gd name="connsiteY121" fmla="*/ 9484 h 10000"/>
                <a:gd name="connsiteX122" fmla="*/ 2663 w 10000"/>
                <a:gd name="connsiteY122" fmla="*/ 9379 h 10000"/>
                <a:gd name="connsiteX123" fmla="*/ 2663 w 10000"/>
                <a:gd name="connsiteY123" fmla="*/ 9016 h 10000"/>
                <a:gd name="connsiteX124" fmla="*/ 2526 w 10000"/>
                <a:gd name="connsiteY124" fmla="*/ 8884 h 10000"/>
                <a:gd name="connsiteX125" fmla="*/ 2297 w 10000"/>
                <a:gd name="connsiteY125" fmla="*/ 8890 h 10000"/>
                <a:gd name="connsiteX126" fmla="*/ 2005 w 10000"/>
                <a:gd name="connsiteY126" fmla="*/ 9209 h 10000"/>
                <a:gd name="connsiteX127" fmla="*/ 1597 w 10000"/>
                <a:gd name="connsiteY127" fmla="*/ 9209 h 10000"/>
                <a:gd name="connsiteX128" fmla="*/ 1344 w 10000"/>
                <a:gd name="connsiteY128" fmla="*/ 9063 h 10000"/>
                <a:gd name="connsiteX129" fmla="*/ 1356 w 10000"/>
                <a:gd name="connsiteY129" fmla="*/ 8856 h 10000"/>
                <a:gd name="connsiteX130" fmla="*/ 1152 w 10000"/>
                <a:gd name="connsiteY130" fmla="*/ 8843 h 10000"/>
                <a:gd name="connsiteX131" fmla="*/ 920 w 10000"/>
                <a:gd name="connsiteY131" fmla="*/ 8616 h 10000"/>
                <a:gd name="connsiteX132" fmla="*/ 1069 w 10000"/>
                <a:gd name="connsiteY132" fmla="*/ 8381 h 10000"/>
                <a:gd name="connsiteX133" fmla="*/ 1207 w 10000"/>
                <a:gd name="connsiteY133" fmla="*/ 8337 h 10000"/>
                <a:gd name="connsiteX134" fmla="*/ 1146 w 10000"/>
                <a:gd name="connsiteY134" fmla="*/ 8110 h 10000"/>
                <a:gd name="connsiteX135" fmla="*/ 902 w 10000"/>
                <a:gd name="connsiteY135" fmla="*/ 8015 h 10000"/>
                <a:gd name="connsiteX136" fmla="*/ 619 w 10000"/>
                <a:gd name="connsiteY136" fmla="*/ 8056 h 10000"/>
                <a:gd name="connsiteX137" fmla="*/ 475 w 10000"/>
                <a:gd name="connsiteY137" fmla="*/ 8242 h 10000"/>
                <a:gd name="connsiteX138" fmla="*/ 338 w 10000"/>
                <a:gd name="connsiteY138" fmla="*/ 8222 h 10000"/>
                <a:gd name="connsiteX139" fmla="*/ 104 w 10000"/>
                <a:gd name="connsiteY139" fmla="*/ 7917 h 10000"/>
                <a:gd name="connsiteX140" fmla="*/ 0 w 10000"/>
                <a:gd name="connsiteY140" fmla="*/ 7587 h 10000"/>
                <a:gd name="connsiteX141" fmla="*/ 55 w 10000"/>
                <a:gd name="connsiteY141" fmla="*/ 7394 h 10000"/>
                <a:gd name="connsiteX142" fmla="*/ 30 w 10000"/>
                <a:gd name="connsiteY142" fmla="*/ 6973 h 10000"/>
                <a:gd name="connsiteX143" fmla="*/ 43 w 10000"/>
                <a:gd name="connsiteY143" fmla="*/ 6980 h 10000"/>
                <a:gd name="connsiteX144" fmla="*/ 91 w 10000"/>
                <a:gd name="connsiteY144" fmla="*/ 6980 h 10000"/>
                <a:gd name="connsiteX145" fmla="*/ 158 w 10000"/>
                <a:gd name="connsiteY145" fmla="*/ 6987 h 10000"/>
                <a:gd name="connsiteX146" fmla="*/ 241 w 10000"/>
                <a:gd name="connsiteY146" fmla="*/ 7000 h 10000"/>
                <a:gd name="connsiteX147" fmla="*/ 332 w 10000"/>
                <a:gd name="connsiteY147" fmla="*/ 7007 h 10000"/>
                <a:gd name="connsiteX148" fmla="*/ 420 w 10000"/>
                <a:gd name="connsiteY148" fmla="*/ 7021 h 10000"/>
                <a:gd name="connsiteX149" fmla="*/ 506 w 10000"/>
                <a:gd name="connsiteY149" fmla="*/ 7034 h 10000"/>
                <a:gd name="connsiteX150" fmla="*/ 576 w 10000"/>
                <a:gd name="connsiteY150" fmla="*/ 7048 h 10000"/>
                <a:gd name="connsiteX151" fmla="*/ 631 w 10000"/>
                <a:gd name="connsiteY151" fmla="*/ 7061 h 10000"/>
                <a:gd name="connsiteX152" fmla="*/ 740 w 10000"/>
                <a:gd name="connsiteY152" fmla="*/ 7089 h 10000"/>
                <a:gd name="connsiteX153" fmla="*/ 847 w 10000"/>
                <a:gd name="connsiteY153" fmla="*/ 7089 h 10000"/>
                <a:gd name="connsiteX154" fmla="*/ 938 w 10000"/>
                <a:gd name="connsiteY154" fmla="*/ 7061 h 10000"/>
                <a:gd name="connsiteX155" fmla="*/ 984 w 10000"/>
                <a:gd name="connsiteY155" fmla="*/ 7041 h 10000"/>
                <a:gd name="connsiteX156" fmla="*/ 1027 w 10000"/>
                <a:gd name="connsiteY156" fmla="*/ 7021 h 10000"/>
                <a:gd name="connsiteX157" fmla="*/ 1069 w 10000"/>
                <a:gd name="connsiteY157" fmla="*/ 7014 h 10000"/>
                <a:gd name="connsiteX158" fmla="*/ 1118 w 10000"/>
                <a:gd name="connsiteY158" fmla="*/ 7007 h 10000"/>
                <a:gd name="connsiteX159" fmla="*/ 1176 w 10000"/>
                <a:gd name="connsiteY159" fmla="*/ 7021 h 10000"/>
                <a:gd name="connsiteX160" fmla="*/ 1255 w 10000"/>
                <a:gd name="connsiteY160" fmla="*/ 7041 h 10000"/>
                <a:gd name="connsiteX161" fmla="*/ 1344 w 10000"/>
                <a:gd name="connsiteY161" fmla="*/ 7055 h 10000"/>
                <a:gd name="connsiteX162" fmla="*/ 1441 w 10000"/>
                <a:gd name="connsiteY162" fmla="*/ 7068 h 10000"/>
                <a:gd name="connsiteX163" fmla="*/ 1517 w 10000"/>
                <a:gd name="connsiteY163" fmla="*/ 7082 h 10000"/>
                <a:gd name="connsiteX164" fmla="*/ 1578 w 10000"/>
                <a:gd name="connsiteY164" fmla="*/ 7082 h 10000"/>
                <a:gd name="connsiteX165" fmla="*/ 1651 w 10000"/>
                <a:gd name="connsiteY165" fmla="*/ 7089 h 10000"/>
                <a:gd name="connsiteX166" fmla="*/ 1706 w 10000"/>
                <a:gd name="connsiteY166" fmla="*/ 7109 h 10000"/>
                <a:gd name="connsiteX167" fmla="*/ 1752 w 10000"/>
                <a:gd name="connsiteY167" fmla="*/ 7139 h 10000"/>
                <a:gd name="connsiteX168" fmla="*/ 1795 w 10000"/>
                <a:gd name="connsiteY168" fmla="*/ 7187 h 10000"/>
                <a:gd name="connsiteX169" fmla="*/ 1849 w 10000"/>
                <a:gd name="connsiteY169" fmla="*/ 7241 h 10000"/>
                <a:gd name="connsiteX170" fmla="*/ 1907 w 10000"/>
                <a:gd name="connsiteY170" fmla="*/ 7289 h 10000"/>
                <a:gd name="connsiteX171" fmla="*/ 1968 w 10000"/>
                <a:gd name="connsiteY171" fmla="*/ 7316 h 10000"/>
                <a:gd name="connsiteX172" fmla="*/ 2029 w 10000"/>
                <a:gd name="connsiteY172" fmla="*/ 7340 h 10000"/>
                <a:gd name="connsiteX173" fmla="*/ 2087 w 10000"/>
                <a:gd name="connsiteY173" fmla="*/ 7374 h 10000"/>
                <a:gd name="connsiteX174" fmla="*/ 2160 w 10000"/>
                <a:gd name="connsiteY174" fmla="*/ 7408 h 10000"/>
                <a:gd name="connsiteX175" fmla="*/ 2252 w 10000"/>
                <a:gd name="connsiteY175" fmla="*/ 7441 h 10000"/>
                <a:gd name="connsiteX176" fmla="*/ 2322 w 10000"/>
                <a:gd name="connsiteY176" fmla="*/ 7455 h 10000"/>
                <a:gd name="connsiteX177" fmla="*/ 2413 w 10000"/>
                <a:gd name="connsiteY177" fmla="*/ 7462 h 10000"/>
                <a:gd name="connsiteX178" fmla="*/ 2502 w 10000"/>
                <a:gd name="connsiteY178" fmla="*/ 7469 h 10000"/>
                <a:gd name="connsiteX179" fmla="*/ 2593 w 10000"/>
                <a:gd name="connsiteY179" fmla="*/ 7469 h 10000"/>
                <a:gd name="connsiteX180" fmla="*/ 2663 w 10000"/>
                <a:gd name="connsiteY180" fmla="*/ 7469 h 10000"/>
                <a:gd name="connsiteX181" fmla="*/ 2718 w 10000"/>
                <a:gd name="connsiteY181" fmla="*/ 7475 h 10000"/>
                <a:gd name="connsiteX182" fmla="*/ 2754 w 10000"/>
                <a:gd name="connsiteY182" fmla="*/ 7489 h 10000"/>
                <a:gd name="connsiteX183" fmla="*/ 2785 w 10000"/>
                <a:gd name="connsiteY183" fmla="*/ 7516 h 10000"/>
                <a:gd name="connsiteX184" fmla="*/ 2815 w 10000"/>
                <a:gd name="connsiteY184" fmla="*/ 7547 h 10000"/>
                <a:gd name="connsiteX185" fmla="*/ 2849 w 10000"/>
                <a:gd name="connsiteY185" fmla="*/ 7574 h 10000"/>
                <a:gd name="connsiteX186" fmla="*/ 2885 w 10000"/>
                <a:gd name="connsiteY186" fmla="*/ 7587 h 10000"/>
                <a:gd name="connsiteX187" fmla="*/ 2940 w 10000"/>
                <a:gd name="connsiteY187" fmla="*/ 7594 h 10000"/>
                <a:gd name="connsiteX188" fmla="*/ 3001 w 10000"/>
                <a:gd name="connsiteY188" fmla="*/ 7581 h 10000"/>
                <a:gd name="connsiteX189" fmla="*/ 3053 w 10000"/>
                <a:gd name="connsiteY189" fmla="*/ 7547 h 10000"/>
                <a:gd name="connsiteX190" fmla="*/ 3120 w 10000"/>
                <a:gd name="connsiteY190" fmla="*/ 7489 h 10000"/>
                <a:gd name="connsiteX191" fmla="*/ 3193 w 10000"/>
                <a:gd name="connsiteY191" fmla="*/ 7421 h 10000"/>
                <a:gd name="connsiteX192" fmla="*/ 3269 w 10000"/>
                <a:gd name="connsiteY192" fmla="*/ 7367 h 10000"/>
                <a:gd name="connsiteX193" fmla="*/ 3361 w 10000"/>
                <a:gd name="connsiteY193" fmla="*/ 7319 h 10000"/>
                <a:gd name="connsiteX194" fmla="*/ 3455 w 10000"/>
                <a:gd name="connsiteY194" fmla="*/ 7275 h 10000"/>
                <a:gd name="connsiteX195" fmla="*/ 3547 w 10000"/>
                <a:gd name="connsiteY195" fmla="*/ 7228 h 10000"/>
                <a:gd name="connsiteX196" fmla="*/ 3653 w 10000"/>
                <a:gd name="connsiteY196" fmla="*/ 7173 h 10000"/>
                <a:gd name="connsiteX197" fmla="*/ 3781 w 10000"/>
                <a:gd name="connsiteY197" fmla="*/ 7119 h 10000"/>
                <a:gd name="connsiteX198" fmla="*/ 3906 w 10000"/>
                <a:gd name="connsiteY198" fmla="*/ 7082 h 10000"/>
                <a:gd name="connsiteX199" fmla="*/ 4037 w 10000"/>
                <a:gd name="connsiteY199" fmla="*/ 7055 h 10000"/>
                <a:gd name="connsiteX200" fmla="*/ 4098 w 10000"/>
                <a:gd name="connsiteY200" fmla="*/ 7048 h 10000"/>
                <a:gd name="connsiteX201" fmla="*/ 4135 w 10000"/>
                <a:gd name="connsiteY201" fmla="*/ 7048 h 10000"/>
                <a:gd name="connsiteX202" fmla="*/ 4153 w 10000"/>
                <a:gd name="connsiteY202" fmla="*/ 7055 h 10000"/>
                <a:gd name="connsiteX203" fmla="*/ 4165 w 10000"/>
                <a:gd name="connsiteY203" fmla="*/ 7055 h 10000"/>
                <a:gd name="connsiteX204" fmla="*/ 4177 w 10000"/>
                <a:gd name="connsiteY204" fmla="*/ 7061 h 10000"/>
                <a:gd name="connsiteX205" fmla="*/ 4199 w 10000"/>
                <a:gd name="connsiteY205" fmla="*/ 7061 h 10000"/>
                <a:gd name="connsiteX206" fmla="*/ 4241 w 10000"/>
                <a:gd name="connsiteY206" fmla="*/ 7061 h 10000"/>
                <a:gd name="connsiteX207" fmla="*/ 4321 w 10000"/>
                <a:gd name="connsiteY207" fmla="*/ 7055 h 10000"/>
                <a:gd name="connsiteX208" fmla="*/ 4458 w 10000"/>
                <a:gd name="connsiteY208" fmla="*/ 7041 h 10000"/>
                <a:gd name="connsiteX209" fmla="*/ 4564 w 10000"/>
                <a:gd name="connsiteY209" fmla="*/ 7027 h 10000"/>
                <a:gd name="connsiteX210" fmla="*/ 4650 w 10000"/>
                <a:gd name="connsiteY210" fmla="*/ 7007 h 10000"/>
                <a:gd name="connsiteX211" fmla="*/ 4717 w 10000"/>
                <a:gd name="connsiteY211" fmla="*/ 6987 h 10000"/>
                <a:gd name="connsiteX212" fmla="*/ 4756 w 10000"/>
                <a:gd name="connsiteY212" fmla="*/ 6966 h 10000"/>
                <a:gd name="connsiteX213" fmla="*/ 4787 w 10000"/>
                <a:gd name="connsiteY213" fmla="*/ 6939 h 10000"/>
                <a:gd name="connsiteX214" fmla="*/ 4805 w 10000"/>
                <a:gd name="connsiteY214" fmla="*/ 6905 h 10000"/>
                <a:gd name="connsiteX215" fmla="*/ 4817 w 10000"/>
                <a:gd name="connsiteY215" fmla="*/ 6888 h 10000"/>
                <a:gd name="connsiteX216" fmla="*/ 4842 w 10000"/>
                <a:gd name="connsiteY216" fmla="*/ 6868 h 10000"/>
                <a:gd name="connsiteX217" fmla="*/ 4884 w 10000"/>
                <a:gd name="connsiteY217" fmla="*/ 6848 h 10000"/>
                <a:gd name="connsiteX218" fmla="*/ 4942 w 10000"/>
                <a:gd name="connsiteY218" fmla="*/ 6834 h 10000"/>
                <a:gd name="connsiteX219" fmla="*/ 4997 w 10000"/>
                <a:gd name="connsiteY219" fmla="*/ 6807 h 10000"/>
                <a:gd name="connsiteX220" fmla="*/ 5046 w 10000"/>
                <a:gd name="connsiteY220" fmla="*/ 6766 h 10000"/>
                <a:gd name="connsiteX221" fmla="*/ 5082 w 10000"/>
                <a:gd name="connsiteY221" fmla="*/ 6698 h 10000"/>
                <a:gd name="connsiteX222" fmla="*/ 5101 w 10000"/>
                <a:gd name="connsiteY222" fmla="*/ 6641 h 10000"/>
                <a:gd name="connsiteX223" fmla="*/ 5119 w 10000"/>
                <a:gd name="connsiteY223" fmla="*/ 6586 h 10000"/>
                <a:gd name="connsiteX224" fmla="*/ 5134 w 10000"/>
                <a:gd name="connsiteY224" fmla="*/ 6539 h 10000"/>
                <a:gd name="connsiteX225" fmla="*/ 5171 w 10000"/>
                <a:gd name="connsiteY225" fmla="*/ 6491 h 10000"/>
                <a:gd name="connsiteX226" fmla="*/ 5225 w 10000"/>
                <a:gd name="connsiteY226" fmla="*/ 6447 h 10000"/>
                <a:gd name="connsiteX227" fmla="*/ 5293 w 10000"/>
                <a:gd name="connsiteY227" fmla="*/ 6407 h 10000"/>
                <a:gd name="connsiteX228" fmla="*/ 5338 w 10000"/>
                <a:gd name="connsiteY228" fmla="*/ 6373 h 10000"/>
                <a:gd name="connsiteX229" fmla="*/ 5375 w 10000"/>
                <a:gd name="connsiteY229" fmla="*/ 6352 h 10000"/>
                <a:gd name="connsiteX230" fmla="*/ 5399 w 10000"/>
                <a:gd name="connsiteY230" fmla="*/ 6332 h 10000"/>
                <a:gd name="connsiteX231" fmla="*/ 5424 w 10000"/>
                <a:gd name="connsiteY231" fmla="*/ 6312 h 10000"/>
                <a:gd name="connsiteX232" fmla="*/ 5454 w 10000"/>
                <a:gd name="connsiteY232" fmla="*/ 6291 h 10000"/>
                <a:gd name="connsiteX233" fmla="*/ 5497 w 10000"/>
                <a:gd name="connsiteY233" fmla="*/ 6271 h 10000"/>
                <a:gd name="connsiteX234" fmla="*/ 5536 w 10000"/>
                <a:gd name="connsiteY234" fmla="*/ 6247 h 10000"/>
                <a:gd name="connsiteX235" fmla="*/ 5579 w 10000"/>
                <a:gd name="connsiteY235" fmla="*/ 6213 h 10000"/>
                <a:gd name="connsiteX236" fmla="*/ 5597 w 10000"/>
                <a:gd name="connsiteY236" fmla="*/ 6179 h 10000"/>
                <a:gd name="connsiteX237" fmla="*/ 5597 w 10000"/>
                <a:gd name="connsiteY237" fmla="*/ 6145 h 10000"/>
                <a:gd name="connsiteX238" fmla="*/ 5561 w 10000"/>
                <a:gd name="connsiteY238" fmla="*/ 6091 h 10000"/>
                <a:gd name="connsiteX239" fmla="*/ 5512 w 10000"/>
                <a:gd name="connsiteY239" fmla="*/ 6040 h 10000"/>
                <a:gd name="connsiteX240" fmla="*/ 5466 w 10000"/>
                <a:gd name="connsiteY240" fmla="*/ 5979 h 10000"/>
                <a:gd name="connsiteX241" fmla="*/ 5424 w 10000"/>
                <a:gd name="connsiteY241" fmla="*/ 5918 h 10000"/>
                <a:gd name="connsiteX242" fmla="*/ 5399 w 10000"/>
                <a:gd name="connsiteY242" fmla="*/ 5857 h 10000"/>
                <a:gd name="connsiteX243" fmla="*/ 5399 w 10000"/>
                <a:gd name="connsiteY243" fmla="*/ 5792 h 10000"/>
                <a:gd name="connsiteX244" fmla="*/ 5399 w 10000"/>
                <a:gd name="connsiteY244" fmla="*/ 5697 h 10000"/>
                <a:gd name="connsiteX245" fmla="*/ 5411 w 10000"/>
                <a:gd name="connsiteY245" fmla="*/ 5606 h 10000"/>
                <a:gd name="connsiteX246" fmla="*/ 5430 w 10000"/>
                <a:gd name="connsiteY246" fmla="*/ 5524 h 10000"/>
                <a:gd name="connsiteX247" fmla="*/ 5454 w 10000"/>
                <a:gd name="connsiteY247" fmla="*/ 5456 h 10000"/>
                <a:gd name="connsiteX248" fmla="*/ 5503 w 10000"/>
                <a:gd name="connsiteY248" fmla="*/ 5405 h 10000"/>
                <a:gd name="connsiteX249" fmla="*/ 5555 w 10000"/>
                <a:gd name="connsiteY249" fmla="*/ 5378 h 10000"/>
                <a:gd name="connsiteX250" fmla="*/ 5615 w 10000"/>
                <a:gd name="connsiteY250" fmla="*/ 5365 h 10000"/>
                <a:gd name="connsiteX251" fmla="*/ 5676 w 10000"/>
                <a:gd name="connsiteY251" fmla="*/ 5378 h 10000"/>
                <a:gd name="connsiteX252" fmla="*/ 5740 w 10000"/>
                <a:gd name="connsiteY252" fmla="*/ 5419 h 10000"/>
                <a:gd name="connsiteX253" fmla="*/ 5820 w 10000"/>
                <a:gd name="connsiteY253" fmla="*/ 5450 h 10000"/>
                <a:gd name="connsiteX254" fmla="*/ 5902 w 10000"/>
                <a:gd name="connsiteY254" fmla="*/ 5477 h 10000"/>
                <a:gd name="connsiteX255" fmla="*/ 5981 w 10000"/>
                <a:gd name="connsiteY255" fmla="*/ 5484 h 10000"/>
                <a:gd name="connsiteX256" fmla="*/ 6048 w 10000"/>
                <a:gd name="connsiteY256" fmla="*/ 5477 h 10000"/>
                <a:gd name="connsiteX257" fmla="*/ 6100 w 10000"/>
                <a:gd name="connsiteY257" fmla="*/ 5477 h 10000"/>
                <a:gd name="connsiteX258" fmla="*/ 6155 w 10000"/>
                <a:gd name="connsiteY258" fmla="*/ 5470 h 10000"/>
                <a:gd name="connsiteX259" fmla="*/ 6197 w 10000"/>
                <a:gd name="connsiteY259" fmla="*/ 5456 h 10000"/>
                <a:gd name="connsiteX260" fmla="*/ 6234 w 10000"/>
                <a:gd name="connsiteY260" fmla="*/ 5419 h 10000"/>
                <a:gd name="connsiteX261" fmla="*/ 6271 w 10000"/>
                <a:gd name="connsiteY261" fmla="*/ 5365 h 10000"/>
                <a:gd name="connsiteX262" fmla="*/ 6310 w 10000"/>
                <a:gd name="connsiteY262" fmla="*/ 5297 h 10000"/>
                <a:gd name="connsiteX263" fmla="*/ 6353 w 10000"/>
                <a:gd name="connsiteY263" fmla="*/ 5219 h 10000"/>
                <a:gd name="connsiteX264" fmla="*/ 6402 w 10000"/>
                <a:gd name="connsiteY264" fmla="*/ 5151 h 10000"/>
                <a:gd name="connsiteX265" fmla="*/ 6450 w 10000"/>
                <a:gd name="connsiteY265" fmla="*/ 5097 h 10000"/>
                <a:gd name="connsiteX266" fmla="*/ 6490 w 10000"/>
                <a:gd name="connsiteY266" fmla="*/ 5070 h 10000"/>
                <a:gd name="connsiteX267" fmla="*/ 6539 w 10000"/>
                <a:gd name="connsiteY267" fmla="*/ 5056 h 10000"/>
                <a:gd name="connsiteX268" fmla="*/ 6600 w 10000"/>
                <a:gd name="connsiteY268" fmla="*/ 5049 h 10000"/>
                <a:gd name="connsiteX269" fmla="*/ 6670 w 10000"/>
                <a:gd name="connsiteY269" fmla="*/ 5042 h 10000"/>
                <a:gd name="connsiteX270" fmla="*/ 6743 w 10000"/>
                <a:gd name="connsiteY270" fmla="*/ 5036 h 10000"/>
                <a:gd name="connsiteX271" fmla="*/ 6798 w 10000"/>
                <a:gd name="connsiteY271" fmla="*/ 5029 h 10000"/>
                <a:gd name="connsiteX272" fmla="*/ 6834 w 10000"/>
                <a:gd name="connsiteY272" fmla="*/ 5012 h 10000"/>
                <a:gd name="connsiteX273" fmla="*/ 6868 w 10000"/>
                <a:gd name="connsiteY273" fmla="*/ 4985 h 10000"/>
                <a:gd name="connsiteX274" fmla="*/ 6910 w 10000"/>
                <a:gd name="connsiteY274" fmla="*/ 4937 h 10000"/>
                <a:gd name="connsiteX275" fmla="*/ 6959 w 10000"/>
                <a:gd name="connsiteY275" fmla="*/ 4876 h 10000"/>
                <a:gd name="connsiteX276" fmla="*/ 7002 w 10000"/>
                <a:gd name="connsiteY276" fmla="*/ 4822 h 10000"/>
                <a:gd name="connsiteX277" fmla="*/ 7032 w 10000"/>
                <a:gd name="connsiteY277" fmla="*/ 4778 h 10000"/>
                <a:gd name="connsiteX278" fmla="*/ 7041 w 10000"/>
                <a:gd name="connsiteY278" fmla="*/ 4710 h 10000"/>
                <a:gd name="connsiteX279" fmla="*/ 7054 w 10000"/>
                <a:gd name="connsiteY279" fmla="*/ 4628 h 10000"/>
                <a:gd name="connsiteX280" fmla="*/ 7072 w 10000"/>
                <a:gd name="connsiteY280" fmla="*/ 4557 h 10000"/>
                <a:gd name="connsiteX281" fmla="*/ 7102 w 10000"/>
                <a:gd name="connsiteY281" fmla="*/ 4489 h 10000"/>
                <a:gd name="connsiteX282" fmla="*/ 7163 w 10000"/>
                <a:gd name="connsiteY282" fmla="*/ 4421 h 10000"/>
                <a:gd name="connsiteX283" fmla="*/ 7233 w 10000"/>
                <a:gd name="connsiteY283" fmla="*/ 4364 h 10000"/>
                <a:gd name="connsiteX284" fmla="*/ 7319 w 10000"/>
                <a:gd name="connsiteY284" fmla="*/ 4330 h 10000"/>
                <a:gd name="connsiteX285" fmla="*/ 7361 w 10000"/>
                <a:gd name="connsiteY285" fmla="*/ 4309 h 10000"/>
                <a:gd name="connsiteX286" fmla="*/ 7392 w 10000"/>
                <a:gd name="connsiteY286" fmla="*/ 4282 h 10000"/>
                <a:gd name="connsiteX287" fmla="*/ 7413 w 10000"/>
                <a:gd name="connsiteY287" fmla="*/ 4242 h 10000"/>
                <a:gd name="connsiteX288" fmla="*/ 7444 w 10000"/>
                <a:gd name="connsiteY288" fmla="*/ 4208 h 10000"/>
                <a:gd name="connsiteX289" fmla="*/ 7480 w 10000"/>
                <a:gd name="connsiteY289" fmla="*/ 4181 h 10000"/>
                <a:gd name="connsiteX290" fmla="*/ 7523 w 10000"/>
                <a:gd name="connsiteY290" fmla="*/ 4164 h 10000"/>
                <a:gd name="connsiteX291" fmla="*/ 7578 w 10000"/>
                <a:gd name="connsiteY291" fmla="*/ 4130 h 10000"/>
                <a:gd name="connsiteX292" fmla="*/ 7648 w 10000"/>
                <a:gd name="connsiteY292" fmla="*/ 4089 h 10000"/>
                <a:gd name="connsiteX293" fmla="*/ 7721 w 10000"/>
                <a:gd name="connsiteY293" fmla="*/ 4055 h 10000"/>
                <a:gd name="connsiteX294" fmla="*/ 7797 w 10000"/>
                <a:gd name="connsiteY294" fmla="*/ 4035 h 10000"/>
                <a:gd name="connsiteX295" fmla="*/ 7870 w 10000"/>
                <a:gd name="connsiteY295" fmla="*/ 4028 h 10000"/>
                <a:gd name="connsiteX296" fmla="*/ 7943 w 10000"/>
                <a:gd name="connsiteY296" fmla="*/ 4035 h 10000"/>
                <a:gd name="connsiteX297" fmla="*/ 8007 w 10000"/>
                <a:gd name="connsiteY297" fmla="*/ 4055 h 10000"/>
                <a:gd name="connsiteX298" fmla="*/ 8080 w 10000"/>
                <a:gd name="connsiteY298" fmla="*/ 4069 h 10000"/>
                <a:gd name="connsiteX299" fmla="*/ 8135 w 10000"/>
                <a:gd name="connsiteY299" fmla="*/ 4082 h 10000"/>
                <a:gd name="connsiteX300" fmla="*/ 8181 w 10000"/>
                <a:gd name="connsiteY300" fmla="*/ 4082 h 10000"/>
                <a:gd name="connsiteX301" fmla="*/ 8218 w 10000"/>
                <a:gd name="connsiteY301" fmla="*/ 4062 h 10000"/>
                <a:gd name="connsiteX302" fmla="*/ 8248 w 10000"/>
                <a:gd name="connsiteY302" fmla="*/ 4014 h 10000"/>
                <a:gd name="connsiteX303" fmla="*/ 8266 w 10000"/>
                <a:gd name="connsiteY303" fmla="*/ 3974 h 10000"/>
                <a:gd name="connsiteX304" fmla="*/ 8266 w 10000"/>
                <a:gd name="connsiteY304" fmla="*/ 3929 h 10000"/>
                <a:gd name="connsiteX305" fmla="*/ 8248 w 10000"/>
                <a:gd name="connsiteY305" fmla="*/ 3868 h 10000"/>
                <a:gd name="connsiteX306" fmla="*/ 8211 w 10000"/>
                <a:gd name="connsiteY306" fmla="*/ 3821 h 10000"/>
                <a:gd name="connsiteX307" fmla="*/ 8172 w 10000"/>
                <a:gd name="connsiteY307" fmla="*/ 3760 h 10000"/>
                <a:gd name="connsiteX308" fmla="*/ 8111 w 10000"/>
                <a:gd name="connsiteY308" fmla="*/ 3695 h 10000"/>
                <a:gd name="connsiteX309" fmla="*/ 8056 w 10000"/>
                <a:gd name="connsiteY309" fmla="*/ 3634 h 10000"/>
                <a:gd name="connsiteX310" fmla="*/ 8001 w 10000"/>
                <a:gd name="connsiteY310" fmla="*/ 3580 h 10000"/>
                <a:gd name="connsiteX311" fmla="*/ 7956 w 10000"/>
                <a:gd name="connsiteY311" fmla="*/ 3536 h 10000"/>
                <a:gd name="connsiteX312" fmla="*/ 7846 w 10000"/>
                <a:gd name="connsiteY312" fmla="*/ 3448 h 10000"/>
                <a:gd name="connsiteX313" fmla="*/ 7733 w 10000"/>
                <a:gd name="connsiteY313" fmla="*/ 3407 h 10000"/>
                <a:gd name="connsiteX314" fmla="*/ 7690 w 10000"/>
                <a:gd name="connsiteY314" fmla="*/ 3386 h 10000"/>
                <a:gd name="connsiteX315" fmla="*/ 7648 w 10000"/>
                <a:gd name="connsiteY315" fmla="*/ 3359 h 10000"/>
                <a:gd name="connsiteX316" fmla="*/ 7611 w 10000"/>
                <a:gd name="connsiteY316" fmla="*/ 3346 h 10000"/>
                <a:gd name="connsiteX317" fmla="*/ 7572 w 10000"/>
                <a:gd name="connsiteY317" fmla="*/ 3339 h 10000"/>
                <a:gd name="connsiteX318" fmla="*/ 7523 w 10000"/>
                <a:gd name="connsiteY318" fmla="*/ 3359 h 10000"/>
                <a:gd name="connsiteX319" fmla="*/ 7474 w 10000"/>
                <a:gd name="connsiteY319" fmla="*/ 3414 h 10000"/>
                <a:gd name="connsiteX320" fmla="*/ 7431 w 10000"/>
                <a:gd name="connsiteY320" fmla="*/ 3475 h 10000"/>
                <a:gd name="connsiteX321" fmla="*/ 7392 w 10000"/>
                <a:gd name="connsiteY321" fmla="*/ 3529 h 10000"/>
                <a:gd name="connsiteX322" fmla="*/ 7337 w 10000"/>
                <a:gd name="connsiteY322" fmla="*/ 3566 h 10000"/>
                <a:gd name="connsiteX323" fmla="*/ 7294 w 10000"/>
                <a:gd name="connsiteY323" fmla="*/ 3573 h 10000"/>
                <a:gd name="connsiteX324" fmla="*/ 7239 w 10000"/>
                <a:gd name="connsiteY324" fmla="*/ 3560 h 10000"/>
                <a:gd name="connsiteX325" fmla="*/ 7182 w 10000"/>
                <a:gd name="connsiteY325" fmla="*/ 3543 h 10000"/>
                <a:gd name="connsiteX326" fmla="*/ 7121 w 10000"/>
                <a:gd name="connsiteY326" fmla="*/ 3515 h 10000"/>
                <a:gd name="connsiteX327" fmla="*/ 7060 w 10000"/>
                <a:gd name="connsiteY327" fmla="*/ 3502 h 10000"/>
                <a:gd name="connsiteX328" fmla="*/ 7020 w 10000"/>
                <a:gd name="connsiteY328" fmla="*/ 3509 h 10000"/>
                <a:gd name="connsiteX329" fmla="*/ 6984 w 10000"/>
                <a:gd name="connsiteY329" fmla="*/ 3536 h 10000"/>
                <a:gd name="connsiteX330" fmla="*/ 6953 w 10000"/>
                <a:gd name="connsiteY330" fmla="*/ 3573 h 10000"/>
                <a:gd name="connsiteX331" fmla="*/ 6923 w 10000"/>
                <a:gd name="connsiteY331" fmla="*/ 3621 h 10000"/>
                <a:gd name="connsiteX332" fmla="*/ 6886 w 10000"/>
                <a:gd name="connsiteY332" fmla="*/ 3661 h 10000"/>
                <a:gd name="connsiteX333" fmla="*/ 6849 w 10000"/>
                <a:gd name="connsiteY333" fmla="*/ 3688 h 10000"/>
                <a:gd name="connsiteX334" fmla="*/ 6810 w 10000"/>
                <a:gd name="connsiteY334" fmla="*/ 3688 h 10000"/>
                <a:gd name="connsiteX335" fmla="*/ 6737 w 10000"/>
                <a:gd name="connsiteY335" fmla="*/ 3648 h 10000"/>
                <a:gd name="connsiteX336" fmla="*/ 6670 w 10000"/>
                <a:gd name="connsiteY336" fmla="*/ 3600 h 10000"/>
                <a:gd name="connsiteX337" fmla="*/ 6624 w 10000"/>
                <a:gd name="connsiteY337" fmla="*/ 3543 h 10000"/>
                <a:gd name="connsiteX338" fmla="*/ 6606 w 10000"/>
                <a:gd name="connsiteY338" fmla="*/ 3475 h 10000"/>
                <a:gd name="connsiteX339" fmla="*/ 6612 w 10000"/>
                <a:gd name="connsiteY339" fmla="*/ 3427 h 10000"/>
                <a:gd name="connsiteX340" fmla="*/ 6636 w 10000"/>
                <a:gd name="connsiteY340" fmla="*/ 3400 h 10000"/>
                <a:gd name="connsiteX341" fmla="*/ 6658 w 10000"/>
                <a:gd name="connsiteY341" fmla="*/ 3366 h 10000"/>
                <a:gd name="connsiteX342" fmla="*/ 6682 w 10000"/>
                <a:gd name="connsiteY342" fmla="*/ 3332 h 10000"/>
                <a:gd name="connsiteX343" fmla="*/ 6694 w 10000"/>
                <a:gd name="connsiteY343" fmla="*/ 3275 h 10000"/>
                <a:gd name="connsiteX344" fmla="*/ 6700 w 10000"/>
                <a:gd name="connsiteY344" fmla="*/ 3173 h 10000"/>
                <a:gd name="connsiteX345" fmla="*/ 6706 w 10000"/>
                <a:gd name="connsiteY345" fmla="*/ 3061 h 10000"/>
                <a:gd name="connsiteX346" fmla="*/ 6725 w 10000"/>
                <a:gd name="connsiteY346" fmla="*/ 2945 h 10000"/>
                <a:gd name="connsiteX347" fmla="*/ 6755 w 10000"/>
                <a:gd name="connsiteY347" fmla="*/ 2847 h 10000"/>
                <a:gd name="connsiteX348" fmla="*/ 6792 w 10000"/>
                <a:gd name="connsiteY348" fmla="*/ 2752 h 10000"/>
                <a:gd name="connsiteX349" fmla="*/ 6822 w 10000"/>
                <a:gd name="connsiteY349" fmla="*/ 2654 h 10000"/>
                <a:gd name="connsiteX350" fmla="*/ 6849 w 10000"/>
                <a:gd name="connsiteY350" fmla="*/ 2559 h 10000"/>
                <a:gd name="connsiteX351" fmla="*/ 6868 w 10000"/>
                <a:gd name="connsiteY351" fmla="*/ 2494 h 10000"/>
                <a:gd name="connsiteX352" fmla="*/ 6892 w 10000"/>
                <a:gd name="connsiteY352" fmla="*/ 2447 h 10000"/>
                <a:gd name="connsiteX353" fmla="*/ 6935 w 10000"/>
                <a:gd name="connsiteY353" fmla="*/ 2419 h 10000"/>
                <a:gd name="connsiteX354" fmla="*/ 6996 w 10000"/>
                <a:gd name="connsiteY354" fmla="*/ 2413 h 10000"/>
                <a:gd name="connsiteX355" fmla="*/ 7060 w 10000"/>
                <a:gd name="connsiteY355" fmla="*/ 2419 h 10000"/>
                <a:gd name="connsiteX356" fmla="*/ 7102 w 10000"/>
                <a:gd name="connsiteY356" fmla="*/ 2440 h 10000"/>
                <a:gd name="connsiteX357" fmla="*/ 7157 w 10000"/>
                <a:gd name="connsiteY357" fmla="*/ 2460 h 10000"/>
                <a:gd name="connsiteX358" fmla="*/ 7206 w 10000"/>
                <a:gd name="connsiteY358" fmla="*/ 2487 h 10000"/>
                <a:gd name="connsiteX359" fmla="*/ 7252 w 10000"/>
                <a:gd name="connsiteY359" fmla="*/ 2497 h 10000"/>
                <a:gd name="connsiteX360" fmla="*/ 7294 w 10000"/>
                <a:gd name="connsiteY360" fmla="*/ 2497 h 10000"/>
                <a:gd name="connsiteX361" fmla="*/ 7331 w 10000"/>
                <a:gd name="connsiteY361" fmla="*/ 2474 h 10000"/>
                <a:gd name="connsiteX362" fmla="*/ 7386 w 10000"/>
                <a:gd name="connsiteY362" fmla="*/ 2385 h 10000"/>
                <a:gd name="connsiteX363" fmla="*/ 7444 w 10000"/>
                <a:gd name="connsiteY363" fmla="*/ 2290 h 10000"/>
                <a:gd name="connsiteX364" fmla="*/ 7505 w 10000"/>
                <a:gd name="connsiteY364" fmla="*/ 2206 h 10000"/>
                <a:gd name="connsiteX365" fmla="*/ 7547 w 10000"/>
                <a:gd name="connsiteY365" fmla="*/ 2172 h 10000"/>
                <a:gd name="connsiteX366" fmla="*/ 7596 w 10000"/>
                <a:gd name="connsiteY366" fmla="*/ 2158 h 10000"/>
                <a:gd name="connsiteX367" fmla="*/ 7636 w 10000"/>
                <a:gd name="connsiteY367" fmla="*/ 2151 h 10000"/>
                <a:gd name="connsiteX368" fmla="*/ 7684 w 10000"/>
                <a:gd name="connsiteY368" fmla="*/ 2138 h 10000"/>
                <a:gd name="connsiteX369" fmla="*/ 7721 w 10000"/>
                <a:gd name="connsiteY369" fmla="*/ 2111 h 10000"/>
                <a:gd name="connsiteX370" fmla="*/ 7739 w 10000"/>
                <a:gd name="connsiteY370" fmla="*/ 2073 h 10000"/>
                <a:gd name="connsiteX371" fmla="*/ 7745 w 10000"/>
                <a:gd name="connsiteY371" fmla="*/ 2019 h 10000"/>
                <a:gd name="connsiteX372" fmla="*/ 7733 w 10000"/>
                <a:gd name="connsiteY372" fmla="*/ 1958 h 10000"/>
                <a:gd name="connsiteX373" fmla="*/ 7721 w 10000"/>
                <a:gd name="connsiteY373" fmla="*/ 1904 h 10000"/>
                <a:gd name="connsiteX374" fmla="*/ 7709 w 10000"/>
                <a:gd name="connsiteY374" fmla="*/ 1860 h 10000"/>
                <a:gd name="connsiteX375" fmla="*/ 7715 w 10000"/>
                <a:gd name="connsiteY375" fmla="*/ 1812 h 10000"/>
                <a:gd name="connsiteX376" fmla="*/ 7727 w 10000"/>
                <a:gd name="connsiteY376" fmla="*/ 1758 h 10000"/>
                <a:gd name="connsiteX377" fmla="*/ 7745 w 10000"/>
                <a:gd name="connsiteY377" fmla="*/ 1690 h 10000"/>
                <a:gd name="connsiteX378" fmla="*/ 7770 w 10000"/>
                <a:gd name="connsiteY378" fmla="*/ 1619 h 10000"/>
                <a:gd name="connsiteX379" fmla="*/ 7788 w 10000"/>
                <a:gd name="connsiteY379" fmla="*/ 1558 h 10000"/>
                <a:gd name="connsiteX380" fmla="*/ 7803 w 10000"/>
                <a:gd name="connsiteY380" fmla="*/ 1503 h 10000"/>
                <a:gd name="connsiteX381" fmla="*/ 7821 w 10000"/>
                <a:gd name="connsiteY381" fmla="*/ 1412 h 10000"/>
                <a:gd name="connsiteX382" fmla="*/ 7834 w 10000"/>
                <a:gd name="connsiteY382" fmla="*/ 1310 h 10000"/>
                <a:gd name="connsiteX383" fmla="*/ 7858 w 10000"/>
                <a:gd name="connsiteY383" fmla="*/ 1205 h 10000"/>
                <a:gd name="connsiteX384" fmla="*/ 7876 w 10000"/>
                <a:gd name="connsiteY384" fmla="*/ 1144 h 10000"/>
                <a:gd name="connsiteX385" fmla="*/ 7888 w 10000"/>
                <a:gd name="connsiteY385" fmla="*/ 1110 h 10000"/>
                <a:gd name="connsiteX386" fmla="*/ 7907 w 10000"/>
                <a:gd name="connsiteY386" fmla="*/ 1076 h 10000"/>
                <a:gd name="connsiteX387" fmla="*/ 7931 w 10000"/>
                <a:gd name="connsiteY387" fmla="*/ 1035 h 10000"/>
                <a:gd name="connsiteX388" fmla="*/ 7968 w 10000"/>
                <a:gd name="connsiteY388" fmla="*/ 998 h 10000"/>
                <a:gd name="connsiteX389" fmla="*/ 8001 w 10000"/>
                <a:gd name="connsiteY389" fmla="*/ 937 h 10000"/>
                <a:gd name="connsiteX390" fmla="*/ 8020 w 10000"/>
                <a:gd name="connsiteY390" fmla="*/ 882 h 10000"/>
                <a:gd name="connsiteX391" fmla="*/ 8026 w 10000"/>
                <a:gd name="connsiteY391" fmla="*/ 835 h 10000"/>
                <a:gd name="connsiteX392" fmla="*/ 8026 w 10000"/>
                <a:gd name="connsiteY392" fmla="*/ 784 h 10000"/>
                <a:gd name="connsiteX393" fmla="*/ 8020 w 10000"/>
                <a:gd name="connsiteY393" fmla="*/ 709 h 10000"/>
                <a:gd name="connsiteX394" fmla="*/ 8020 w 10000"/>
                <a:gd name="connsiteY394" fmla="*/ 628 h 10000"/>
                <a:gd name="connsiteX395" fmla="*/ 8007 w 10000"/>
                <a:gd name="connsiteY395" fmla="*/ 556 h 10000"/>
                <a:gd name="connsiteX396" fmla="*/ 7989 w 10000"/>
                <a:gd name="connsiteY396" fmla="*/ 509 h 10000"/>
                <a:gd name="connsiteX397" fmla="*/ 7968 w 10000"/>
                <a:gd name="connsiteY397" fmla="*/ 495 h 10000"/>
                <a:gd name="connsiteX398" fmla="*/ 7937 w 10000"/>
                <a:gd name="connsiteY398" fmla="*/ 502 h 10000"/>
                <a:gd name="connsiteX399" fmla="*/ 7901 w 10000"/>
                <a:gd name="connsiteY399" fmla="*/ 516 h 10000"/>
                <a:gd name="connsiteX400" fmla="*/ 7864 w 10000"/>
                <a:gd name="connsiteY400" fmla="*/ 529 h 10000"/>
                <a:gd name="connsiteX401" fmla="*/ 7821 w 10000"/>
                <a:gd name="connsiteY401" fmla="*/ 536 h 10000"/>
                <a:gd name="connsiteX402" fmla="*/ 7788 w 10000"/>
                <a:gd name="connsiteY402" fmla="*/ 529 h 10000"/>
                <a:gd name="connsiteX403" fmla="*/ 7764 w 10000"/>
                <a:gd name="connsiteY403" fmla="*/ 502 h 10000"/>
                <a:gd name="connsiteX404" fmla="*/ 7757 w 10000"/>
                <a:gd name="connsiteY404" fmla="*/ 461 h 10000"/>
                <a:gd name="connsiteX405" fmla="*/ 7764 w 10000"/>
                <a:gd name="connsiteY405" fmla="*/ 421 h 10000"/>
                <a:gd name="connsiteX406" fmla="*/ 8374 w 10000"/>
                <a:gd name="connsiteY406" fmla="*/ 3650 h 10000"/>
                <a:gd name="connsiteX407" fmla="*/ 8105 w 10000"/>
                <a:gd name="connsiteY407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930 w 10000"/>
                <a:gd name="connsiteY14" fmla="*/ 3491 h 10000"/>
                <a:gd name="connsiteX15" fmla="*/ 8135 w 10000"/>
                <a:gd name="connsiteY15" fmla="*/ 448 h 10000"/>
                <a:gd name="connsiteX16" fmla="*/ 8403 w 10000"/>
                <a:gd name="connsiteY16" fmla="*/ 621 h 10000"/>
                <a:gd name="connsiteX17" fmla="*/ 8971 w 10000"/>
                <a:gd name="connsiteY17" fmla="*/ 3282 h 10000"/>
                <a:gd name="connsiteX18" fmla="*/ 8681 w 10000"/>
                <a:gd name="connsiteY18" fmla="*/ 556 h 10000"/>
                <a:gd name="connsiteX19" fmla="*/ 8693 w 10000"/>
                <a:gd name="connsiteY19" fmla="*/ 784 h 10000"/>
                <a:gd name="connsiteX20" fmla="*/ 9214 w 10000"/>
                <a:gd name="connsiteY20" fmla="*/ 3632 h 10000"/>
                <a:gd name="connsiteX21" fmla="*/ 9254 w 10000"/>
                <a:gd name="connsiteY21" fmla="*/ 2330 h 10000"/>
                <a:gd name="connsiteX22" fmla="*/ 9418 w 10000"/>
                <a:gd name="connsiteY22" fmla="*/ 2472 h 10000"/>
                <a:gd name="connsiteX23" fmla="*/ 8903 w 10000"/>
                <a:gd name="connsiteY23" fmla="*/ 2720 h 10000"/>
                <a:gd name="connsiteX24" fmla="*/ 9902 w 10000"/>
                <a:gd name="connsiteY24" fmla="*/ 970 h 10000"/>
                <a:gd name="connsiteX25" fmla="*/ 9241 w 10000"/>
                <a:gd name="connsiteY25" fmla="*/ 2547 h 10000"/>
                <a:gd name="connsiteX26" fmla="*/ 9753 w 10000"/>
                <a:gd name="connsiteY26" fmla="*/ 1697 h 10000"/>
                <a:gd name="connsiteX27" fmla="*/ 9845 w 10000"/>
                <a:gd name="connsiteY27" fmla="*/ 2090 h 10000"/>
                <a:gd name="connsiteX28" fmla="*/ 9747 w 10000"/>
                <a:gd name="connsiteY28" fmla="*/ 2145 h 10000"/>
                <a:gd name="connsiteX29" fmla="*/ 9723 w 10000"/>
                <a:gd name="connsiteY29" fmla="*/ 2379 h 10000"/>
                <a:gd name="connsiteX30" fmla="*/ 9567 w 10000"/>
                <a:gd name="connsiteY30" fmla="*/ 2565 h 10000"/>
                <a:gd name="connsiteX31" fmla="*/ 9400 w 10000"/>
                <a:gd name="connsiteY31" fmla="*/ 2939 h 10000"/>
                <a:gd name="connsiteX32" fmla="*/ 9147 w 10000"/>
                <a:gd name="connsiteY32" fmla="*/ 3247 h 10000"/>
                <a:gd name="connsiteX33" fmla="*/ 9101 w 10000"/>
                <a:gd name="connsiteY33" fmla="*/ 3407 h 10000"/>
                <a:gd name="connsiteX34" fmla="*/ 9269 w 10000"/>
                <a:gd name="connsiteY34" fmla="*/ 3607 h 10000"/>
                <a:gd name="connsiteX35" fmla="*/ 9394 w 10000"/>
                <a:gd name="connsiteY35" fmla="*/ 3800 h 10000"/>
                <a:gd name="connsiteX36" fmla="*/ 9357 w 10000"/>
                <a:gd name="connsiteY36" fmla="*/ 4075 h 10000"/>
                <a:gd name="connsiteX37" fmla="*/ 9381 w 10000"/>
                <a:gd name="connsiteY37" fmla="*/ 4296 h 10000"/>
                <a:gd name="connsiteX38" fmla="*/ 9232 w 10000"/>
                <a:gd name="connsiteY38" fmla="*/ 4221 h 10000"/>
                <a:gd name="connsiteX39" fmla="*/ 9183 w 10000"/>
                <a:gd name="connsiteY39" fmla="*/ 4289 h 10000"/>
                <a:gd name="connsiteX40" fmla="*/ 9052 w 10000"/>
                <a:gd name="connsiteY40" fmla="*/ 4242 h 10000"/>
                <a:gd name="connsiteX41" fmla="*/ 8979 w 10000"/>
                <a:gd name="connsiteY41" fmla="*/ 4428 h 10000"/>
                <a:gd name="connsiteX42" fmla="*/ 9107 w 10000"/>
                <a:gd name="connsiteY42" fmla="*/ 4455 h 10000"/>
                <a:gd name="connsiteX43" fmla="*/ 9232 w 10000"/>
                <a:gd name="connsiteY43" fmla="*/ 4642 h 10000"/>
                <a:gd name="connsiteX44" fmla="*/ 9214 w 10000"/>
                <a:gd name="connsiteY44" fmla="*/ 4924 h 10000"/>
                <a:gd name="connsiteX45" fmla="*/ 9321 w 10000"/>
                <a:gd name="connsiteY45" fmla="*/ 5090 h 10000"/>
                <a:gd name="connsiteX46" fmla="*/ 9327 w 10000"/>
                <a:gd name="connsiteY46" fmla="*/ 5192 h 10000"/>
                <a:gd name="connsiteX47" fmla="*/ 9418 w 10000"/>
                <a:gd name="connsiteY47" fmla="*/ 5212 h 10000"/>
                <a:gd name="connsiteX48" fmla="*/ 9659 w 10000"/>
                <a:gd name="connsiteY48" fmla="*/ 5005 h 10000"/>
                <a:gd name="connsiteX49" fmla="*/ 9778 w 10000"/>
                <a:gd name="connsiteY49" fmla="*/ 5229 h 10000"/>
                <a:gd name="connsiteX50" fmla="*/ 9884 w 10000"/>
                <a:gd name="connsiteY50" fmla="*/ 5456 h 10000"/>
                <a:gd name="connsiteX51" fmla="*/ 10000 w 10000"/>
                <a:gd name="connsiteY51" fmla="*/ 5531 h 10000"/>
                <a:gd name="connsiteX52" fmla="*/ 10000 w 10000"/>
                <a:gd name="connsiteY52" fmla="*/ 5691 h 10000"/>
                <a:gd name="connsiteX53" fmla="*/ 9869 w 10000"/>
                <a:gd name="connsiteY53" fmla="*/ 5864 h 10000"/>
                <a:gd name="connsiteX54" fmla="*/ 9717 w 10000"/>
                <a:gd name="connsiteY54" fmla="*/ 6026 h 10000"/>
                <a:gd name="connsiteX55" fmla="*/ 9561 w 10000"/>
                <a:gd name="connsiteY55" fmla="*/ 5993 h 10000"/>
                <a:gd name="connsiteX56" fmla="*/ 9549 w 10000"/>
                <a:gd name="connsiteY56" fmla="*/ 6118 h 10000"/>
                <a:gd name="connsiteX57" fmla="*/ 9449 w 10000"/>
                <a:gd name="connsiteY57" fmla="*/ 6172 h 10000"/>
                <a:gd name="connsiteX58" fmla="*/ 9238 w 10000"/>
                <a:gd name="connsiteY58" fmla="*/ 6240 h 10000"/>
                <a:gd name="connsiteX59" fmla="*/ 9083 w 10000"/>
                <a:gd name="connsiteY59" fmla="*/ 6440 h 10000"/>
                <a:gd name="connsiteX60" fmla="*/ 8921 w 10000"/>
                <a:gd name="connsiteY60" fmla="*/ 6586 h 10000"/>
                <a:gd name="connsiteX61" fmla="*/ 8787 w 10000"/>
                <a:gd name="connsiteY61" fmla="*/ 6827 h 10000"/>
                <a:gd name="connsiteX62" fmla="*/ 8650 w 10000"/>
                <a:gd name="connsiteY62" fmla="*/ 6607 h 10000"/>
                <a:gd name="connsiteX63" fmla="*/ 8525 w 10000"/>
                <a:gd name="connsiteY63" fmla="*/ 6505 h 10000"/>
                <a:gd name="connsiteX64" fmla="*/ 8434 w 10000"/>
                <a:gd name="connsiteY64" fmla="*/ 6600 h 10000"/>
                <a:gd name="connsiteX65" fmla="*/ 8495 w 10000"/>
                <a:gd name="connsiteY65" fmla="*/ 6675 h 10000"/>
                <a:gd name="connsiteX66" fmla="*/ 8495 w 10000"/>
                <a:gd name="connsiteY66" fmla="*/ 6895 h 10000"/>
                <a:gd name="connsiteX67" fmla="*/ 8565 w 10000"/>
                <a:gd name="connsiteY67" fmla="*/ 7082 h 10000"/>
                <a:gd name="connsiteX68" fmla="*/ 8464 w 10000"/>
                <a:gd name="connsiteY68" fmla="*/ 7262 h 10000"/>
                <a:gd name="connsiteX69" fmla="*/ 8440 w 10000"/>
                <a:gd name="connsiteY69" fmla="*/ 7187 h 10000"/>
                <a:gd name="connsiteX70" fmla="*/ 8236 w 10000"/>
                <a:gd name="connsiteY70" fmla="*/ 7180 h 10000"/>
                <a:gd name="connsiteX71" fmla="*/ 8093 w 10000"/>
                <a:gd name="connsiteY71" fmla="*/ 7034 h 10000"/>
                <a:gd name="connsiteX72" fmla="*/ 8044 w 10000"/>
                <a:gd name="connsiteY72" fmla="*/ 6827 h 10000"/>
                <a:gd name="connsiteX73" fmla="*/ 7943 w 10000"/>
                <a:gd name="connsiteY73" fmla="*/ 6688 h 10000"/>
                <a:gd name="connsiteX74" fmla="*/ 7864 w 10000"/>
                <a:gd name="connsiteY74" fmla="*/ 6532 h 10000"/>
                <a:gd name="connsiteX75" fmla="*/ 7788 w 10000"/>
                <a:gd name="connsiteY75" fmla="*/ 6485 h 10000"/>
                <a:gd name="connsiteX76" fmla="*/ 7727 w 10000"/>
                <a:gd name="connsiteY76" fmla="*/ 6586 h 10000"/>
                <a:gd name="connsiteX77" fmla="*/ 7636 w 10000"/>
                <a:gd name="connsiteY77" fmla="*/ 6593 h 10000"/>
                <a:gd name="connsiteX78" fmla="*/ 7523 w 10000"/>
                <a:gd name="connsiteY78" fmla="*/ 6675 h 10000"/>
                <a:gd name="connsiteX79" fmla="*/ 7553 w 10000"/>
                <a:gd name="connsiteY79" fmla="*/ 6905 h 10000"/>
                <a:gd name="connsiteX80" fmla="*/ 7438 w 10000"/>
                <a:gd name="connsiteY80" fmla="*/ 6953 h 10000"/>
                <a:gd name="connsiteX81" fmla="*/ 7355 w 10000"/>
                <a:gd name="connsiteY81" fmla="*/ 6919 h 10000"/>
                <a:gd name="connsiteX82" fmla="*/ 7270 w 10000"/>
                <a:gd name="connsiteY82" fmla="*/ 7041 h 10000"/>
                <a:gd name="connsiteX83" fmla="*/ 7151 w 10000"/>
                <a:gd name="connsiteY83" fmla="*/ 7034 h 10000"/>
                <a:gd name="connsiteX84" fmla="*/ 6996 w 10000"/>
                <a:gd name="connsiteY84" fmla="*/ 7221 h 10000"/>
                <a:gd name="connsiteX85" fmla="*/ 6849 w 10000"/>
                <a:gd name="connsiteY85" fmla="*/ 7234 h 10000"/>
                <a:gd name="connsiteX86" fmla="*/ 6798 w 10000"/>
                <a:gd name="connsiteY86" fmla="*/ 6973 h 10000"/>
                <a:gd name="connsiteX87" fmla="*/ 6651 w 10000"/>
                <a:gd name="connsiteY87" fmla="*/ 6960 h 10000"/>
                <a:gd name="connsiteX88" fmla="*/ 6575 w 10000"/>
                <a:gd name="connsiteY88" fmla="*/ 7102 h 10000"/>
                <a:gd name="connsiteX89" fmla="*/ 6557 w 10000"/>
                <a:gd name="connsiteY89" fmla="*/ 7268 h 10000"/>
                <a:gd name="connsiteX90" fmla="*/ 6459 w 10000"/>
                <a:gd name="connsiteY90" fmla="*/ 7401 h 10000"/>
                <a:gd name="connsiteX91" fmla="*/ 6496 w 10000"/>
                <a:gd name="connsiteY91" fmla="*/ 7540 h 10000"/>
                <a:gd name="connsiteX92" fmla="*/ 6450 w 10000"/>
                <a:gd name="connsiteY92" fmla="*/ 7621 h 10000"/>
                <a:gd name="connsiteX93" fmla="*/ 6658 w 10000"/>
                <a:gd name="connsiteY93" fmla="*/ 7917 h 10000"/>
                <a:gd name="connsiteX94" fmla="*/ 6322 w 10000"/>
                <a:gd name="connsiteY94" fmla="*/ 8062 h 10000"/>
                <a:gd name="connsiteX95" fmla="*/ 6137 w 10000"/>
                <a:gd name="connsiteY95" fmla="*/ 8062 h 10000"/>
                <a:gd name="connsiteX96" fmla="*/ 5874 w 10000"/>
                <a:gd name="connsiteY96" fmla="*/ 8168 h 10000"/>
                <a:gd name="connsiteX97" fmla="*/ 5728 w 10000"/>
                <a:gd name="connsiteY97" fmla="*/ 8571 h 10000"/>
                <a:gd name="connsiteX98" fmla="*/ 5491 w 10000"/>
                <a:gd name="connsiteY98" fmla="*/ 8670 h 10000"/>
                <a:gd name="connsiteX99" fmla="*/ 5381 w 10000"/>
                <a:gd name="connsiteY99" fmla="*/ 8616 h 10000"/>
                <a:gd name="connsiteX100" fmla="*/ 5274 w 10000"/>
                <a:gd name="connsiteY100" fmla="*/ 8816 h 10000"/>
                <a:gd name="connsiteX101" fmla="*/ 5101 w 10000"/>
                <a:gd name="connsiteY101" fmla="*/ 8751 h 10000"/>
                <a:gd name="connsiteX102" fmla="*/ 4939 w 10000"/>
                <a:gd name="connsiteY102" fmla="*/ 8951 h 10000"/>
                <a:gd name="connsiteX103" fmla="*/ 4878 w 10000"/>
                <a:gd name="connsiteY103" fmla="*/ 9223 h 10000"/>
                <a:gd name="connsiteX104" fmla="*/ 4576 w 10000"/>
                <a:gd name="connsiteY104" fmla="*/ 9678 h 10000"/>
                <a:gd name="connsiteX105" fmla="*/ 4445 w 10000"/>
                <a:gd name="connsiteY105" fmla="*/ 9800 h 10000"/>
                <a:gd name="connsiteX106" fmla="*/ 4357 w 10000"/>
                <a:gd name="connsiteY106" fmla="*/ 9705 h 10000"/>
                <a:gd name="connsiteX107" fmla="*/ 4080 w 10000"/>
                <a:gd name="connsiteY107" fmla="*/ 9759 h 10000"/>
                <a:gd name="connsiteX108" fmla="*/ 3955 w 10000"/>
                <a:gd name="connsiteY108" fmla="*/ 9579 h 10000"/>
                <a:gd name="connsiteX109" fmla="*/ 3775 w 10000"/>
                <a:gd name="connsiteY109" fmla="*/ 9572 h 10000"/>
                <a:gd name="connsiteX110" fmla="*/ 3641 w 10000"/>
                <a:gd name="connsiteY110" fmla="*/ 9437 h 10000"/>
                <a:gd name="connsiteX111" fmla="*/ 3757 w 10000"/>
                <a:gd name="connsiteY111" fmla="*/ 9186 h 10000"/>
                <a:gd name="connsiteX112" fmla="*/ 3803 w 10000"/>
                <a:gd name="connsiteY112" fmla="*/ 9023 h 10000"/>
                <a:gd name="connsiteX113" fmla="*/ 3702 w 10000"/>
                <a:gd name="connsiteY113" fmla="*/ 8863 h 10000"/>
                <a:gd name="connsiteX114" fmla="*/ 3504 w 10000"/>
                <a:gd name="connsiteY114" fmla="*/ 8924 h 10000"/>
                <a:gd name="connsiteX115" fmla="*/ 3397 w 10000"/>
                <a:gd name="connsiteY115" fmla="*/ 9192 h 10000"/>
                <a:gd name="connsiteX116" fmla="*/ 3355 w 10000"/>
                <a:gd name="connsiteY116" fmla="*/ 9657 h 10000"/>
                <a:gd name="connsiteX117" fmla="*/ 3205 w 10000"/>
                <a:gd name="connsiteY117" fmla="*/ 9844 h 10000"/>
                <a:gd name="connsiteX118" fmla="*/ 2861 w 10000"/>
                <a:gd name="connsiteY118" fmla="*/ 10000 h 10000"/>
                <a:gd name="connsiteX119" fmla="*/ 2648 w 10000"/>
                <a:gd name="connsiteY119" fmla="*/ 9980 h 10000"/>
                <a:gd name="connsiteX120" fmla="*/ 2468 w 10000"/>
                <a:gd name="connsiteY120" fmla="*/ 9793 h 10000"/>
                <a:gd name="connsiteX121" fmla="*/ 2489 w 10000"/>
                <a:gd name="connsiteY121" fmla="*/ 9484 h 10000"/>
                <a:gd name="connsiteX122" fmla="*/ 2663 w 10000"/>
                <a:gd name="connsiteY122" fmla="*/ 9379 h 10000"/>
                <a:gd name="connsiteX123" fmla="*/ 2663 w 10000"/>
                <a:gd name="connsiteY123" fmla="*/ 9016 h 10000"/>
                <a:gd name="connsiteX124" fmla="*/ 2526 w 10000"/>
                <a:gd name="connsiteY124" fmla="*/ 8884 h 10000"/>
                <a:gd name="connsiteX125" fmla="*/ 2297 w 10000"/>
                <a:gd name="connsiteY125" fmla="*/ 8890 h 10000"/>
                <a:gd name="connsiteX126" fmla="*/ 2005 w 10000"/>
                <a:gd name="connsiteY126" fmla="*/ 9209 h 10000"/>
                <a:gd name="connsiteX127" fmla="*/ 1597 w 10000"/>
                <a:gd name="connsiteY127" fmla="*/ 9209 h 10000"/>
                <a:gd name="connsiteX128" fmla="*/ 1344 w 10000"/>
                <a:gd name="connsiteY128" fmla="*/ 9063 h 10000"/>
                <a:gd name="connsiteX129" fmla="*/ 1356 w 10000"/>
                <a:gd name="connsiteY129" fmla="*/ 8856 h 10000"/>
                <a:gd name="connsiteX130" fmla="*/ 1152 w 10000"/>
                <a:gd name="connsiteY130" fmla="*/ 8843 h 10000"/>
                <a:gd name="connsiteX131" fmla="*/ 920 w 10000"/>
                <a:gd name="connsiteY131" fmla="*/ 8616 h 10000"/>
                <a:gd name="connsiteX132" fmla="*/ 1069 w 10000"/>
                <a:gd name="connsiteY132" fmla="*/ 8381 h 10000"/>
                <a:gd name="connsiteX133" fmla="*/ 1207 w 10000"/>
                <a:gd name="connsiteY133" fmla="*/ 8337 h 10000"/>
                <a:gd name="connsiteX134" fmla="*/ 1146 w 10000"/>
                <a:gd name="connsiteY134" fmla="*/ 8110 h 10000"/>
                <a:gd name="connsiteX135" fmla="*/ 902 w 10000"/>
                <a:gd name="connsiteY135" fmla="*/ 8015 h 10000"/>
                <a:gd name="connsiteX136" fmla="*/ 619 w 10000"/>
                <a:gd name="connsiteY136" fmla="*/ 8056 h 10000"/>
                <a:gd name="connsiteX137" fmla="*/ 475 w 10000"/>
                <a:gd name="connsiteY137" fmla="*/ 8242 h 10000"/>
                <a:gd name="connsiteX138" fmla="*/ 338 w 10000"/>
                <a:gd name="connsiteY138" fmla="*/ 8222 h 10000"/>
                <a:gd name="connsiteX139" fmla="*/ 104 w 10000"/>
                <a:gd name="connsiteY139" fmla="*/ 7917 h 10000"/>
                <a:gd name="connsiteX140" fmla="*/ 0 w 10000"/>
                <a:gd name="connsiteY140" fmla="*/ 7587 h 10000"/>
                <a:gd name="connsiteX141" fmla="*/ 55 w 10000"/>
                <a:gd name="connsiteY141" fmla="*/ 7394 h 10000"/>
                <a:gd name="connsiteX142" fmla="*/ 30 w 10000"/>
                <a:gd name="connsiteY142" fmla="*/ 6973 h 10000"/>
                <a:gd name="connsiteX143" fmla="*/ 43 w 10000"/>
                <a:gd name="connsiteY143" fmla="*/ 6980 h 10000"/>
                <a:gd name="connsiteX144" fmla="*/ 91 w 10000"/>
                <a:gd name="connsiteY144" fmla="*/ 6980 h 10000"/>
                <a:gd name="connsiteX145" fmla="*/ 158 w 10000"/>
                <a:gd name="connsiteY145" fmla="*/ 6987 h 10000"/>
                <a:gd name="connsiteX146" fmla="*/ 241 w 10000"/>
                <a:gd name="connsiteY146" fmla="*/ 7000 h 10000"/>
                <a:gd name="connsiteX147" fmla="*/ 332 w 10000"/>
                <a:gd name="connsiteY147" fmla="*/ 7007 h 10000"/>
                <a:gd name="connsiteX148" fmla="*/ 420 w 10000"/>
                <a:gd name="connsiteY148" fmla="*/ 7021 h 10000"/>
                <a:gd name="connsiteX149" fmla="*/ 506 w 10000"/>
                <a:gd name="connsiteY149" fmla="*/ 7034 h 10000"/>
                <a:gd name="connsiteX150" fmla="*/ 576 w 10000"/>
                <a:gd name="connsiteY150" fmla="*/ 7048 h 10000"/>
                <a:gd name="connsiteX151" fmla="*/ 631 w 10000"/>
                <a:gd name="connsiteY151" fmla="*/ 7061 h 10000"/>
                <a:gd name="connsiteX152" fmla="*/ 740 w 10000"/>
                <a:gd name="connsiteY152" fmla="*/ 7089 h 10000"/>
                <a:gd name="connsiteX153" fmla="*/ 847 w 10000"/>
                <a:gd name="connsiteY153" fmla="*/ 7089 h 10000"/>
                <a:gd name="connsiteX154" fmla="*/ 938 w 10000"/>
                <a:gd name="connsiteY154" fmla="*/ 7061 h 10000"/>
                <a:gd name="connsiteX155" fmla="*/ 984 w 10000"/>
                <a:gd name="connsiteY155" fmla="*/ 7041 h 10000"/>
                <a:gd name="connsiteX156" fmla="*/ 1027 w 10000"/>
                <a:gd name="connsiteY156" fmla="*/ 7021 h 10000"/>
                <a:gd name="connsiteX157" fmla="*/ 1069 w 10000"/>
                <a:gd name="connsiteY157" fmla="*/ 7014 h 10000"/>
                <a:gd name="connsiteX158" fmla="*/ 1118 w 10000"/>
                <a:gd name="connsiteY158" fmla="*/ 7007 h 10000"/>
                <a:gd name="connsiteX159" fmla="*/ 1176 w 10000"/>
                <a:gd name="connsiteY159" fmla="*/ 7021 h 10000"/>
                <a:gd name="connsiteX160" fmla="*/ 1255 w 10000"/>
                <a:gd name="connsiteY160" fmla="*/ 7041 h 10000"/>
                <a:gd name="connsiteX161" fmla="*/ 1344 w 10000"/>
                <a:gd name="connsiteY161" fmla="*/ 7055 h 10000"/>
                <a:gd name="connsiteX162" fmla="*/ 1441 w 10000"/>
                <a:gd name="connsiteY162" fmla="*/ 7068 h 10000"/>
                <a:gd name="connsiteX163" fmla="*/ 1517 w 10000"/>
                <a:gd name="connsiteY163" fmla="*/ 7082 h 10000"/>
                <a:gd name="connsiteX164" fmla="*/ 1578 w 10000"/>
                <a:gd name="connsiteY164" fmla="*/ 7082 h 10000"/>
                <a:gd name="connsiteX165" fmla="*/ 1651 w 10000"/>
                <a:gd name="connsiteY165" fmla="*/ 7089 h 10000"/>
                <a:gd name="connsiteX166" fmla="*/ 1706 w 10000"/>
                <a:gd name="connsiteY166" fmla="*/ 7109 h 10000"/>
                <a:gd name="connsiteX167" fmla="*/ 1752 w 10000"/>
                <a:gd name="connsiteY167" fmla="*/ 7139 h 10000"/>
                <a:gd name="connsiteX168" fmla="*/ 1795 w 10000"/>
                <a:gd name="connsiteY168" fmla="*/ 7187 h 10000"/>
                <a:gd name="connsiteX169" fmla="*/ 1849 w 10000"/>
                <a:gd name="connsiteY169" fmla="*/ 7241 h 10000"/>
                <a:gd name="connsiteX170" fmla="*/ 1907 w 10000"/>
                <a:gd name="connsiteY170" fmla="*/ 7289 h 10000"/>
                <a:gd name="connsiteX171" fmla="*/ 1968 w 10000"/>
                <a:gd name="connsiteY171" fmla="*/ 7316 h 10000"/>
                <a:gd name="connsiteX172" fmla="*/ 2029 w 10000"/>
                <a:gd name="connsiteY172" fmla="*/ 7340 h 10000"/>
                <a:gd name="connsiteX173" fmla="*/ 2087 w 10000"/>
                <a:gd name="connsiteY173" fmla="*/ 7374 h 10000"/>
                <a:gd name="connsiteX174" fmla="*/ 2160 w 10000"/>
                <a:gd name="connsiteY174" fmla="*/ 7408 h 10000"/>
                <a:gd name="connsiteX175" fmla="*/ 2252 w 10000"/>
                <a:gd name="connsiteY175" fmla="*/ 7441 h 10000"/>
                <a:gd name="connsiteX176" fmla="*/ 2322 w 10000"/>
                <a:gd name="connsiteY176" fmla="*/ 7455 h 10000"/>
                <a:gd name="connsiteX177" fmla="*/ 2413 w 10000"/>
                <a:gd name="connsiteY177" fmla="*/ 7462 h 10000"/>
                <a:gd name="connsiteX178" fmla="*/ 2502 w 10000"/>
                <a:gd name="connsiteY178" fmla="*/ 7469 h 10000"/>
                <a:gd name="connsiteX179" fmla="*/ 2593 w 10000"/>
                <a:gd name="connsiteY179" fmla="*/ 7469 h 10000"/>
                <a:gd name="connsiteX180" fmla="*/ 2663 w 10000"/>
                <a:gd name="connsiteY180" fmla="*/ 7469 h 10000"/>
                <a:gd name="connsiteX181" fmla="*/ 2718 w 10000"/>
                <a:gd name="connsiteY181" fmla="*/ 7475 h 10000"/>
                <a:gd name="connsiteX182" fmla="*/ 2754 w 10000"/>
                <a:gd name="connsiteY182" fmla="*/ 7489 h 10000"/>
                <a:gd name="connsiteX183" fmla="*/ 2785 w 10000"/>
                <a:gd name="connsiteY183" fmla="*/ 7516 h 10000"/>
                <a:gd name="connsiteX184" fmla="*/ 2815 w 10000"/>
                <a:gd name="connsiteY184" fmla="*/ 7547 h 10000"/>
                <a:gd name="connsiteX185" fmla="*/ 2849 w 10000"/>
                <a:gd name="connsiteY185" fmla="*/ 7574 h 10000"/>
                <a:gd name="connsiteX186" fmla="*/ 2885 w 10000"/>
                <a:gd name="connsiteY186" fmla="*/ 7587 h 10000"/>
                <a:gd name="connsiteX187" fmla="*/ 2940 w 10000"/>
                <a:gd name="connsiteY187" fmla="*/ 7594 h 10000"/>
                <a:gd name="connsiteX188" fmla="*/ 3001 w 10000"/>
                <a:gd name="connsiteY188" fmla="*/ 7581 h 10000"/>
                <a:gd name="connsiteX189" fmla="*/ 3053 w 10000"/>
                <a:gd name="connsiteY189" fmla="*/ 7547 h 10000"/>
                <a:gd name="connsiteX190" fmla="*/ 3120 w 10000"/>
                <a:gd name="connsiteY190" fmla="*/ 7489 h 10000"/>
                <a:gd name="connsiteX191" fmla="*/ 3193 w 10000"/>
                <a:gd name="connsiteY191" fmla="*/ 7421 h 10000"/>
                <a:gd name="connsiteX192" fmla="*/ 3269 w 10000"/>
                <a:gd name="connsiteY192" fmla="*/ 7367 h 10000"/>
                <a:gd name="connsiteX193" fmla="*/ 3361 w 10000"/>
                <a:gd name="connsiteY193" fmla="*/ 7319 h 10000"/>
                <a:gd name="connsiteX194" fmla="*/ 3455 w 10000"/>
                <a:gd name="connsiteY194" fmla="*/ 7275 h 10000"/>
                <a:gd name="connsiteX195" fmla="*/ 3547 w 10000"/>
                <a:gd name="connsiteY195" fmla="*/ 7228 h 10000"/>
                <a:gd name="connsiteX196" fmla="*/ 3653 w 10000"/>
                <a:gd name="connsiteY196" fmla="*/ 7173 h 10000"/>
                <a:gd name="connsiteX197" fmla="*/ 3781 w 10000"/>
                <a:gd name="connsiteY197" fmla="*/ 7119 h 10000"/>
                <a:gd name="connsiteX198" fmla="*/ 3906 w 10000"/>
                <a:gd name="connsiteY198" fmla="*/ 7082 h 10000"/>
                <a:gd name="connsiteX199" fmla="*/ 4037 w 10000"/>
                <a:gd name="connsiteY199" fmla="*/ 7055 h 10000"/>
                <a:gd name="connsiteX200" fmla="*/ 4098 w 10000"/>
                <a:gd name="connsiteY200" fmla="*/ 7048 h 10000"/>
                <a:gd name="connsiteX201" fmla="*/ 4135 w 10000"/>
                <a:gd name="connsiteY201" fmla="*/ 7048 h 10000"/>
                <a:gd name="connsiteX202" fmla="*/ 4153 w 10000"/>
                <a:gd name="connsiteY202" fmla="*/ 7055 h 10000"/>
                <a:gd name="connsiteX203" fmla="*/ 4165 w 10000"/>
                <a:gd name="connsiteY203" fmla="*/ 7055 h 10000"/>
                <a:gd name="connsiteX204" fmla="*/ 4177 w 10000"/>
                <a:gd name="connsiteY204" fmla="*/ 7061 h 10000"/>
                <a:gd name="connsiteX205" fmla="*/ 4199 w 10000"/>
                <a:gd name="connsiteY205" fmla="*/ 7061 h 10000"/>
                <a:gd name="connsiteX206" fmla="*/ 4241 w 10000"/>
                <a:gd name="connsiteY206" fmla="*/ 7061 h 10000"/>
                <a:gd name="connsiteX207" fmla="*/ 4321 w 10000"/>
                <a:gd name="connsiteY207" fmla="*/ 7055 h 10000"/>
                <a:gd name="connsiteX208" fmla="*/ 4458 w 10000"/>
                <a:gd name="connsiteY208" fmla="*/ 7041 h 10000"/>
                <a:gd name="connsiteX209" fmla="*/ 4564 w 10000"/>
                <a:gd name="connsiteY209" fmla="*/ 7027 h 10000"/>
                <a:gd name="connsiteX210" fmla="*/ 4650 w 10000"/>
                <a:gd name="connsiteY210" fmla="*/ 7007 h 10000"/>
                <a:gd name="connsiteX211" fmla="*/ 4717 w 10000"/>
                <a:gd name="connsiteY211" fmla="*/ 6987 h 10000"/>
                <a:gd name="connsiteX212" fmla="*/ 4756 w 10000"/>
                <a:gd name="connsiteY212" fmla="*/ 6966 h 10000"/>
                <a:gd name="connsiteX213" fmla="*/ 4787 w 10000"/>
                <a:gd name="connsiteY213" fmla="*/ 6939 h 10000"/>
                <a:gd name="connsiteX214" fmla="*/ 4805 w 10000"/>
                <a:gd name="connsiteY214" fmla="*/ 6905 h 10000"/>
                <a:gd name="connsiteX215" fmla="*/ 4817 w 10000"/>
                <a:gd name="connsiteY215" fmla="*/ 6888 h 10000"/>
                <a:gd name="connsiteX216" fmla="*/ 4842 w 10000"/>
                <a:gd name="connsiteY216" fmla="*/ 6868 h 10000"/>
                <a:gd name="connsiteX217" fmla="*/ 4884 w 10000"/>
                <a:gd name="connsiteY217" fmla="*/ 6848 h 10000"/>
                <a:gd name="connsiteX218" fmla="*/ 4942 w 10000"/>
                <a:gd name="connsiteY218" fmla="*/ 6834 h 10000"/>
                <a:gd name="connsiteX219" fmla="*/ 4997 w 10000"/>
                <a:gd name="connsiteY219" fmla="*/ 6807 h 10000"/>
                <a:gd name="connsiteX220" fmla="*/ 5046 w 10000"/>
                <a:gd name="connsiteY220" fmla="*/ 6766 h 10000"/>
                <a:gd name="connsiteX221" fmla="*/ 5082 w 10000"/>
                <a:gd name="connsiteY221" fmla="*/ 6698 h 10000"/>
                <a:gd name="connsiteX222" fmla="*/ 5101 w 10000"/>
                <a:gd name="connsiteY222" fmla="*/ 6641 h 10000"/>
                <a:gd name="connsiteX223" fmla="*/ 5119 w 10000"/>
                <a:gd name="connsiteY223" fmla="*/ 6586 h 10000"/>
                <a:gd name="connsiteX224" fmla="*/ 5134 w 10000"/>
                <a:gd name="connsiteY224" fmla="*/ 6539 h 10000"/>
                <a:gd name="connsiteX225" fmla="*/ 5171 w 10000"/>
                <a:gd name="connsiteY225" fmla="*/ 6491 h 10000"/>
                <a:gd name="connsiteX226" fmla="*/ 5225 w 10000"/>
                <a:gd name="connsiteY226" fmla="*/ 6447 h 10000"/>
                <a:gd name="connsiteX227" fmla="*/ 5293 w 10000"/>
                <a:gd name="connsiteY227" fmla="*/ 6407 h 10000"/>
                <a:gd name="connsiteX228" fmla="*/ 5338 w 10000"/>
                <a:gd name="connsiteY228" fmla="*/ 6373 h 10000"/>
                <a:gd name="connsiteX229" fmla="*/ 5375 w 10000"/>
                <a:gd name="connsiteY229" fmla="*/ 6352 h 10000"/>
                <a:gd name="connsiteX230" fmla="*/ 5399 w 10000"/>
                <a:gd name="connsiteY230" fmla="*/ 6332 h 10000"/>
                <a:gd name="connsiteX231" fmla="*/ 5424 w 10000"/>
                <a:gd name="connsiteY231" fmla="*/ 6312 h 10000"/>
                <a:gd name="connsiteX232" fmla="*/ 5454 w 10000"/>
                <a:gd name="connsiteY232" fmla="*/ 6291 h 10000"/>
                <a:gd name="connsiteX233" fmla="*/ 5497 w 10000"/>
                <a:gd name="connsiteY233" fmla="*/ 6271 h 10000"/>
                <a:gd name="connsiteX234" fmla="*/ 5536 w 10000"/>
                <a:gd name="connsiteY234" fmla="*/ 6247 h 10000"/>
                <a:gd name="connsiteX235" fmla="*/ 5579 w 10000"/>
                <a:gd name="connsiteY235" fmla="*/ 6213 h 10000"/>
                <a:gd name="connsiteX236" fmla="*/ 5597 w 10000"/>
                <a:gd name="connsiteY236" fmla="*/ 6179 h 10000"/>
                <a:gd name="connsiteX237" fmla="*/ 5597 w 10000"/>
                <a:gd name="connsiteY237" fmla="*/ 6145 h 10000"/>
                <a:gd name="connsiteX238" fmla="*/ 5561 w 10000"/>
                <a:gd name="connsiteY238" fmla="*/ 6091 h 10000"/>
                <a:gd name="connsiteX239" fmla="*/ 5512 w 10000"/>
                <a:gd name="connsiteY239" fmla="*/ 6040 h 10000"/>
                <a:gd name="connsiteX240" fmla="*/ 5466 w 10000"/>
                <a:gd name="connsiteY240" fmla="*/ 5979 h 10000"/>
                <a:gd name="connsiteX241" fmla="*/ 5424 w 10000"/>
                <a:gd name="connsiteY241" fmla="*/ 5918 h 10000"/>
                <a:gd name="connsiteX242" fmla="*/ 5399 w 10000"/>
                <a:gd name="connsiteY242" fmla="*/ 5857 h 10000"/>
                <a:gd name="connsiteX243" fmla="*/ 5399 w 10000"/>
                <a:gd name="connsiteY243" fmla="*/ 5792 h 10000"/>
                <a:gd name="connsiteX244" fmla="*/ 5399 w 10000"/>
                <a:gd name="connsiteY244" fmla="*/ 5697 h 10000"/>
                <a:gd name="connsiteX245" fmla="*/ 5411 w 10000"/>
                <a:gd name="connsiteY245" fmla="*/ 5606 h 10000"/>
                <a:gd name="connsiteX246" fmla="*/ 5430 w 10000"/>
                <a:gd name="connsiteY246" fmla="*/ 5524 h 10000"/>
                <a:gd name="connsiteX247" fmla="*/ 5454 w 10000"/>
                <a:gd name="connsiteY247" fmla="*/ 5456 h 10000"/>
                <a:gd name="connsiteX248" fmla="*/ 5503 w 10000"/>
                <a:gd name="connsiteY248" fmla="*/ 5405 h 10000"/>
                <a:gd name="connsiteX249" fmla="*/ 5555 w 10000"/>
                <a:gd name="connsiteY249" fmla="*/ 5378 h 10000"/>
                <a:gd name="connsiteX250" fmla="*/ 5615 w 10000"/>
                <a:gd name="connsiteY250" fmla="*/ 5365 h 10000"/>
                <a:gd name="connsiteX251" fmla="*/ 5676 w 10000"/>
                <a:gd name="connsiteY251" fmla="*/ 5378 h 10000"/>
                <a:gd name="connsiteX252" fmla="*/ 5740 w 10000"/>
                <a:gd name="connsiteY252" fmla="*/ 5419 h 10000"/>
                <a:gd name="connsiteX253" fmla="*/ 5820 w 10000"/>
                <a:gd name="connsiteY253" fmla="*/ 5450 h 10000"/>
                <a:gd name="connsiteX254" fmla="*/ 5902 w 10000"/>
                <a:gd name="connsiteY254" fmla="*/ 5477 h 10000"/>
                <a:gd name="connsiteX255" fmla="*/ 5981 w 10000"/>
                <a:gd name="connsiteY255" fmla="*/ 5484 h 10000"/>
                <a:gd name="connsiteX256" fmla="*/ 6048 w 10000"/>
                <a:gd name="connsiteY256" fmla="*/ 5477 h 10000"/>
                <a:gd name="connsiteX257" fmla="*/ 6100 w 10000"/>
                <a:gd name="connsiteY257" fmla="*/ 5477 h 10000"/>
                <a:gd name="connsiteX258" fmla="*/ 6155 w 10000"/>
                <a:gd name="connsiteY258" fmla="*/ 5470 h 10000"/>
                <a:gd name="connsiteX259" fmla="*/ 6197 w 10000"/>
                <a:gd name="connsiteY259" fmla="*/ 5456 h 10000"/>
                <a:gd name="connsiteX260" fmla="*/ 6234 w 10000"/>
                <a:gd name="connsiteY260" fmla="*/ 5419 h 10000"/>
                <a:gd name="connsiteX261" fmla="*/ 6271 w 10000"/>
                <a:gd name="connsiteY261" fmla="*/ 5365 h 10000"/>
                <a:gd name="connsiteX262" fmla="*/ 6310 w 10000"/>
                <a:gd name="connsiteY262" fmla="*/ 5297 h 10000"/>
                <a:gd name="connsiteX263" fmla="*/ 6353 w 10000"/>
                <a:gd name="connsiteY263" fmla="*/ 5219 h 10000"/>
                <a:gd name="connsiteX264" fmla="*/ 6402 w 10000"/>
                <a:gd name="connsiteY264" fmla="*/ 5151 h 10000"/>
                <a:gd name="connsiteX265" fmla="*/ 6450 w 10000"/>
                <a:gd name="connsiteY265" fmla="*/ 5097 h 10000"/>
                <a:gd name="connsiteX266" fmla="*/ 6490 w 10000"/>
                <a:gd name="connsiteY266" fmla="*/ 5070 h 10000"/>
                <a:gd name="connsiteX267" fmla="*/ 6539 w 10000"/>
                <a:gd name="connsiteY267" fmla="*/ 5056 h 10000"/>
                <a:gd name="connsiteX268" fmla="*/ 6600 w 10000"/>
                <a:gd name="connsiteY268" fmla="*/ 5049 h 10000"/>
                <a:gd name="connsiteX269" fmla="*/ 6670 w 10000"/>
                <a:gd name="connsiteY269" fmla="*/ 5042 h 10000"/>
                <a:gd name="connsiteX270" fmla="*/ 6743 w 10000"/>
                <a:gd name="connsiteY270" fmla="*/ 5036 h 10000"/>
                <a:gd name="connsiteX271" fmla="*/ 6798 w 10000"/>
                <a:gd name="connsiteY271" fmla="*/ 5029 h 10000"/>
                <a:gd name="connsiteX272" fmla="*/ 6834 w 10000"/>
                <a:gd name="connsiteY272" fmla="*/ 5012 h 10000"/>
                <a:gd name="connsiteX273" fmla="*/ 6868 w 10000"/>
                <a:gd name="connsiteY273" fmla="*/ 4985 h 10000"/>
                <a:gd name="connsiteX274" fmla="*/ 6910 w 10000"/>
                <a:gd name="connsiteY274" fmla="*/ 4937 h 10000"/>
                <a:gd name="connsiteX275" fmla="*/ 6959 w 10000"/>
                <a:gd name="connsiteY275" fmla="*/ 4876 h 10000"/>
                <a:gd name="connsiteX276" fmla="*/ 7002 w 10000"/>
                <a:gd name="connsiteY276" fmla="*/ 4822 h 10000"/>
                <a:gd name="connsiteX277" fmla="*/ 7032 w 10000"/>
                <a:gd name="connsiteY277" fmla="*/ 4778 h 10000"/>
                <a:gd name="connsiteX278" fmla="*/ 7041 w 10000"/>
                <a:gd name="connsiteY278" fmla="*/ 4710 h 10000"/>
                <a:gd name="connsiteX279" fmla="*/ 7054 w 10000"/>
                <a:gd name="connsiteY279" fmla="*/ 4628 h 10000"/>
                <a:gd name="connsiteX280" fmla="*/ 7072 w 10000"/>
                <a:gd name="connsiteY280" fmla="*/ 4557 h 10000"/>
                <a:gd name="connsiteX281" fmla="*/ 7102 w 10000"/>
                <a:gd name="connsiteY281" fmla="*/ 4489 h 10000"/>
                <a:gd name="connsiteX282" fmla="*/ 7163 w 10000"/>
                <a:gd name="connsiteY282" fmla="*/ 4421 h 10000"/>
                <a:gd name="connsiteX283" fmla="*/ 7233 w 10000"/>
                <a:gd name="connsiteY283" fmla="*/ 4364 h 10000"/>
                <a:gd name="connsiteX284" fmla="*/ 7319 w 10000"/>
                <a:gd name="connsiteY284" fmla="*/ 4330 h 10000"/>
                <a:gd name="connsiteX285" fmla="*/ 7361 w 10000"/>
                <a:gd name="connsiteY285" fmla="*/ 4309 h 10000"/>
                <a:gd name="connsiteX286" fmla="*/ 7392 w 10000"/>
                <a:gd name="connsiteY286" fmla="*/ 4282 h 10000"/>
                <a:gd name="connsiteX287" fmla="*/ 7413 w 10000"/>
                <a:gd name="connsiteY287" fmla="*/ 4242 h 10000"/>
                <a:gd name="connsiteX288" fmla="*/ 7444 w 10000"/>
                <a:gd name="connsiteY288" fmla="*/ 4208 h 10000"/>
                <a:gd name="connsiteX289" fmla="*/ 7480 w 10000"/>
                <a:gd name="connsiteY289" fmla="*/ 4181 h 10000"/>
                <a:gd name="connsiteX290" fmla="*/ 7523 w 10000"/>
                <a:gd name="connsiteY290" fmla="*/ 4164 h 10000"/>
                <a:gd name="connsiteX291" fmla="*/ 7578 w 10000"/>
                <a:gd name="connsiteY291" fmla="*/ 4130 h 10000"/>
                <a:gd name="connsiteX292" fmla="*/ 7648 w 10000"/>
                <a:gd name="connsiteY292" fmla="*/ 4089 h 10000"/>
                <a:gd name="connsiteX293" fmla="*/ 7721 w 10000"/>
                <a:gd name="connsiteY293" fmla="*/ 4055 h 10000"/>
                <a:gd name="connsiteX294" fmla="*/ 7797 w 10000"/>
                <a:gd name="connsiteY294" fmla="*/ 4035 h 10000"/>
                <a:gd name="connsiteX295" fmla="*/ 7870 w 10000"/>
                <a:gd name="connsiteY295" fmla="*/ 4028 h 10000"/>
                <a:gd name="connsiteX296" fmla="*/ 7943 w 10000"/>
                <a:gd name="connsiteY296" fmla="*/ 4035 h 10000"/>
                <a:gd name="connsiteX297" fmla="*/ 8007 w 10000"/>
                <a:gd name="connsiteY297" fmla="*/ 4055 h 10000"/>
                <a:gd name="connsiteX298" fmla="*/ 8080 w 10000"/>
                <a:gd name="connsiteY298" fmla="*/ 4069 h 10000"/>
                <a:gd name="connsiteX299" fmla="*/ 8135 w 10000"/>
                <a:gd name="connsiteY299" fmla="*/ 4082 h 10000"/>
                <a:gd name="connsiteX300" fmla="*/ 8181 w 10000"/>
                <a:gd name="connsiteY300" fmla="*/ 4082 h 10000"/>
                <a:gd name="connsiteX301" fmla="*/ 8218 w 10000"/>
                <a:gd name="connsiteY301" fmla="*/ 4062 h 10000"/>
                <a:gd name="connsiteX302" fmla="*/ 8248 w 10000"/>
                <a:gd name="connsiteY302" fmla="*/ 4014 h 10000"/>
                <a:gd name="connsiteX303" fmla="*/ 8266 w 10000"/>
                <a:gd name="connsiteY303" fmla="*/ 3974 h 10000"/>
                <a:gd name="connsiteX304" fmla="*/ 8266 w 10000"/>
                <a:gd name="connsiteY304" fmla="*/ 3929 h 10000"/>
                <a:gd name="connsiteX305" fmla="*/ 8248 w 10000"/>
                <a:gd name="connsiteY305" fmla="*/ 3868 h 10000"/>
                <a:gd name="connsiteX306" fmla="*/ 8211 w 10000"/>
                <a:gd name="connsiteY306" fmla="*/ 3821 h 10000"/>
                <a:gd name="connsiteX307" fmla="*/ 8172 w 10000"/>
                <a:gd name="connsiteY307" fmla="*/ 3760 h 10000"/>
                <a:gd name="connsiteX308" fmla="*/ 8111 w 10000"/>
                <a:gd name="connsiteY308" fmla="*/ 3695 h 10000"/>
                <a:gd name="connsiteX309" fmla="*/ 8056 w 10000"/>
                <a:gd name="connsiteY309" fmla="*/ 3634 h 10000"/>
                <a:gd name="connsiteX310" fmla="*/ 8001 w 10000"/>
                <a:gd name="connsiteY310" fmla="*/ 3580 h 10000"/>
                <a:gd name="connsiteX311" fmla="*/ 7956 w 10000"/>
                <a:gd name="connsiteY311" fmla="*/ 3536 h 10000"/>
                <a:gd name="connsiteX312" fmla="*/ 7846 w 10000"/>
                <a:gd name="connsiteY312" fmla="*/ 3448 h 10000"/>
                <a:gd name="connsiteX313" fmla="*/ 7733 w 10000"/>
                <a:gd name="connsiteY313" fmla="*/ 3407 h 10000"/>
                <a:gd name="connsiteX314" fmla="*/ 7690 w 10000"/>
                <a:gd name="connsiteY314" fmla="*/ 3386 h 10000"/>
                <a:gd name="connsiteX315" fmla="*/ 7648 w 10000"/>
                <a:gd name="connsiteY315" fmla="*/ 3359 h 10000"/>
                <a:gd name="connsiteX316" fmla="*/ 7611 w 10000"/>
                <a:gd name="connsiteY316" fmla="*/ 3346 h 10000"/>
                <a:gd name="connsiteX317" fmla="*/ 7572 w 10000"/>
                <a:gd name="connsiteY317" fmla="*/ 3339 h 10000"/>
                <a:gd name="connsiteX318" fmla="*/ 7523 w 10000"/>
                <a:gd name="connsiteY318" fmla="*/ 3359 h 10000"/>
                <a:gd name="connsiteX319" fmla="*/ 7474 w 10000"/>
                <a:gd name="connsiteY319" fmla="*/ 3414 h 10000"/>
                <a:gd name="connsiteX320" fmla="*/ 7431 w 10000"/>
                <a:gd name="connsiteY320" fmla="*/ 3475 h 10000"/>
                <a:gd name="connsiteX321" fmla="*/ 7392 w 10000"/>
                <a:gd name="connsiteY321" fmla="*/ 3529 h 10000"/>
                <a:gd name="connsiteX322" fmla="*/ 7337 w 10000"/>
                <a:gd name="connsiteY322" fmla="*/ 3566 h 10000"/>
                <a:gd name="connsiteX323" fmla="*/ 7294 w 10000"/>
                <a:gd name="connsiteY323" fmla="*/ 3573 h 10000"/>
                <a:gd name="connsiteX324" fmla="*/ 7239 w 10000"/>
                <a:gd name="connsiteY324" fmla="*/ 3560 h 10000"/>
                <a:gd name="connsiteX325" fmla="*/ 7182 w 10000"/>
                <a:gd name="connsiteY325" fmla="*/ 3543 h 10000"/>
                <a:gd name="connsiteX326" fmla="*/ 7121 w 10000"/>
                <a:gd name="connsiteY326" fmla="*/ 3515 h 10000"/>
                <a:gd name="connsiteX327" fmla="*/ 7060 w 10000"/>
                <a:gd name="connsiteY327" fmla="*/ 3502 h 10000"/>
                <a:gd name="connsiteX328" fmla="*/ 7020 w 10000"/>
                <a:gd name="connsiteY328" fmla="*/ 3509 h 10000"/>
                <a:gd name="connsiteX329" fmla="*/ 6984 w 10000"/>
                <a:gd name="connsiteY329" fmla="*/ 3536 h 10000"/>
                <a:gd name="connsiteX330" fmla="*/ 6953 w 10000"/>
                <a:gd name="connsiteY330" fmla="*/ 3573 h 10000"/>
                <a:gd name="connsiteX331" fmla="*/ 6923 w 10000"/>
                <a:gd name="connsiteY331" fmla="*/ 3621 h 10000"/>
                <a:gd name="connsiteX332" fmla="*/ 6886 w 10000"/>
                <a:gd name="connsiteY332" fmla="*/ 3661 h 10000"/>
                <a:gd name="connsiteX333" fmla="*/ 6849 w 10000"/>
                <a:gd name="connsiteY333" fmla="*/ 3688 h 10000"/>
                <a:gd name="connsiteX334" fmla="*/ 6810 w 10000"/>
                <a:gd name="connsiteY334" fmla="*/ 3688 h 10000"/>
                <a:gd name="connsiteX335" fmla="*/ 6737 w 10000"/>
                <a:gd name="connsiteY335" fmla="*/ 3648 h 10000"/>
                <a:gd name="connsiteX336" fmla="*/ 6670 w 10000"/>
                <a:gd name="connsiteY336" fmla="*/ 3600 h 10000"/>
                <a:gd name="connsiteX337" fmla="*/ 6624 w 10000"/>
                <a:gd name="connsiteY337" fmla="*/ 3543 h 10000"/>
                <a:gd name="connsiteX338" fmla="*/ 6606 w 10000"/>
                <a:gd name="connsiteY338" fmla="*/ 3475 h 10000"/>
                <a:gd name="connsiteX339" fmla="*/ 6612 w 10000"/>
                <a:gd name="connsiteY339" fmla="*/ 3427 h 10000"/>
                <a:gd name="connsiteX340" fmla="*/ 6636 w 10000"/>
                <a:gd name="connsiteY340" fmla="*/ 3400 h 10000"/>
                <a:gd name="connsiteX341" fmla="*/ 6658 w 10000"/>
                <a:gd name="connsiteY341" fmla="*/ 3366 h 10000"/>
                <a:gd name="connsiteX342" fmla="*/ 6682 w 10000"/>
                <a:gd name="connsiteY342" fmla="*/ 3332 h 10000"/>
                <a:gd name="connsiteX343" fmla="*/ 6694 w 10000"/>
                <a:gd name="connsiteY343" fmla="*/ 3275 h 10000"/>
                <a:gd name="connsiteX344" fmla="*/ 6700 w 10000"/>
                <a:gd name="connsiteY344" fmla="*/ 3173 h 10000"/>
                <a:gd name="connsiteX345" fmla="*/ 6706 w 10000"/>
                <a:gd name="connsiteY345" fmla="*/ 3061 h 10000"/>
                <a:gd name="connsiteX346" fmla="*/ 6725 w 10000"/>
                <a:gd name="connsiteY346" fmla="*/ 2945 h 10000"/>
                <a:gd name="connsiteX347" fmla="*/ 6755 w 10000"/>
                <a:gd name="connsiteY347" fmla="*/ 2847 h 10000"/>
                <a:gd name="connsiteX348" fmla="*/ 6792 w 10000"/>
                <a:gd name="connsiteY348" fmla="*/ 2752 h 10000"/>
                <a:gd name="connsiteX349" fmla="*/ 6822 w 10000"/>
                <a:gd name="connsiteY349" fmla="*/ 2654 h 10000"/>
                <a:gd name="connsiteX350" fmla="*/ 6849 w 10000"/>
                <a:gd name="connsiteY350" fmla="*/ 2559 h 10000"/>
                <a:gd name="connsiteX351" fmla="*/ 6868 w 10000"/>
                <a:gd name="connsiteY351" fmla="*/ 2494 h 10000"/>
                <a:gd name="connsiteX352" fmla="*/ 6892 w 10000"/>
                <a:gd name="connsiteY352" fmla="*/ 2447 h 10000"/>
                <a:gd name="connsiteX353" fmla="*/ 6935 w 10000"/>
                <a:gd name="connsiteY353" fmla="*/ 2419 h 10000"/>
                <a:gd name="connsiteX354" fmla="*/ 6996 w 10000"/>
                <a:gd name="connsiteY354" fmla="*/ 2413 h 10000"/>
                <a:gd name="connsiteX355" fmla="*/ 7060 w 10000"/>
                <a:gd name="connsiteY355" fmla="*/ 2419 h 10000"/>
                <a:gd name="connsiteX356" fmla="*/ 7102 w 10000"/>
                <a:gd name="connsiteY356" fmla="*/ 2440 h 10000"/>
                <a:gd name="connsiteX357" fmla="*/ 7157 w 10000"/>
                <a:gd name="connsiteY357" fmla="*/ 2460 h 10000"/>
                <a:gd name="connsiteX358" fmla="*/ 7206 w 10000"/>
                <a:gd name="connsiteY358" fmla="*/ 2487 h 10000"/>
                <a:gd name="connsiteX359" fmla="*/ 7252 w 10000"/>
                <a:gd name="connsiteY359" fmla="*/ 2497 h 10000"/>
                <a:gd name="connsiteX360" fmla="*/ 7294 w 10000"/>
                <a:gd name="connsiteY360" fmla="*/ 2497 h 10000"/>
                <a:gd name="connsiteX361" fmla="*/ 7331 w 10000"/>
                <a:gd name="connsiteY361" fmla="*/ 2474 h 10000"/>
                <a:gd name="connsiteX362" fmla="*/ 7386 w 10000"/>
                <a:gd name="connsiteY362" fmla="*/ 2385 h 10000"/>
                <a:gd name="connsiteX363" fmla="*/ 7444 w 10000"/>
                <a:gd name="connsiteY363" fmla="*/ 2290 h 10000"/>
                <a:gd name="connsiteX364" fmla="*/ 7505 w 10000"/>
                <a:gd name="connsiteY364" fmla="*/ 2206 h 10000"/>
                <a:gd name="connsiteX365" fmla="*/ 7547 w 10000"/>
                <a:gd name="connsiteY365" fmla="*/ 2172 h 10000"/>
                <a:gd name="connsiteX366" fmla="*/ 7596 w 10000"/>
                <a:gd name="connsiteY366" fmla="*/ 2158 h 10000"/>
                <a:gd name="connsiteX367" fmla="*/ 7636 w 10000"/>
                <a:gd name="connsiteY367" fmla="*/ 2151 h 10000"/>
                <a:gd name="connsiteX368" fmla="*/ 7684 w 10000"/>
                <a:gd name="connsiteY368" fmla="*/ 2138 h 10000"/>
                <a:gd name="connsiteX369" fmla="*/ 7721 w 10000"/>
                <a:gd name="connsiteY369" fmla="*/ 2111 h 10000"/>
                <a:gd name="connsiteX370" fmla="*/ 7739 w 10000"/>
                <a:gd name="connsiteY370" fmla="*/ 2073 h 10000"/>
                <a:gd name="connsiteX371" fmla="*/ 7745 w 10000"/>
                <a:gd name="connsiteY371" fmla="*/ 2019 h 10000"/>
                <a:gd name="connsiteX372" fmla="*/ 7733 w 10000"/>
                <a:gd name="connsiteY372" fmla="*/ 1958 h 10000"/>
                <a:gd name="connsiteX373" fmla="*/ 7721 w 10000"/>
                <a:gd name="connsiteY373" fmla="*/ 1904 h 10000"/>
                <a:gd name="connsiteX374" fmla="*/ 7709 w 10000"/>
                <a:gd name="connsiteY374" fmla="*/ 1860 h 10000"/>
                <a:gd name="connsiteX375" fmla="*/ 7715 w 10000"/>
                <a:gd name="connsiteY375" fmla="*/ 1812 h 10000"/>
                <a:gd name="connsiteX376" fmla="*/ 7727 w 10000"/>
                <a:gd name="connsiteY376" fmla="*/ 1758 h 10000"/>
                <a:gd name="connsiteX377" fmla="*/ 7745 w 10000"/>
                <a:gd name="connsiteY377" fmla="*/ 1690 h 10000"/>
                <a:gd name="connsiteX378" fmla="*/ 7770 w 10000"/>
                <a:gd name="connsiteY378" fmla="*/ 1619 h 10000"/>
                <a:gd name="connsiteX379" fmla="*/ 7788 w 10000"/>
                <a:gd name="connsiteY379" fmla="*/ 1558 h 10000"/>
                <a:gd name="connsiteX380" fmla="*/ 7803 w 10000"/>
                <a:gd name="connsiteY380" fmla="*/ 1503 h 10000"/>
                <a:gd name="connsiteX381" fmla="*/ 7821 w 10000"/>
                <a:gd name="connsiteY381" fmla="*/ 1412 h 10000"/>
                <a:gd name="connsiteX382" fmla="*/ 7834 w 10000"/>
                <a:gd name="connsiteY382" fmla="*/ 1310 h 10000"/>
                <a:gd name="connsiteX383" fmla="*/ 7858 w 10000"/>
                <a:gd name="connsiteY383" fmla="*/ 1205 h 10000"/>
                <a:gd name="connsiteX384" fmla="*/ 7876 w 10000"/>
                <a:gd name="connsiteY384" fmla="*/ 1144 h 10000"/>
                <a:gd name="connsiteX385" fmla="*/ 7888 w 10000"/>
                <a:gd name="connsiteY385" fmla="*/ 1110 h 10000"/>
                <a:gd name="connsiteX386" fmla="*/ 7907 w 10000"/>
                <a:gd name="connsiteY386" fmla="*/ 1076 h 10000"/>
                <a:gd name="connsiteX387" fmla="*/ 7931 w 10000"/>
                <a:gd name="connsiteY387" fmla="*/ 1035 h 10000"/>
                <a:gd name="connsiteX388" fmla="*/ 7968 w 10000"/>
                <a:gd name="connsiteY388" fmla="*/ 998 h 10000"/>
                <a:gd name="connsiteX389" fmla="*/ 8001 w 10000"/>
                <a:gd name="connsiteY389" fmla="*/ 937 h 10000"/>
                <a:gd name="connsiteX390" fmla="*/ 8020 w 10000"/>
                <a:gd name="connsiteY390" fmla="*/ 882 h 10000"/>
                <a:gd name="connsiteX391" fmla="*/ 8026 w 10000"/>
                <a:gd name="connsiteY391" fmla="*/ 835 h 10000"/>
                <a:gd name="connsiteX392" fmla="*/ 8026 w 10000"/>
                <a:gd name="connsiteY392" fmla="*/ 784 h 10000"/>
                <a:gd name="connsiteX393" fmla="*/ 8020 w 10000"/>
                <a:gd name="connsiteY393" fmla="*/ 709 h 10000"/>
                <a:gd name="connsiteX394" fmla="*/ 8020 w 10000"/>
                <a:gd name="connsiteY394" fmla="*/ 628 h 10000"/>
                <a:gd name="connsiteX395" fmla="*/ 8007 w 10000"/>
                <a:gd name="connsiteY395" fmla="*/ 556 h 10000"/>
                <a:gd name="connsiteX396" fmla="*/ 7989 w 10000"/>
                <a:gd name="connsiteY396" fmla="*/ 509 h 10000"/>
                <a:gd name="connsiteX397" fmla="*/ 7968 w 10000"/>
                <a:gd name="connsiteY397" fmla="*/ 495 h 10000"/>
                <a:gd name="connsiteX398" fmla="*/ 7937 w 10000"/>
                <a:gd name="connsiteY398" fmla="*/ 502 h 10000"/>
                <a:gd name="connsiteX399" fmla="*/ 7901 w 10000"/>
                <a:gd name="connsiteY399" fmla="*/ 516 h 10000"/>
                <a:gd name="connsiteX400" fmla="*/ 7864 w 10000"/>
                <a:gd name="connsiteY400" fmla="*/ 529 h 10000"/>
                <a:gd name="connsiteX401" fmla="*/ 7821 w 10000"/>
                <a:gd name="connsiteY401" fmla="*/ 536 h 10000"/>
                <a:gd name="connsiteX402" fmla="*/ 7788 w 10000"/>
                <a:gd name="connsiteY402" fmla="*/ 529 h 10000"/>
                <a:gd name="connsiteX403" fmla="*/ 7764 w 10000"/>
                <a:gd name="connsiteY403" fmla="*/ 502 h 10000"/>
                <a:gd name="connsiteX404" fmla="*/ 7757 w 10000"/>
                <a:gd name="connsiteY404" fmla="*/ 461 h 10000"/>
                <a:gd name="connsiteX405" fmla="*/ 7764 w 10000"/>
                <a:gd name="connsiteY405" fmla="*/ 421 h 10000"/>
                <a:gd name="connsiteX406" fmla="*/ 8374 w 10000"/>
                <a:gd name="connsiteY406" fmla="*/ 3650 h 10000"/>
                <a:gd name="connsiteX407" fmla="*/ 8105 w 10000"/>
                <a:gd name="connsiteY407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930 w 10000"/>
                <a:gd name="connsiteY14" fmla="*/ 3491 h 10000"/>
                <a:gd name="connsiteX15" fmla="*/ 8135 w 10000"/>
                <a:gd name="connsiteY15" fmla="*/ 448 h 10000"/>
                <a:gd name="connsiteX16" fmla="*/ 8403 w 10000"/>
                <a:gd name="connsiteY16" fmla="*/ 621 h 10000"/>
                <a:gd name="connsiteX17" fmla="*/ 8971 w 10000"/>
                <a:gd name="connsiteY17" fmla="*/ 3282 h 10000"/>
                <a:gd name="connsiteX18" fmla="*/ 8681 w 10000"/>
                <a:gd name="connsiteY18" fmla="*/ 556 h 10000"/>
                <a:gd name="connsiteX19" fmla="*/ 8693 w 10000"/>
                <a:gd name="connsiteY19" fmla="*/ 784 h 10000"/>
                <a:gd name="connsiteX20" fmla="*/ 9214 w 10000"/>
                <a:gd name="connsiteY20" fmla="*/ 3632 h 10000"/>
                <a:gd name="connsiteX21" fmla="*/ 9254 w 10000"/>
                <a:gd name="connsiteY21" fmla="*/ 2330 h 10000"/>
                <a:gd name="connsiteX22" fmla="*/ 9418 w 10000"/>
                <a:gd name="connsiteY22" fmla="*/ 2472 h 10000"/>
                <a:gd name="connsiteX23" fmla="*/ 8903 w 10000"/>
                <a:gd name="connsiteY23" fmla="*/ 2720 h 10000"/>
                <a:gd name="connsiteX24" fmla="*/ 9298 w 10000"/>
                <a:gd name="connsiteY24" fmla="*/ 2663 h 10000"/>
                <a:gd name="connsiteX25" fmla="*/ 9241 w 10000"/>
                <a:gd name="connsiteY25" fmla="*/ 2547 h 10000"/>
                <a:gd name="connsiteX26" fmla="*/ 9753 w 10000"/>
                <a:gd name="connsiteY26" fmla="*/ 1697 h 10000"/>
                <a:gd name="connsiteX27" fmla="*/ 9845 w 10000"/>
                <a:gd name="connsiteY27" fmla="*/ 2090 h 10000"/>
                <a:gd name="connsiteX28" fmla="*/ 9747 w 10000"/>
                <a:gd name="connsiteY28" fmla="*/ 2145 h 10000"/>
                <a:gd name="connsiteX29" fmla="*/ 9723 w 10000"/>
                <a:gd name="connsiteY29" fmla="*/ 2379 h 10000"/>
                <a:gd name="connsiteX30" fmla="*/ 9567 w 10000"/>
                <a:gd name="connsiteY30" fmla="*/ 2565 h 10000"/>
                <a:gd name="connsiteX31" fmla="*/ 9400 w 10000"/>
                <a:gd name="connsiteY31" fmla="*/ 2939 h 10000"/>
                <a:gd name="connsiteX32" fmla="*/ 9147 w 10000"/>
                <a:gd name="connsiteY32" fmla="*/ 3247 h 10000"/>
                <a:gd name="connsiteX33" fmla="*/ 9101 w 10000"/>
                <a:gd name="connsiteY33" fmla="*/ 3407 h 10000"/>
                <a:gd name="connsiteX34" fmla="*/ 9269 w 10000"/>
                <a:gd name="connsiteY34" fmla="*/ 3607 h 10000"/>
                <a:gd name="connsiteX35" fmla="*/ 9394 w 10000"/>
                <a:gd name="connsiteY35" fmla="*/ 3800 h 10000"/>
                <a:gd name="connsiteX36" fmla="*/ 9357 w 10000"/>
                <a:gd name="connsiteY36" fmla="*/ 4075 h 10000"/>
                <a:gd name="connsiteX37" fmla="*/ 9381 w 10000"/>
                <a:gd name="connsiteY37" fmla="*/ 4296 h 10000"/>
                <a:gd name="connsiteX38" fmla="*/ 9232 w 10000"/>
                <a:gd name="connsiteY38" fmla="*/ 4221 h 10000"/>
                <a:gd name="connsiteX39" fmla="*/ 9183 w 10000"/>
                <a:gd name="connsiteY39" fmla="*/ 4289 h 10000"/>
                <a:gd name="connsiteX40" fmla="*/ 9052 w 10000"/>
                <a:gd name="connsiteY40" fmla="*/ 4242 h 10000"/>
                <a:gd name="connsiteX41" fmla="*/ 8979 w 10000"/>
                <a:gd name="connsiteY41" fmla="*/ 4428 h 10000"/>
                <a:gd name="connsiteX42" fmla="*/ 9107 w 10000"/>
                <a:gd name="connsiteY42" fmla="*/ 4455 h 10000"/>
                <a:gd name="connsiteX43" fmla="*/ 9232 w 10000"/>
                <a:gd name="connsiteY43" fmla="*/ 4642 h 10000"/>
                <a:gd name="connsiteX44" fmla="*/ 9214 w 10000"/>
                <a:gd name="connsiteY44" fmla="*/ 4924 h 10000"/>
                <a:gd name="connsiteX45" fmla="*/ 9321 w 10000"/>
                <a:gd name="connsiteY45" fmla="*/ 5090 h 10000"/>
                <a:gd name="connsiteX46" fmla="*/ 9327 w 10000"/>
                <a:gd name="connsiteY46" fmla="*/ 5192 h 10000"/>
                <a:gd name="connsiteX47" fmla="*/ 9418 w 10000"/>
                <a:gd name="connsiteY47" fmla="*/ 5212 h 10000"/>
                <a:gd name="connsiteX48" fmla="*/ 9659 w 10000"/>
                <a:gd name="connsiteY48" fmla="*/ 5005 h 10000"/>
                <a:gd name="connsiteX49" fmla="*/ 9778 w 10000"/>
                <a:gd name="connsiteY49" fmla="*/ 5229 h 10000"/>
                <a:gd name="connsiteX50" fmla="*/ 9884 w 10000"/>
                <a:gd name="connsiteY50" fmla="*/ 5456 h 10000"/>
                <a:gd name="connsiteX51" fmla="*/ 10000 w 10000"/>
                <a:gd name="connsiteY51" fmla="*/ 5531 h 10000"/>
                <a:gd name="connsiteX52" fmla="*/ 10000 w 10000"/>
                <a:gd name="connsiteY52" fmla="*/ 5691 h 10000"/>
                <a:gd name="connsiteX53" fmla="*/ 9869 w 10000"/>
                <a:gd name="connsiteY53" fmla="*/ 5864 h 10000"/>
                <a:gd name="connsiteX54" fmla="*/ 9717 w 10000"/>
                <a:gd name="connsiteY54" fmla="*/ 6026 h 10000"/>
                <a:gd name="connsiteX55" fmla="*/ 9561 w 10000"/>
                <a:gd name="connsiteY55" fmla="*/ 5993 h 10000"/>
                <a:gd name="connsiteX56" fmla="*/ 9549 w 10000"/>
                <a:gd name="connsiteY56" fmla="*/ 6118 h 10000"/>
                <a:gd name="connsiteX57" fmla="*/ 9449 w 10000"/>
                <a:gd name="connsiteY57" fmla="*/ 6172 h 10000"/>
                <a:gd name="connsiteX58" fmla="*/ 9238 w 10000"/>
                <a:gd name="connsiteY58" fmla="*/ 6240 h 10000"/>
                <a:gd name="connsiteX59" fmla="*/ 9083 w 10000"/>
                <a:gd name="connsiteY59" fmla="*/ 6440 h 10000"/>
                <a:gd name="connsiteX60" fmla="*/ 8921 w 10000"/>
                <a:gd name="connsiteY60" fmla="*/ 6586 h 10000"/>
                <a:gd name="connsiteX61" fmla="*/ 8787 w 10000"/>
                <a:gd name="connsiteY61" fmla="*/ 6827 h 10000"/>
                <a:gd name="connsiteX62" fmla="*/ 8650 w 10000"/>
                <a:gd name="connsiteY62" fmla="*/ 6607 h 10000"/>
                <a:gd name="connsiteX63" fmla="*/ 8525 w 10000"/>
                <a:gd name="connsiteY63" fmla="*/ 6505 h 10000"/>
                <a:gd name="connsiteX64" fmla="*/ 8434 w 10000"/>
                <a:gd name="connsiteY64" fmla="*/ 6600 h 10000"/>
                <a:gd name="connsiteX65" fmla="*/ 8495 w 10000"/>
                <a:gd name="connsiteY65" fmla="*/ 6675 h 10000"/>
                <a:gd name="connsiteX66" fmla="*/ 8495 w 10000"/>
                <a:gd name="connsiteY66" fmla="*/ 6895 h 10000"/>
                <a:gd name="connsiteX67" fmla="*/ 8565 w 10000"/>
                <a:gd name="connsiteY67" fmla="*/ 7082 h 10000"/>
                <a:gd name="connsiteX68" fmla="*/ 8464 w 10000"/>
                <a:gd name="connsiteY68" fmla="*/ 7262 h 10000"/>
                <a:gd name="connsiteX69" fmla="*/ 8440 w 10000"/>
                <a:gd name="connsiteY69" fmla="*/ 7187 h 10000"/>
                <a:gd name="connsiteX70" fmla="*/ 8236 w 10000"/>
                <a:gd name="connsiteY70" fmla="*/ 7180 h 10000"/>
                <a:gd name="connsiteX71" fmla="*/ 8093 w 10000"/>
                <a:gd name="connsiteY71" fmla="*/ 7034 h 10000"/>
                <a:gd name="connsiteX72" fmla="*/ 8044 w 10000"/>
                <a:gd name="connsiteY72" fmla="*/ 6827 h 10000"/>
                <a:gd name="connsiteX73" fmla="*/ 7943 w 10000"/>
                <a:gd name="connsiteY73" fmla="*/ 6688 h 10000"/>
                <a:gd name="connsiteX74" fmla="*/ 7864 w 10000"/>
                <a:gd name="connsiteY74" fmla="*/ 6532 h 10000"/>
                <a:gd name="connsiteX75" fmla="*/ 7788 w 10000"/>
                <a:gd name="connsiteY75" fmla="*/ 6485 h 10000"/>
                <a:gd name="connsiteX76" fmla="*/ 7727 w 10000"/>
                <a:gd name="connsiteY76" fmla="*/ 6586 h 10000"/>
                <a:gd name="connsiteX77" fmla="*/ 7636 w 10000"/>
                <a:gd name="connsiteY77" fmla="*/ 6593 h 10000"/>
                <a:gd name="connsiteX78" fmla="*/ 7523 w 10000"/>
                <a:gd name="connsiteY78" fmla="*/ 6675 h 10000"/>
                <a:gd name="connsiteX79" fmla="*/ 7553 w 10000"/>
                <a:gd name="connsiteY79" fmla="*/ 6905 h 10000"/>
                <a:gd name="connsiteX80" fmla="*/ 7438 w 10000"/>
                <a:gd name="connsiteY80" fmla="*/ 6953 h 10000"/>
                <a:gd name="connsiteX81" fmla="*/ 7355 w 10000"/>
                <a:gd name="connsiteY81" fmla="*/ 6919 h 10000"/>
                <a:gd name="connsiteX82" fmla="*/ 7270 w 10000"/>
                <a:gd name="connsiteY82" fmla="*/ 7041 h 10000"/>
                <a:gd name="connsiteX83" fmla="*/ 7151 w 10000"/>
                <a:gd name="connsiteY83" fmla="*/ 7034 h 10000"/>
                <a:gd name="connsiteX84" fmla="*/ 6996 w 10000"/>
                <a:gd name="connsiteY84" fmla="*/ 7221 h 10000"/>
                <a:gd name="connsiteX85" fmla="*/ 6849 w 10000"/>
                <a:gd name="connsiteY85" fmla="*/ 7234 h 10000"/>
                <a:gd name="connsiteX86" fmla="*/ 6798 w 10000"/>
                <a:gd name="connsiteY86" fmla="*/ 6973 h 10000"/>
                <a:gd name="connsiteX87" fmla="*/ 6651 w 10000"/>
                <a:gd name="connsiteY87" fmla="*/ 6960 h 10000"/>
                <a:gd name="connsiteX88" fmla="*/ 6575 w 10000"/>
                <a:gd name="connsiteY88" fmla="*/ 7102 h 10000"/>
                <a:gd name="connsiteX89" fmla="*/ 6557 w 10000"/>
                <a:gd name="connsiteY89" fmla="*/ 7268 h 10000"/>
                <a:gd name="connsiteX90" fmla="*/ 6459 w 10000"/>
                <a:gd name="connsiteY90" fmla="*/ 7401 h 10000"/>
                <a:gd name="connsiteX91" fmla="*/ 6496 w 10000"/>
                <a:gd name="connsiteY91" fmla="*/ 7540 h 10000"/>
                <a:gd name="connsiteX92" fmla="*/ 6450 w 10000"/>
                <a:gd name="connsiteY92" fmla="*/ 7621 h 10000"/>
                <a:gd name="connsiteX93" fmla="*/ 6658 w 10000"/>
                <a:gd name="connsiteY93" fmla="*/ 7917 h 10000"/>
                <a:gd name="connsiteX94" fmla="*/ 6322 w 10000"/>
                <a:gd name="connsiteY94" fmla="*/ 8062 h 10000"/>
                <a:gd name="connsiteX95" fmla="*/ 6137 w 10000"/>
                <a:gd name="connsiteY95" fmla="*/ 8062 h 10000"/>
                <a:gd name="connsiteX96" fmla="*/ 5874 w 10000"/>
                <a:gd name="connsiteY96" fmla="*/ 8168 h 10000"/>
                <a:gd name="connsiteX97" fmla="*/ 5728 w 10000"/>
                <a:gd name="connsiteY97" fmla="*/ 8571 h 10000"/>
                <a:gd name="connsiteX98" fmla="*/ 5491 w 10000"/>
                <a:gd name="connsiteY98" fmla="*/ 8670 h 10000"/>
                <a:gd name="connsiteX99" fmla="*/ 5381 w 10000"/>
                <a:gd name="connsiteY99" fmla="*/ 8616 h 10000"/>
                <a:gd name="connsiteX100" fmla="*/ 5274 w 10000"/>
                <a:gd name="connsiteY100" fmla="*/ 8816 h 10000"/>
                <a:gd name="connsiteX101" fmla="*/ 5101 w 10000"/>
                <a:gd name="connsiteY101" fmla="*/ 8751 h 10000"/>
                <a:gd name="connsiteX102" fmla="*/ 4939 w 10000"/>
                <a:gd name="connsiteY102" fmla="*/ 8951 h 10000"/>
                <a:gd name="connsiteX103" fmla="*/ 4878 w 10000"/>
                <a:gd name="connsiteY103" fmla="*/ 9223 h 10000"/>
                <a:gd name="connsiteX104" fmla="*/ 4576 w 10000"/>
                <a:gd name="connsiteY104" fmla="*/ 9678 h 10000"/>
                <a:gd name="connsiteX105" fmla="*/ 4445 w 10000"/>
                <a:gd name="connsiteY105" fmla="*/ 9800 h 10000"/>
                <a:gd name="connsiteX106" fmla="*/ 4357 w 10000"/>
                <a:gd name="connsiteY106" fmla="*/ 9705 h 10000"/>
                <a:gd name="connsiteX107" fmla="*/ 4080 w 10000"/>
                <a:gd name="connsiteY107" fmla="*/ 9759 h 10000"/>
                <a:gd name="connsiteX108" fmla="*/ 3955 w 10000"/>
                <a:gd name="connsiteY108" fmla="*/ 9579 h 10000"/>
                <a:gd name="connsiteX109" fmla="*/ 3775 w 10000"/>
                <a:gd name="connsiteY109" fmla="*/ 9572 h 10000"/>
                <a:gd name="connsiteX110" fmla="*/ 3641 w 10000"/>
                <a:gd name="connsiteY110" fmla="*/ 9437 h 10000"/>
                <a:gd name="connsiteX111" fmla="*/ 3757 w 10000"/>
                <a:gd name="connsiteY111" fmla="*/ 9186 h 10000"/>
                <a:gd name="connsiteX112" fmla="*/ 3803 w 10000"/>
                <a:gd name="connsiteY112" fmla="*/ 9023 h 10000"/>
                <a:gd name="connsiteX113" fmla="*/ 3702 w 10000"/>
                <a:gd name="connsiteY113" fmla="*/ 8863 h 10000"/>
                <a:gd name="connsiteX114" fmla="*/ 3504 w 10000"/>
                <a:gd name="connsiteY114" fmla="*/ 8924 h 10000"/>
                <a:gd name="connsiteX115" fmla="*/ 3397 w 10000"/>
                <a:gd name="connsiteY115" fmla="*/ 9192 h 10000"/>
                <a:gd name="connsiteX116" fmla="*/ 3355 w 10000"/>
                <a:gd name="connsiteY116" fmla="*/ 9657 h 10000"/>
                <a:gd name="connsiteX117" fmla="*/ 3205 w 10000"/>
                <a:gd name="connsiteY117" fmla="*/ 9844 h 10000"/>
                <a:gd name="connsiteX118" fmla="*/ 2861 w 10000"/>
                <a:gd name="connsiteY118" fmla="*/ 10000 h 10000"/>
                <a:gd name="connsiteX119" fmla="*/ 2648 w 10000"/>
                <a:gd name="connsiteY119" fmla="*/ 9980 h 10000"/>
                <a:gd name="connsiteX120" fmla="*/ 2468 w 10000"/>
                <a:gd name="connsiteY120" fmla="*/ 9793 h 10000"/>
                <a:gd name="connsiteX121" fmla="*/ 2489 w 10000"/>
                <a:gd name="connsiteY121" fmla="*/ 9484 h 10000"/>
                <a:gd name="connsiteX122" fmla="*/ 2663 w 10000"/>
                <a:gd name="connsiteY122" fmla="*/ 9379 h 10000"/>
                <a:gd name="connsiteX123" fmla="*/ 2663 w 10000"/>
                <a:gd name="connsiteY123" fmla="*/ 9016 h 10000"/>
                <a:gd name="connsiteX124" fmla="*/ 2526 w 10000"/>
                <a:gd name="connsiteY124" fmla="*/ 8884 h 10000"/>
                <a:gd name="connsiteX125" fmla="*/ 2297 w 10000"/>
                <a:gd name="connsiteY125" fmla="*/ 8890 h 10000"/>
                <a:gd name="connsiteX126" fmla="*/ 2005 w 10000"/>
                <a:gd name="connsiteY126" fmla="*/ 9209 h 10000"/>
                <a:gd name="connsiteX127" fmla="*/ 1597 w 10000"/>
                <a:gd name="connsiteY127" fmla="*/ 9209 h 10000"/>
                <a:gd name="connsiteX128" fmla="*/ 1344 w 10000"/>
                <a:gd name="connsiteY128" fmla="*/ 9063 h 10000"/>
                <a:gd name="connsiteX129" fmla="*/ 1356 w 10000"/>
                <a:gd name="connsiteY129" fmla="*/ 8856 h 10000"/>
                <a:gd name="connsiteX130" fmla="*/ 1152 w 10000"/>
                <a:gd name="connsiteY130" fmla="*/ 8843 h 10000"/>
                <a:gd name="connsiteX131" fmla="*/ 920 w 10000"/>
                <a:gd name="connsiteY131" fmla="*/ 8616 h 10000"/>
                <a:gd name="connsiteX132" fmla="*/ 1069 w 10000"/>
                <a:gd name="connsiteY132" fmla="*/ 8381 h 10000"/>
                <a:gd name="connsiteX133" fmla="*/ 1207 w 10000"/>
                <a:gd name="connsiteY133" fmla="*/ 8337 h 10000"/>
                <a:gd name="connsiteX134" fmla="*/ 1146 w 10000"/>
                <a:gd name="connsiteY134" fmla="*/ 8110 h 10000"/>
                <a:gd name="connsiteX135" fmla="*/ 902 w 10000"/>
                <a:gd name="connsiteY135" fmla="*/ 8015 h 10000"/>
                <a:gd name="connsiteX136" fmla="*/ 619 w 10000"/>
                <a:gd name="connsiteY136" fmla="*/ 8056 h 10000"/>
                <a:gd name="connsiteX137" fmla="*/ 475 w 10000"/>
                <a:gd name="connsiteY137" fmla="*/ 8242 h 10000"/>
                <a:gd name="connsiteX138" fmla="*/ 338 w 10000"/>
                <a:gd name="connsiteY138" fmla="*/ 8222 h 10000"/>
                <a:gd name="connsiteX139" fmla="*/ 104 w 10000"/>
                <a:gd name="connsiteY139" fmla="*/ 7917 h 10000"/>
                <a:gd name="connsiteX140" fmla="*/ 0 w 10000"/>
                <a:gd name="connsiteY140" fmla="*/ 7587 h 10000"/>
                <a:gd name="connsiteX141" fmla="*/ 55 w 10000"/>
                <a:gd name="connsiteY141" fmla="*/ 7394 h 10000"/>
                <a:gd name="connsiteX142" fmla="*/ 30 w 10000"/>
                <a:gd name="connsiteY142" fmla="*/ 6973 h 10000"/>
                <a:gd name="connsiteX143" fmla="*/ 43 w 10000"/>
                <a:gd name="connsiteY143" fmla="*/ 6980 h 10000"/>
                <a:gd name="connsiteX144" fmla="*/ 91 w 10000"/>
                <a:gd name="connsiteY144" fmla="*/ 6980 h 10000"/>
                <a:gd name="connsiteX145" fmla="*/ 158 w 10000"/>
                <a:gd name="connsiteY145" fmla="*/ 6987 h 10000"/>
                <a:gd name="connsiteX146" fmla="*/ 241 w 10000"/>
                <a:gd name="connsiteY146" fmla="*/ 7000 h 10000"/>
                <a:gd name="connsiteX147" fmla="*/ 332 w 10000"/>
                <a:gd name="connsiteY147" fmla="*/ 7007 h 10000"/>
                <a:gd name="connsiteX148" fmla="*/ 420 w 10000"/>
                <a:gd name="connsiteY148" fmla="*/ 7021 h 10000"/>
                <a:gd name="connsiteX149" fmla="*/ 506 w 10000"/>
                <a:gd name="connsiteY149" fmla="*/ 7034 h 10000"/>
                <a:gd name="connsiteX150" fmla="*/ 576 w 10000"/>
                <a:gd name="connsiteY150" fmla="*/ 7048 h 10000"/>
                <a:gd name="connsiteX151" fmla="*/ 631 w 10000"/>
                <a:gd name="connsiteY151" fmla="*/ 7061 h 10000"/>
                <a:gd name="connsiteX152" fmla="*/ 740 w 10000"/>
                <a:gd name="connsiteY152" fmla="*/ 7089 h 10000"/>
                <a:gd name="connsiteX153" fmla="*/ 847 w 10000"/>
                <a:gd name="connsiteY153" fmla="*/ 7089 h 10000"/>
                <a:gd name="connsiteX154" fmla="*/ 938 w 10000"/>
                <a:gd name="connsiteY154" fmla="*/ 7061 h 10000"/>
                <a:gd name="connsiteX155" fmla="*/ 984 w 10000"/>
                <a:gd name="connsiteY155" fmla="*/ 7041 h 10000"/>
                <a:gd name="connsiteX156" fmla="*/ 1027 w 10000"/>
                <a:gd name="connsiteY156" fmla="*/ 7021 h 10000"/>
                <a:gd name="connsiteX157" fmla="*/ 1069 w 10000"/>
                <a:gd name="connsiteY157" fmla="*/ 7014 h 10000"/>
                <a:gd name="connsiteX158" fmla="*/ 1118 w 10000"/>
                <a:gd name="connsiteY158" fmla="*/ 7007 h 10000"/>
                <a:gd name="connsiteX159" fmla="*/ 1176 w 10000"/>
                <a:gd name="connsiteY159" fmla="*/ 7021 h 10000"/>
                <a:gd name="connsiteX160" fmla="*/ 1255 w 10000"/>
                <a:gd name="connsiteY160" fmla="*/ 7041 h 10000"/>
                <a:gd name="connsiteX161" fmla="*/ 1344 w 10000"/>
                <a:gd name="connsiteY161" fmla="*/ 7055 h 10000"/>
                <a:gd name="connsiteX162" fmla="*/ 1441 w 10000"/>
                <a:gd name="connsiteY162" fmla="*/ 7068 h 10000"/>
                <a:gd name="connsiteX163" fmla="*/ 1517 w 10000"/>
                <a:gd name="connsiteY163" fmla="*/ 7082 h 10000"/>
                <a:gd name="connsiteX164" fmla="*/ 1578 w 10000"/>
                <a:gd name="connsiteY164" fmla="*/ 7082 h 10000"/>
                <a:gd name="connsiteX165" fmla="*/ 1651 w 10000"/>
                <a:gd name="connsiteY165" fmla="*/ 7089 h 10000"/>
                <a:gd name="connsiteX166" fmla="*/ 1706 w 10000"/>
                <a:gd name="connsiteY166" fmla="*/ 7109 h 10000"/>
                <a:gd name="connsiteX167" fmla="*/ 1752 w 10000"/>
                <a:gd name="connsiteY167" fmla="*/ 7139 h 10000"/>
                <a:gd name="connsiteX168" fmla="*/ 1795 w 10000"/>
                <a:gd name="connsiteY168" fmla="*/ 7187 h 10000"/>
                <a:gd name="connsiteX169" fmla="*/ 1849 w 10000"/>
                <a:gd name="connsiteY169" fmla="*/ 7241 h 10000"/>
                <a:gd name="connsiteX170" fmla="*/ 1907 w 10000"/>
                <a:gd name="connsiteY170" fmla="*/ 7289 h 10000"/>
                <a:gd name="connsiteX171" fmla="*/ 1968 w 10000"/>
                <a:gd name="connsiteY171" fmla="*/ 7316 h 10000"/>
                <a:gd name="connsiteX172" fmla="*/ 2029 w 10000"/>
                <a:gd name="connsiteY172" fmla="*/ 7340 h 10000"/>
                <a:gd name="connsiteX173" fmla="*/ 2087 w 10000"/>
                <a:gd name="connsiteY173" fmla="*/ 7374 h 10000"/>
                <a:gd name="connsiteX174" fmla="*/ 2160 w 10000"/>
                <a:gd name="connsiteY174" fmla="*/ 7408 h 10000"/>
                <a:gd name="connsiteX175" fmla="*/ 2252 w 10000"/>
                <a:gd name="connsiteY175" fmla="*/ 7441 h 10000"/>
                <a:gd name="connsiteX176" fmla="*/ 2322 w 10000"/>
                <a:gd name="connsiteY176" fmla="*/ 7455 h 10000"/>
                <a:gd name="connsiteX177" fmla="*/ 2413 w 10000"/>
                <a:gd name="connsiteY177" fmla="*/ 7462 h 10000"/>
                <a:gd name="connsiteX178" fmla="*/ 2502 w 10000"/>
                <a:gd name="connsiteY178" fmla="*/ 7469 h 10000"/>
                <a:gd name="connsiteX179" fmla="*/ 2593 w 10000"/>
                <a:gd name="connsiteY179" fmla="*/ 7469 h 10000"/>
                <a:gd name="connsiteX180" fmla="*/ 2663 w 10000"/>
                <a:gd name="connsiteY180" fmla="*/ 7469 h 10000"/>
                <a:gd name="connsiteX181" fmla="*/ 2718 w 10000"/>
                <a:gd name="connsiteY181" fmla="*/ 7475 h 10000"/>
                <a:gd name="connsiteX182" fmla="*/ 2754 w 10000"/>
                <a:gd name="connsiteY182" fmla="*/ 7489 h 10000"/>
                <a:gd name="connsiteX183" fmla="*/ 2785 w 10000"/>
                <a:gd name="connsiteY183" fmla="*/ 7516 h 10000"/>
                <a:gd name="connsiteX184" fmla="*/ 2815 w 10000"/>
                <a:gd name="connsiteY184" fmla="*/ 7547 h 10000"/>
                <a:gd name="connsiteX185" fmla="*/ 2849 w 10000"/>
                <a:gd name="connsiteY185" fmla="*/ 7574 h 10000"/>
                <a:gd name="connsiteX186" fmla="*/ 2885 w 10000"/>
                <a:gd name="connsiteY186" fmla="*/ 7587 h 10000"/>
                <a:gd name="connsiteX187" fmla="*/ 2940 w 10000"/>
                <a:gd name="connsiteY187" fmla="*/ 7594 h 10000"/>
                <a:gd name="connsiteX188" fmla="*/ 3001 w 10000"/>
                <a:gd name="connsiteY188" fmla="*/ 7581 h 10000"/>
                <a:gd name="connsiteX189" fmla="*/ 3053 w 10000"/>
                <a:gd name="connsiteY189" fmla="*/ 7547 h 10000"/>
                <a:gd name="connsiteX190" fmla="*/ 3120 w 10000"/>
                <a:gd name="connsiteY190" fmla="*/ 7489 h 10000"/>
                <a:gd name="connsiteX191" fmla="*/ 3193 w 10000"/>
                <a:gd name="connsiteY191" fmla="*/ 7421 h 10000"/>
                <a:gd name="connsiteX192" fmla="*/ 3269 w 10000"/>
                <a:gd name="connsiteY192" fmla="*/ 7367 h 10000"/>
                <a:gd name="connsiteX193" fmla="*/ 3361 w 10000"/>
                <a:gd name="connsiteY193" fmla="*/ 7319 h 10000"/>
                <a:gd name="connsiteX194" fmla="*/ 3455 w 10000"/>
                <a:gd name="connsiteY194" fmla="*/ 7275 h 10000"/>
                <a:gd name="connsiteX195" fmla="*/ 3547 w 10000"/>
                <a:gd name="connsiteY195" fmla="*/ 7228 h 10000"/>
                <a:gd name="connsiteX196" fmla="*/ 3653 w 10000"/>
                <a:gd name="connsiteY196" fmla="*/ 7173 h 10000"/>
                <a:gd name="connsiteX197" fmla="*/ 3781 w 10000"/>
                <a:gd name="connsiteY197" fmla="*/ 7119 h 10000"/>
                <a:gd name="connsiteX198" fmla="*/ 3906 w 10000"/>
                <a:gd name="connsiteY198" fmla="*/ 7082 h 10000"/>
                <a:gd name="connsiteX199" fmla="*/ 4037 w 10000"/>
                <a:gd name="connsiteY199" fmla="*/ 7055 h 10000"/>
                <a:gd name="connsiteX200" fmla="*/ 4098 w 10000"/>
                <a:gd name="connsiteY200" fmla="*/ 7048 h 10000"/>
                <a:gd name="connsiteX201" fmla="*/ 4135 w 10000"/>
                <a:gd name="connsiteY201" fmla="*/ 7048 h 10000"/>
                <a:gd name="connsiteX202" fmla="*/ 4153 w 10000"/>
                <a:gd name="connsiteY202" fmla="*/ 7055 h 10000"/>
                <a:gd name="connsiteX203" fmla="*/ 4165 w 10000"/>
                <a:gd name="connsiteY203" fmla="*/ 7055 h 10000"/>
                <a:gd name="connsiteX204" fmla="*/ 4177 w 10000"/>
                <a:gd name="connsiteY204" fmla="*/ 7061 h 10000"/>
                <a:gd name="connsiteX205" fmla="*/ 4199 w 10000"/>
                <a:gd name="connsiteY205" fmla="*/ 7061 h 10000"/>
                <a:gd name="connsiteX206" fmla="*/ 4241 w 10000"/>
                <a:gd name="connsiteY206" fmla="*/ 7061 h 10000"/>
                <a:gd name="connsiteX207" fmla="*/ 4321 w 10000"/>
                <a:gd name="connsiteY207" fmla="*/ 7055 h 10000"/>
                <a:gd name="connsiteX208" fmla="*/ 4458 w 10000"/>
                <a:gd name="connsiteY208" fmla="*/ 7041 h 10000"/>
                <a:gd name="connsiteX209" fmla="*/ 4564 w 10000"/>
                <a:gd name="connsiteY209" fmla="*/ 7027 h 10000"/>
                <a:gd name="connsiteX210" fmla="*/ 4650 w 10000"/>
                <a:gd name="connsiteY210" fmla="*/ 7007 h 10000"/>
                <a:gd name="connsiteX211" fmla="*/ 4717 w 10000"/>
                <a:gd name="connsiteY211" fmla="*/ 6987 h 10000"/>
                <a:gd name="connsiteX212" fmla="*/ 4756 w 10000"/>
                <a:gd name="connsiteY212" fmla="*/ 6966 h 10000"/>
                <a:gd name="connsiteX213" fmla="*/ 4787 w 10000"/>
                <a:gd name="connsiteY213" fmla="*/ 6939 h 10000"/>
                <a:gd name="connsiteX214" fmla="*/ 4805 w 10000"/>
                <a:gd name="connsiteY214" fmla="*/ 6905 h 10000"/>
                <a:gd name="connsiteX215" fmla="*/ 4817 w 10000"/>
                <a:gd name="connsiteY215" fmla="*/ 6888 h 10000"/>
                <a:gd name="connsiteX216" fmla="*/ 4842 w 10000"/>
                <a:gd name="connsiteY216" fmla="*/ 6868 h 10000"/>
                <a:gd name="connsiteX217" fmla="*/ 4884 w 10000"/>
                <a:gd name="connsiteY217" fmla="*/ 6848 h 10000"/>
                <a:gd name="connsiteX218" fmla="*/ 4942 w 10000"/>
                <a:gd name="connsiteY218" fmla="*/ 6834 h 10000"/>
                <a:gd name="connsiteX219" fmla="*/ 4997 w 10000"/>
                <a:gd name="connsiteY219" fmla="*/ 6807 h 10000"/>
                <a:gd name="connsiteX220" fmla="*/ 5046 w 10000"/>
                <a:gd name="connsiteY220" fmla="*/ 6766 h 10000"/>
                <a:gd name="connsiteX221" fmla="*/ 5082 w 10000"/>
                <a:gd name="connsiteY221" fmla="*/ 6698 h 10000"/>
                <a:gd name="connsiteX222" fmla="*/ 5101 w 10000"/>
                <a:gd name="connsiteY222" fmla="*/ 6641 h 10000"/>
                <a:gd name="connsiteX223" fmla="*/ 5119 w 10000"/>
                <a:gd name="connsiteY223" fmla="*/ 6586 h 10000"/>
                <a:gd name="connsiteX224" fmla="*/ 5134 w 10000"/>
                <a:gd name="connsiteY224" fmla="*/ 6539 h 10000"/>
                <a:gd name="connsiteX225" fmla="*/ 5171 w 10000"/>
                <a:gd name="connsiteY225" fmla="*/ 6491 h 10000"/>
                <a:gd name="connsiteX226" fmla="*/ 5225 w 10000"/>
                <a:gd name="connsiteY226" fmla="*/ 6447 h 10000"/>
                <a:gd name="connsiteX227" fmla="*/ 5293 w 10000"/>
                <a:gd name="connsiteY227" fmla="*/ 6407 h 10000"/>
                <a:gd name="connsiteX228" fmla="*/ 5338 w 10000"/>
                <a:gd name="connsiteY228" fmla="*/ 6373 h 10000"/>
                <a:gd name="connsiteX229" fmla="*/ 5375 w 10000"/>
                <a:gd name="connsiteY229" fmla="*/ 6352 h 10000"/>
                <a:gd name="connsiteX230" fmla="*/ 5399 w 10000"/>
                <a:gd name="connsiteY230" fmla="*/ 6332 h 10000"/>
                <a:gd name="connsiteX231" fmla="*/ 5424 w 10000"/>
                <a:gd name="connsiteY231" fmla="*/ 6312 h 10000"/>
                <a:gd name="connsiteX232" fmla="*/ 5454 w 10000"/>
                <a:gd name="connsiteY232" fmla="*/ 6291 h 10000"/>
                <a:gd name="connsiteX233" fmla="*/ 5497 w 10000"/>
                <a:gd name="connsiteY233" fmla="*/ 6271 h 10000"/>
                <a:gd name="connsiteX234" fmla="*/ 5536 w 10000"/>
                <a:gd name="connsiteY234" fmla="*/ 6247 h 10000"/>
                <a:gd name="connsiteX235" fmla="*/ 5579 w 10000"/>
                <a:gd name="connsiteY235" fmla="*/ 6213 h 10000"/>
                <a:gd name="connsiteX236" fmla="*/ 5597 w 10000"/>
                <a:gd name="connsiteY236" fmla="*/ 6179 h 10000"/>
                <a:gd name="connsiteX237" fmla="*/ 5597 w 10000"/>
                <a:gd name="connsiteY237" fmla="*/ 6145 h 10000"/>
                <a:gd name="connsiteX238" fmla="*/ 5561 w 10000"/>
                <a:gd name="connsiteY238" fmla="*/ 6091 h 10000"/>
                <a:gd name="connsiteX239" fmla="*/ 5512 w 10000"/>
                <a:gd name="connsiteY239" fmla="*/ 6040 h 10000"/>
                <a:gd name="connsiteX240" fmla="*/ 5466 w 10000"/>
                <a:gd name="connsiteY240" fmla="*/ 5979 h 10000"/>
                <a:gd name="connsiteX241" fmla="*/ 5424 w 10000"/>
                <a:gd name="connsiteY241" fmla="*/ 5918 h 10000"/>
                <a:gd name="connsiteX242" fmla="*/ 5399 w 10000"/>
                <a:gd name="connsiteY242" fmla="*/ 5857 h 10000"/>
                <a:gd name="connsiteX243" fmla="*/ 5399 w 10000"/>
                <a:gd name="connsiteY243" fmla="*/ 5792 h 10000"/>
                <a:gd name="connsiteX244" fmla="*/ 5399 w 10000"/>
                <a:gd name="connsiteY244" fmla="*/ 5697 h 10000"/>
                <a:gd name="connsiteX245" fmla="*/ 5411 w 10000"/>
                <a:gd name="connsiteY245" fmla="*/ 5606 h 10000"/>
                <a:gd name="connsiteX246" fmla="*/ 5430 w 10000"/>
                <a:gd name="connsiteY246" fmla="*/ 5524 h 10000"/>
                <a:gd name="connsiteX247" fmla="*/ 5454 w 10000"/>
                <a:gd name="connsiteY247" fmla="*/ 5456 h 10000"/>
                <a:gd name="connsiteX248" fmla="*/ 5503 w 10000"/>
                <a:gd name="connsiteY248" fmla="*/ 5405 h 10000"/>
                <a:gd name="connsiteX249" fmla="*/ 5555 w 10000"/>
                <a:gd name="connsiteY249" fmla="*/ 5378 h 10000"/>
                <a:gd name="connsiteX250" fmla="*/ 5615 w 10000"/>
                <a:gd name="connsiteY250" fmla="*/ 5365 h 10000"/>
                <a:gd name="connsiteX251" fmla="*/ 5676 w 10000"/>
                <a:gd name="connsiteY251" fmla="*/ 5378 h 10000"/>
                <a:gd name="connsiteX252" fmla="*/ 5740 w 10000"/>
                <a:gd name="connsiteY252" fmla="*/ 5419 h 10000"/>
                <a:gd name="connsiteX253" fmla="*/ 5820 w 10000"/>
                <a:gd name="connsiteY253" fmla="*/ 5450 h 10000"/>
                <a:gd name="connsiteX254" fmla="*/ 5902 w 10000"/>
                <a:gd name="connsiteY254" fmla="*/ 5477 h 10000"/>
                <a:gd name="connsiteX255" fmla="*/ 5981 w 10000"/>
                <a:gd name="connsiteY255" fmla="*/ 5484 h 10000"/>
                <a:gd name="connsiteX256" fmla="*/ 6048 w 10000"/>
                <a:gd name="connsiteY256" fmla="*/ 5477 h 10000"/>
                <a:gd name="connsiteX257" fmla="*/ 6100 w 10000"/>
                <a:gd name="connsiteY257" fmla="*/ 5477 h 10000"/>
                <a:gd name="connsiteX258" fmla="*/ 6155 w 10000"/>
                <a:gd name="connsiteY258" fmla="*/ 5470 h 10000"/>
                <a:gd name="connsiteX259" fmla="*/ 6197 w 10000"/>
                <a:gd name="connsiteY259" fmla="*/ 5456 h 10000"/>
                <a:gd name="connsiteX260" fmla="*/ 6234 w 10000"/>
                <a:gd name="connsiteY260" fmla="*/ 5419 h 10000"/>
                <a:gd name="connsiteX261" fmla="*/ 6271 w 10000"/>
                <a:gd name="connsiteY261" fmla="*/ 5365 h 10000"/>
                <a:gd name="connsiteX262" fmla="*/ 6310 w 10000"/>
                <a:gd name="connsiteY262" fmla="*/ 5297 h 10000"/>
                <a:gd name="connsiteX263" fmla="*/ 6353 w 10000"/>
                <a:gd name="connsiteY263" fmla="*/ 5219 h 10000"/>
                <a:gd name="connsiteX264" fmla="*/ 6402 w 10000"/>
                <a:gd name="connsiteY264" fmla="*/ 5151 h 10000"/>
                <a:gd name="connsiteX265" fmla="*/ 6450 w 10000"/>
                <a:gd name="connsiteY265" fmla="*/ 5097 h 10000"/>
                <a:gd name="connsiteX266" fmla="*/ 6490 w 10000"/>
                <a:gd name="connsiteY266" fmla="*/ 5070 h 10000"/>
                <a:gd name="connsiteX267" fmla="*/ 6539 w 10000"/>
                <a:gd name="connsiteY267" fmla="*/ 5056 h 10000"/>
                <a:gd name="connsiteX268" fmla="*/ 6600 w 10000"/>
                <a:gd name="connsiteY268" fmla="*/ 5049 h 10000"/>
                <a:gd name="connsiteX269" fmla="*/ 6670 w 10000"/>
                <a:gd name="connsiteY269" fmla="*/ 5042 h 10000"/>
                <a:gd name="connsiteX270" fmla="*/ 6743 w 10000"/>
                <a:gd name="connsiteY270" fmla="*/ 5036 h 10000"/>
                <a:gd name="connsiteX271" fmla="*/ 6798 w 10000"/>
                <a:gd name="connsiteY271" fmla="*/ 5029 h 10000"/>
                <a:gd name="connsiteX272" fmla="*/ 6834 w 10000"/>
                <a:gd name="connsiteY272" fmla="*/ 5012 h 10000"/>
                <a:gd name="connsiteX273" fmla="*/ 6868 w 10000"/>
                <a:gd name="connsiteY273" fmla="*/ 4985 h 10000"/>
                <a:gd name="connsiteX274" fmla="*/ 6910 w 10000"/>
                <a:gd name="connsiteY274" fmla="*/ 4937 h 10000"/>
                <a:gd name="connsiteX275" fmla="*/ 6959 w 10000"/>
                <a:gd name="connsiteY275" fmla="*/ 4876 h 10000"/>
                <a:gd name="connsiteX276" fmla="*/ 7002 w 10000"/>
                <a:gd name="connsiteY276" fmla="*/ 4822 h 10000"/>
                <a:gd name="connsiteX277" fmla="*/ 7032 w 10000"/>
                <a:gd name="connsiteY277" fmla="*/ 4778 h 10000"/>
                <a:gd name="connsiteX278" fmla="*/ 7041 w 10000"/>
                <a:gd name="connsiteY278" fmla="*/ 4710 h 10000"/>
                <a:gd name="connsiteX279" fmla="*/ 7054 w 10000"/>
                <a:gd name="connsiteY279" fmla="*/ 4628 h 10000"/>
                <a:gd name="connsiteX280" fmla="*/ 7072 w 10000"/>
                <a:gd name="connsiteY280" fmla="*/ 4557 h 10000"/>
                <a:gd name="connsiteX281" fmla="*/ 7102 w 10000"/>
                <a:gd name="connsiteY281" fmla="*/ 4489 h 10000"/>
                <a:gd name="connsiteX282" fmla="*/ 7163 w 10000"/>
                <a:gd name="connsiteY282" fmla="*/ 4421 h 10000"/>
                <a:gd name="connsiteX283" fmla="*/ 7233 w 10000"/>
                <a:gd name="connsiteY283" fmla="*/ 4364 h 10000"/>
                <a:gd name="connsiteX284" fmla="*/ 7319 w 10000"/>
                <a:gd name="connsiteY284" fmla="*/ 4330 h 10000"/>
                <a:gd name="connsiteX285" fmla="*/ 7361 w 10000"/>
                <a:gd name="connsiteY285" fmla="*/ 4309 h 10000"/>
                <a:gd name="connsiteX286" fmla="*/ 7392 w 10000"/>
                <a:gd name="connsiteY286" fmla="*/ 4282 h 10000"/>
                <a:gd name="connsiteX287" fmla="*/ 7413 w 10000"/>
                <a:gd name="connsiteY287" fmla="*/ 4242 h 10000"/>
                <a:gd name="connsiteX288" fmla="*/ 7444 w 10000"/>
                <a:gd name="connsiteY288" fmla="*/ 4208 h 10000"/>
                <a:gd name="connsiteX289" fmla="*/ 7480 w 10000"/>
                <a:gd name="connsiteY289" fmla="*/ 4181 h 10000"/>
                <a:gd name="connsiteX290" fmla="*/ 7523 w 10000"/>
                <a:gd name="connsiteY290" fmla="*/ 4164 h 10000"/>
                <a:gd name="connsiteX291" fmla="*/ 7578 w 10000"/>
                <a:gd name="connsiteY291" fmla="*/ 4130 h 10000"/>
                <a:gd name="connsiteX292" fmla="*/ 7648 w 10000"/>
                <a:gd name="connsiteY292" fmla="*/ 4089 h 10000"/>
                <a:gd name="connsiteX293" fmla="*/ 7721 w 10000"/>
                <a:gd name="connsiteY293" fmla="*/ 4055 h 10000"/>
                <a:gd name="connsiteX294" fmla="*/ 7797 w 10000"/>
                <a:gd name="connsiteY294" fmla="*/ 4035 h 10000"/>
                <a:gd name="connsiteX295" fmla="*/ 7870 w 10000"/>
                <a:gd name="connsiteY295" fmla="*/ 4028 h 10000"/>
                <a:gd name="connsiteX296" fmla="*/ 7943 w 10000"/>
                <a:gd name="connsiteY296" fmla="*/ 4035 h 10000"/>
                <a:gd name="connsiteX297" fmla="*/ 8007 w 10000"/>
                <a:gd name="connsiteY297" fmla="*/ 4055 h 10000"/>
                <a:gd name="connsiteX298" fmla="*/ 8080 w 10000"/>
                <a:gd name="connsiteY298" fmla="*/ 4069 h 10000"/>
                <a:gd name="connsiteX299" fmla="*/ 8135 w 10000"/>
                <a:gd name="connsiteY299" fmla="*/ 4082 h 10000"/>
                <a:gd name="connsiteX300" fmla="*/ 8181 w 10000"/>
                <a:gd name="connsiteY300" fmla="*/ 4082 h 10000"/>
                <a:gd name="connsiteX301" fmla="*/ 8218 w 10000"/>
                <a:gd name="connsiteY301" fmla="*/ 4062 h 10000"/>
                <a:gd name="connsiteX302" fmla="*/ 8248 w 10000"/>
                <a:gd name="connsiteY302" fmla="*/ 4014 h 10000"/>
                <a:gd name="connsiteX303" fmla="*/ 8266 w 10000"/>
                <a:gd name="connsiteY303" fmla="*/ 3974 h 10000"/>
                <a:gd name="connsiteX304" fmla="*/ 8266 w 10000"/>
                <a:gd name="connsiteY304" fmla="*/ 3929 h 10000"/>
                <a:gd name="connsiteX305" fmla="*/ 8248 w 10000"/>
                <a:gd name="connsiteY305" fmla="*/ 3868 h 10000"/>
                <a:gd name="connsiteX306" fmla="*/ 8211 w 10000"/>
                <a:gd name="connsiteY306" fmla="*/ 3821 h 10000"/>
                <a:gd name="connsiteX307" fmla="*/ 8172 w 10000"/>
                <a:gd name="connsiteY307" fmla="*/ 3760 h 10000"/>
                <a:gd name="connsiteX308" fmla="*/ 8111 w 10000"/>
                <a:gd name="connsiteY308" fmla="*/ 3695 h 10000"/>
                <a:gd name="connsiteX309" fmla="*/ 8056 w 10000"/>
                <a:gd name="connsiteY309" fmla="*/ 3634 h 10000"/>
                <a:gd name="connsiteX310" fmla="*/ 8001 w 10000"/>
                <a:gd name="connsiteY310" fmla="*/ 3580 h 10000"/>
                <a:gd name="connsiteX311" fmla="*/ 7956 w 10000"/>
                <a:gd name="connsiteY311" fmla="*/ 3536 h 10000"/>
                <a:gd name="connsiteX312" fmla="*/ 7846 w 10000"/>
                <a:gd name="connsiteY312" fmla="*/ 3448 h 10000"/>
                <a:gd name="connsiteX313" fmla="*/ 7733 w 10000"/>
                <a:gd name="connsiteY313" fmla="*/ 3407 h 10000"/>
                <a:gd name="connsiteX314" fmla="*/ 7690 w 10000"/>
                <a:gd name="connsiteY314" fmla="*/ 3386 h 10000"/>
                <a:gd name="connsiteX315" fmla="*/ 7648 w 10000"/>
                <a:gd name="connsiteY315" fmla="*/ 3359 h 10000"/>
                <a:gd name="connsiteX316" fmla="*/ 7611 w 10000"/>
                <a:gd name="connsiteY316" fmla="*/ 3346 h 10000"/>
                <a:gd name="connsiteX317" fmla="*/ 7572 w 10000"/>
                <a:gd name="connsiteY317" fmla="*/ 3339 h 10000"/>
                <a:gd name="connsiteX318" fmla="*/ 7523 w 10000"/>
                <a:gd name="connsiteY318" fmla="*/ 3359 h 10000"/>
                <a:gd name="connsiteX319" fmla="*/ 7474 w 10000"/>
                <a:gd name="connsiteY319" fmla="*/ 3414 h 10000"/>
                <a:gd name="connsiteX320" fmla="*/ 7431 w 10000"/>
                <a:gd name="connsiteY320" fmla="*/ 3475 h 10000"/>
                <a:gd name="connsiteX321" fmla="*/ 7392 w 10000"/>
                <a:gd name="connsiteY321" fmla="*/ 3529 h 10000"/>
                <a:gd name="connsiteX322" fmla="*/ 7337 w 10000"/>
                <a:gd name="connsiteY322" fmla="*/ 3566 h 10000"/>
                <a:gd name="connsiteX323" fmla="*/ 7294 w 10000"/>
                <a:gd name="connsiteY323" fmla="*/ 3573 h 10000"/>
                <a:gd name="connsiteX324" fmla="*/ 7239 w 10000"/>
                <a:gd name="connsiteY324" fmla="*/ 3560 h 10000"/>
                <a:gd name="connsiteX325" fmla="*/ 7182 w 10000"/>
                <a:gd name="connsiteY325" fmla="*/ 3543 h 10000"/>
                <a:gd name="connsiteX326" fmla="*/ 7121 w 10000"/>
                <a:gd name="connsiteY326" fmla="*/ 3515 h 10000"/>
                <a:gd name="connsiteX327" fmla="*/ 7060 w 10000"/>
                <a:gd name="connsiteY327" fmla="*/ 3502 h 10000"/>
                <a:gd name="connsiteX328" fmla="*/ 7020 w 10000"/>
                <a:gd name="connsiteY328" fmla="*/ 3509 h 10000"/>
                <a:gd name="connsiteX329" fmla="*/ 6984 w 10000"/>
                <a:gd name="connsiteY329" fmla="*/ 3536 h 10000"/>
                <a:gd name="connsiteX330" fmla="*/ 6953 w 10000"/>
                <a:gd name="connsiteY330" fmla="*/ 3573 h 10000"/>
                <a:gd name="connsiteX331" fmla="*/ 6923 w 10000"/>
                <a:gd name="connsiteY331" fmla="*/ 3621 h 10000"/>
                <a:gd name="connsiteX332" fmla="*/ 6886 w 10000"/>
                <a:gd name="connsiteY332" fmla="*/ 3661 h 10000"/>
                <a:gd name="connsiteX333" fmla="*/ 6849 w 10000"/>
                <a:gd name="connsiteY333" fmla="*/ 3688 h 10000"/>
                <a:gd name="connsiteX334" fmla="*/ 6810 w 10000"/>
                <a:gd name="connsiteY334" fmla="*/ 3688 h 10000"/>
                <a:gd name="connsiteX335" fmla="*/ 6737 w 10000"/>
                <a:gd name="connsiteY335" fmla="*/ 3648 h 10000"/>
                <a:gd name="connsiteX336" fmla="*/ 6670 w 10000"/>
                <a:gd name="connsiteY336" fmla="*/ 3600 h 10000"/>
                <a:gd name="connsiteX337" fmla="*/ 6624 w 10000"/>
                <a:gd name="connsiteY337" fmla="*/ 3543 h 10000"/>
                <a:gd name="connsiteX338" fmla="*/ 6606 w 10000"/>
                <a:gd name="connsiteY338" fmla="*/ 3475 h 10000"/>
                <a:gd name="connsiteX339" fmla="*/ 6612 w 10000"/>
                <a:gd name="connsiteY339" fmla="*/ 3427 h 10000"/>
                <a:gd name="connsiteX340" fmla="*/ 6636 w 10000"/>
                <a:gd name="connsiteY340" fmla="*/ 3400 h 10000"/>
                <a:gd name="connsiteX341" fmla="*/ 6658 w 10000"/>
                <a:gd name="connsiteY341" fmla="*/ 3366 h 10000"/>
                <a:gd name="connsiteX342" fmla="*/ 6682 w 10000"/>
                <a:gd name="connsiteY342" fmla="*/ 3332 h 10000"/>
                <a:gd name="connsiteX343" fmla="*/ 6694 w 10000"/>
                <a:gd name="connsiteY343" fmla="*/ 3275 h 10000"/>
                <a:gd name="connsiteX344" fmla="*/ 6700 w 10000"/>
                <a:gd name="connsiteY344" fmla="*/ 3173 h 10000"/>
                <a:gd name="connsiteX345" fmla="*/ 6706 w 10000"/>
                <a:gd name="connsiteY345" fmla="*/ 3061 h 10000"/>
                <a:gd name="connsiteX346" fmla="*/ 6725 w 10000"/>
                <a:gd name="connsiteY346" fmla="*/ 2945 h 10000"/>
                <a:gd name="connsiteX347" fmla="*/ 6755 w 10000"/>
                <a:gd name="connsiteY347" fmla="*/ 2847 h 10000"/>
                <a:gd name="connsiteX348" fmla="*/ 6792 w 10000"/>
                <a:gd name="connsiteY348" fmla="*/ 2752 h 10000"/>
                <a:gd name="connsiteX349" fmla="*/ 6822 w 10000"/>
                <a:gd name="connsiteY349" fmla="*/ 2654 h 10000"/>
                <a:gd name="connsiteX350" fmla="*/ 6849 w 10000"/>
                <a:gd name="connsiteY350" fmla="*/ 2559 h 10000"/>
                <a:gd name="connsiteX351" fmla="*/ 6868 w 10000"/>
                <a:gd name="connsiteY351" fmla="*/ 2494 h 10000"/>
                <a:gd name="connsiteX352" fmla="*/ 6892 w 10000"/>
                <a:gd name="connsiteY352" fmla="*/ 2447 h 10000"/>
                <a:gd name="connsiteX353" fmla="*/ 6935 w 10000"/>
                <a:gd name="connsiteY353" fmla="*/ 2419 h 10000"/>
                <a:gd name="connsiteX354" fmla="*/ 6996 w 10000"/>
                <a:gd name="connsiteY354" fmla="*/ 2413 h 10000"/>
                <a:gd name="connsiteX355" fmla="*/ 7060 w 10000"/>
                <a:gd name="connsiteY355" fmla="*/ 2419 h 10000"/>
                <a:gd name="connsiteX356" fmla="*/ 7102 w 10000"/>
                <a:gd name="connsiteY356" fmla="*/ 2440 h 10000"/>
                <a:gd name="connsiteX357" fmla="*/ 7157 w 10000"/>
                <a:gd name="connsiteY357" fmla="*/ 2460 h 10000"/>
                <a:gd name="connsiteX358" fmla="*/ 7206 w 10000"/>
                <a:gd name="connsiteY358" fmla="*/ 2487 h 10000"/>
                <a:gd name="connsiteX359" fmla="*/ 7252 w 10000"/>
                <a:gd name="connsiteY359" fmla="*/ 2497 h 10000"/>
                <a:gd name="connsiteX360" fmla="*/ 7294 w 10000"/>
                <a:gd name="connsiteY360" fmla="*/ 2497 h 10000"/>
                <a:gd name="connsiteX361" fmla="*/ 7331 w 10000"/>
                <a:gd name="connsiteY361" fmla="*/ 2474 h 10000"/>
                <a:gd name="connsiteX362" fmla="*/ 7386 w 10000"/>
                <a:gd name="connsiteY362" fmla="*/ 2385 h 10000"/>
                <a:gd name="connsiteX363" fmla="*/ 7444 w 10000"/>
                <a:gd name="connsiteY363" fmla="*/ 2290 h 10000"/>
                <a:gd name="connsiteX364" fmla="*/ 7505 w 10000"/>
                <a:gd name="connsiteY364" fmla="*/ 2206 h 10000"/>
                <a:gd name="connsiteX365" fmla="*/ 7547 w 10000"/>
                <a:gd name="connsiteY365" fmla="*/ 2172 h 10000"/>
                <a:gd name="connsiteX366" fmla="*/ 7596 w 10000"/>
                <a:gd name="connsiteY366" fmla="*/ 2158 h 10000"/>
                <a:gd name="connsiteX367" fmla="*/ 7636 w 10000"/>
                <a:gd name="connsiteY367" fmla="*/ 2151 h 10000"/>
                <a:gd name="connsiteX368" fmla="*/ 7684 w 10000"/>
                <a:gd name="connsiteY368" fmla="*/ 2138 h 10000"/>
                <a:gd name="connsiteX369" fmla="*/ 7721 w 10000"/>
                <a:gd name="connsiteY369" fmla="*/ 2111 h 10000"/>
                <a:gd name="connsiteX370" fmla="*/ 7739 w 10000"/>
                <a:gd name="connsiteY370" fmla="*/ 2073 h 10000"/>
                <a:gd name="connsiteX371" fmla="*/ 7745 w 10000"/>
                <a:gd name="connsiteY371" fmla="*/ 2019 h 10000"/>
                <a:gd name="connsiteX372" fmla="*/ 7733 w 10000"/>
                <a:gd name="connsiteY372" fmla="*/ 1958 h 10000"/>
                <a:gd name="connsiteX373" fmla="*/ 7721 w 10000"/>
                <a:gd name="connsiteY373" fmla="*/ 1904 h 10000"/>
                <a:gd name="connsiteX374" fmla="*/ 7709 w 10000"/>
                <a:gd name="connsiteY374" fmla="*/ 1860 h 10000"/>
                <a:gd name="connsiteX375" fmla="*/ 7715 w 10000"/>
                <a:gd name="connsiteY375" fmla="*/ 1812 h 10000"/>
                <a:gd name="connsiteX376" fmla="*/ 7727 w 10000"/>
                <a:gd name="connsiteY376" fmla="*/ 1758 h 10000"/>
                <a:gd name="connsiteX377" fmla="*/ 7745 w 10000"/>
                <a:gd name="connsiteY377" fmla="*/ 1690 h 10000"/>
                <a:gd name="connsiteX378" fmla="*/ 7770 w 10000"/>
                <a:gd name="connsiteY378" fmla="*/ 1619 h 10000"/>
                <a:gd name="connsiteX379" fmla="*/ 7788 w 10000"/>
                <a:gd name="connsiteY379" fmla="*/ 1558 h 10000"/>
                <a:gd name="connsiteX380" fmla="*/ 7803 w 10000"/>
                <a:gd name="connsiteY380" fmla="*/ 1503 h 10000"/>
                <a:gd name="connsiteX381" fmla="*/ 7821 w 10000"/>
                <a:gd name="connsiteY381" fmla="*/ 1412 h 10000"/>
                <a:gd name="connsiteX382" fmla="*/ 7834 w 10000"/>
                <a:gd name="connsiteY382" fmla="*/ 1310 h 10000"/>
                <a:gd name="connsiteX383" fmla="*/ 7858 w 10000"/>
                <a:gd name="connsiteY383" fmla="*/ 1205 h 10000"/>
                <a:gd name="connsiteX384" fmla="*/ 7876 w 10000"/>
                <a:gd name="connsiteY384" fmla="*/ 1144 h 10000"/>
                <a:gd name="connsiteX385" fmla="*/ 7888 w 10000"/>
                <a:gd name="connsiteY385" fmla="*/ 1110 h 10000"/>
                <a:gd name="connsiteX386" fmla="*/ 7907 w 10000"/>
                <a:gd name="connsiteY386" fmla="*/ 1076 h 10000"/>
                <a:gd name="connsiteX387" fmla="*/ 7931 w 10000"/>
                <a:gd name="connsiteY387" fmla="*/ 1035 h 10000"/>
                <a:gd name="connsiteX388" fmla="*/ 7968 w 10000"/>
                <a:gd name="connsiteY388" fmla="*/ 998 h 10000"/>
                <a:gd name="connsiteX389" fmla="*/ 8001 w 10000"/>
                <a:gd name="connsiteY389" fmla="*/ 937 h 10000"/>
                <a:gd name="connsiteX390" fmla="*/ 8020 w 10000"/>
                <a:gd name="connsiteY390" fmla="*/ 882 h 10000"/>
                <a:gd name="connsiteX391" fmla="*/ 8026 w 10000"/>
                <a:gd name="connsiteY391" fmla="*/ 835 h 10000"/>
                <a:gd name="connsiteX392" fmla="*/ 8026 w 10000"/>
                <a:gd name="connsiteY392" fmla="*/ 784 h 10000"/>
                <a:gd name="connsiteX393" fmla="*/ 8020 w 10000"/>
                <a:gd name="connsiteY393" fmla="*/ 709 h 10000"/>
                <a:gd name="connsiteX394" fmla="*/ 8020 w 10000"/>
                <a:gd name="connsiteY394" fmla="*/ 628 h 10000"/>
                <a:gd name="connsiteX395" fmla="*/ 8007 w 10000"/>
                <a:gd name="connsiteY395" fmla="*/ 556 h 10000"/>
                <a:gd name="connsiteX396" fmla="*/ 7989 w 10000"/>
                <a:gd name="connsiteY396" fmla="*/ 509 h 10000"/>
                <a:gd name="connsiteX397" fmla="*/ 7968 w 10000"/>
                <a:gd name="connsiteY397" fmla="*/ 495 h 10000"/>
                <a:gd name="connsiteX398" fmla="*/ 7937 w 10000"/>
                <a:gd name="connsiteY398" fmla="*/ 502 h 10000"/>
                <a:gd name="connsiteX399" fmla="*/ 7901 w 10000"/>
                <a:gd name="connsiteY399" fmla="*/ 516 h 10000"/>
                <a:gd name="connsiteX400" fmla="*/ 7864 w 10000"/>
                <a:gd name="connsiteY400" fmla="*/ 529 h 10000"/>
                <a:gd name="connsiteX401" fmla="*/ 7821 w 10000"/>
                <a:gd name="connsiteY401" fmla="*/ 536 h 10000"/>
                <a:gd name="connsiteX402" fmla="*/ 7788 w 10000"/>
                <a:gd name="connsiteY402" fmla="*/ 529 h 10000"/>
                <a:gd name="connsiteX403" fmla="*/ 7764 w 10000"/>
                <a:gd name="connsiteY403" fmla="*/ 502 h 10000"/>
                <a:gd name="connsiteX404" fmla="*/ 7757 w 10000"/>
                <a:gd name="connsiteY404" fmla="*/ 461 h 10000"/>
                <a:gd name="connsiteX405" fmla="*/ 7764 w 10000"/>
                <a:gd name="connsiteY405" fmla="*/ 421 h 10000"/>
                <a:gd name="connsiteX406" fmla="*/ 8374 w 10000"/>
                <a:gd name="connsiteY406" fmla="*/ 3650 h 10000"/>
                <a:gd name="connsiteX407" fmla="*/ 8105 w 10000"/>
                <a:gd name="connsiteY407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930 w 10000"/>
                <a:gd name="connsiteY14" fmla="*/ 3491 h 10000"/>
                <a:gd name="connsiteX15" fmla="*/ 8135 w 10000"/>
                <a:gd name="connsiteY15" fmla="*/ 448 h 10000"/>
                <a:gd name="connsiteX16" fmla="*/ 8403 w 10000"/>
                <a:gd name="connsiteY16" fmla="*/ 621 h 10000"/>
                <a:gd name="connsiteX17" fmla="*/ 8971 w 10000"/>
                <a:gd name="connsiteY17" fmla="*/ 3282 h 10000"/>
                <a:gd name="connsiteX18" fmla="*/ 8681 w 10000"/>
                <a:gd name="connsiteY18" fmla="*/ 556 h 10000"/>
                <a:gd name="connsiteX19" fmla="*/ 8693 w 10000"/>
                <a:gd name="connsiteY19" fmla="*/ 1110 h 10000"/>
                <a:gd name="connsiteX20" fmla="*/ 9214 w 10000"/>
                <a:gd name="connsiteY20" fmla="*/ 3632 h 10000"/>
                <a:gd name="connsiteX21" fmla="*/ 9254 w 10000"/>
                <a:gd name="connsiteY21" fmla="*/ 2330 h 10000"/>
                <a:gd name="connsiteX22" fmla="*/ 9418 w 10000"/>
                <a:gd name="connsiteY22" fmla="*/ 2472 h 10000"/>
                <a:gd name="connsiteX23" fmla="*/ 8903 w 10000"/>
                <a:gd name="connsiteY23" fmla="*/ 2720 h 10000"/>
                <a:gd name="connsiteX24" fmla="*/ 9298 w 10000"/>
                <a:gd name="connsiteY24" fmla="*/ 2663 h 10000"/>
                <a:gd name="connsiteX25" fmla="*/ 9241 w 10000"/>
                <a:gd name="connsiteY25" fmla="*/ 2547 h 10000"/>
                <a:gd name="connsiteX26" fmla="*/ 9753 w 10000"/>
                <a:gd name="connsiteY26" fmla="*/ 1697 h 10000"/>
                <a:gd name="connsiteX27" fmla="*/ 9845 w 10000"/>
                <a:gd name="connsiteY27" fmla="*/ 2090 h 10000"/>
                <a:gd name="connsiteX28" fmla="*/ 9747 w 10000"/>
                <a:gd name="connsiteY28" fmla="*/ 2145 h 10000"/>
                <a:gd name="connsiteX29" fmla="*/ 9723 w 10000"/>
                <a:gd name="connsiteY29" fmla="*/ 2379 h 10000"/>
                <a:gd name="connsiteX30" fmla="*/ 9567 w 10000"/>
                <a:gd name="connsiteY30" fmla="*/ 2565 h 10000"/>
                <a:gd name="connsiteX31" fmla="*/ 9400 w 10000"/>
                <a:gd name="connsiteY31" fmla="*/ 2939 h 10000"/>
                <a:gd name="connsiteX32" fmla="*/ 9147 w 10000"/>
                <a:gd name="connsiteY32" fmla="*/ 3247 h 10000"/>
                <a:gd name="connsiteX33" fmla="*/ 9101 w 10000"/>
                <a:gd name="connsiteY33" fmla="*/ 3407 h 10000"/>
                <a:gd name="connsiteX34" fmla="*/ 9269 w 10000"/>
                <a:gd name="connsiteY34" fmla="*/ 3607 h 10000"/>
                <a:gd name="connsiteX35" fmla="*/ 9394 w 10000"/>
                <a:gd name="connsiteY35" fmla="*/ 3800 h 10000"/>
                <a:gd name="connsiteX36" fmla="*/ 9357 w 10000"/>
                <a:gd name="connsiteY36" fmla="*/ 4075 h 10000"/>
                <a:gd name="connsiteX37" fmla="*/ 9381 w 10000"/>
                <a:gd name="connsiteY37" fmla="*/ 4296 h 10000"/>
                <a:gd name="connsiteX38" fmla="*/ 9232 w 10000"/>
                <a:gd name="connsiteY38" fmla="*/ 4221 h 10000"/>
                <a:gd name="connsiteX39" fmla="*/ 9183 w 10000"/>
                <a:gd name="connsiteY39" fmla="*/ 4289 h 10000"/>
                <a:gd name="connsiteX40" fmla="*/ 9052 w 10000"/>
                <a:gd name="connsiteY40" fmla="*/ 4242 h 10000"/>
                <a:gd name="connsiteX41" fmla="*/ 8979 w 10000"/>
                <a:gd name="connsiteY41" fmla="*/ 4428 h 10000"/>
                <a:gd name="connsiteX42" fmla="*/ 9107 w 10000"/>
                <a:gd name="connsiteY42" fmla="*/ 4455 h 10000"/>
                <a:gd name="connsiteX43" fmla="*/ 9232 w 10000"/>
                <a:gd name="connsiteY43" fmla="*/ 4642 h 10000"/>
                <a:gd name="connsiteX44" fmla="*/ 9214 w 10000"/>
                <a:gd name="connsiteY44" fmla="*/ 4924 h 10000"/>
                <a:gd name="connsiteX45" fmla="*/ 9321 w 10000"/>
                <a:gd name="connsiteY45" fmla="*/ 5090 h 10000"/>
                <a:gd name="connsiteX46" fmla="*/ 9327 w 10000"/>
                <a:gd name="connsiteY46" fmla="*/ 5192 h 10000"/>
                <a:gd name="connsiteX47" fmla="*/ 9418 w 10000"/>
                <a:gd name="connsiteY47" fmla="*/ 5212 h 10000"/>
                <a:gd name="connsiteX48" fmla="*/ 9659 w 10000"/>
                <a:gd name="connsiteY48" fmla="*/ 5005 h 10000"/>
                <a:gd name="connsiteX49" fmla="*/ 9778 w 10000"/>
                <a:gd name="connsiteY49" fmla="*/ 5229 h 10000"/>
                <a:gd name="connsiteX50" fmla="*/ 9884 w 10000"/>
                <a:gd name="connsiteY50" fmla="*/ 5456 h 10000"/>
                <a:gd name="connsiteX51" fmla="*/ 10000 w 10000"/>
                <a:gd name="connsiteY51" fmla="*/ 5531 h 10000"/>
                <a:gd name="connsiteX52" fmla="*/ 10000 w 10000"/>
                <a:gd name="connsiteY52" fmla="*/ 5691 h 10000"/>
                <a:gd name="connsiteX53" fmla="*/ 9869 w 10000"/>
                <a:gd name="connsiteY53" fmla="*/ 5864 h 10000"/>
                <a:gd name="connsiteX54" fmla="*/ 9717 w 10000"/>
                <a:gd name="connsiteY54" fmla="*/ 6026 h 10000"/>
                <a:gd name="connsiteX55" fmla="*/ 9561 w 10000"/>
                <a:gd name="connsiteY55" fmla="*/ 5993 h 10000"/>
                <a:gd name="connsiteX56" fmla="*/ 9549 w 10000"/>
                <a:gd name="connsiteY56" fmla="*/ 6118 h 10000"/>
                <a:gd name="connsiteX57" fmla="*/ 9449 w 10000"/>
                <a:gd name="connsiteY57" fmla="*/ 6172 h 10000"/>
                <a:gd name="connsiteX58" fmla="*/ 9238 w 10000"/>
                <a:gd name="connsiteY58" fmla="*/ 6240 h 10000"/>
                <a:gd name="connsiteX59" fmla="*/ 9083 w 10000"/>
                <a:gd name="connsiteY59" fmla="*/ 6440 h 10000"/>
                <a:gd name="connsiteX60" fmla="*/ 8921 w 10000"/>
                <a:gd name="connsiteY60" fmla="*/ 6586 h 10000"/>
                <a:gd name="connsiteX61" fmla="*/ 8787 w 10000"/>
                <a:gd name="connsiteY61" fmla="*/ 6827 h 10000"/>
                <a:gd name="connsiteX62" fmla="*/ 8650 w 10000"/>
                <a:gd name="connsiteY62" fmla="*/ 6607 h 10000"/>
                <a:gd name="connsiteX63" fmla="*/ 8525 w 10000"/>
                <a:gd name="connsiteY63" fmla="*/ 6505 h 10000"/>
                <a:gd name="connsiteX64" fmla="*/ 8434 w 10000"/>
                <a:gd name="connsiteY64" fmla="*/ 6600 h 10000"/>
                <a:gd name="connsiteX65" fmla="*/ 8495 w 10000"/>
                <a:gd name="connsiteY65" fmla="*/ 6675 h 10000"/>
                <a:gd name="connsiteX66" fmla="*/ 8495 w 10000"/>
                <a:gd name="connsiteY66" fmla="*/ 6895 h 10000"/>
                <a:gd name="connsiteX67" fmla="*/ 8565 w 10000"/>
                <a:gd name="connsiteY67" fmla="*/ 7082 h 10000"/>
                <a:gd name="connsiteX68" fmla="*/ 8464 w 10000"/>
                <a:gd name="connsiteY68" fmla="*/ 7262 h 10000"/>
                <a:gd name="connsiteX69" fmla="*/ 8440 w 10000"/>
                <a:gd name="connsiteY69" fmla="*/ 7187 h 10000"/>
                <a:gd name="connsiteX70" fmla="*/ 8236 w 10000"/>
                <a:gd name="connsiteY70" fmla="*/ 7180 h 10000"/>
                <a:gd name="connsiteX71" fmla="*/ 8093 w 10000"/>
                <a:gd name="connsiteY71" fmla="*/ 7034 h 10000"/>
                <a:gd name="connsiteX72" fmla="*/ 8044 w 10000"/>
                <a:gd name="connsiteY72" fmla="*/ 6827 h 10000"/>
                <a:gd name="connsiteX73" fmla="*/ 7943 w 10000"/>
                <a:gd name="connsiteY73" fmla="*/ 6688 h 10000"/>
                <a:gd name="connsiteX74" fmla="*/ 7864 w 10000"/>
                <a:gd name="connsiteY74" fmla="*/ 6532 h 10000"/>
                <a:gd name="connsiteX75" fmla="*/ 7788 w 10000"/>
                <a:gd name="connsiteY75" fmla="*/ 6485 h 10000"/>
                <a:gd name="connsiteX76" fmla="*/ 7727 w 10000"/>
                <a:gd name="connsiteY76" fmla="*/ 6586 h 10000"/>
                <a:gd name="connsiteX77" fmla="*/ 7636 w 10000"/>
                <a:gd name="connsiteY77" fmla="*/ 6593 h 10000"/>
                <a:gd name="connsiteX78" fmla="*/ 7523 w 10000"/>
                <a:gd name="connsiteY78" fmla="*/ 6675 h 10000"/>
                <a:gd name="connsiteX79" fmla="*/ 7553 w 10000"/>
                <a:gd name="connsiteY79" fmla="*/ 6905 h 10000"/>
                <a:gd name="connsiteX80" fmla="*/ 7438 w 10000"/>
                <a:gd name="connsiteY80" fmla="*/ 6953 h 10000"/>
                <a:gd name="connsiteX81" fmla="*/ 7355 w 10000"/>
                <a:gd name="connsiteY81" fmla="*/ 6919 h 10000"/>
                <a:gd name="connsiteX82" fmla="*/ 7270 w 10000"/>
                <a:gd name="connsiteY82" fmla="*/ 7041 h 10000"/>
                <a:gd name="connsiteX83" fmla="*/ 7151 w 10000"/>
                <a:gd name="connsiteY83" fmla="*/ 7034 h 10000"/>
                <a:gd name="connsiteX84" fmla="*/ 6996 w 10000"/>
                <a:gd name="connsiteY84" fmla="*/ 7221 h 10000"/>
                <a:gd name="connsiteX85" fmla="*/ 6849 w 10000"/>
                <a:gd name="connsiteY85" fmla="*/ 7234 h 10000"/>
                <a:gd name="connsiteX86" fmla="*/ 6798 w 10000"/>
                <a:gd name="connsiteY86" fmla="*/ 6973 h 10000"/>
                <a:gd name="connsiteX87" fmla="*/ 6651 w 10000"/>
                <a:gd name="connsiteY87" fmla="*/ 6960 h 10000"/>
                <a:gd name="connsiteX88" fmla="*/ 6575 w 10000"/>
                <a:gd name="connsiteY88" fmla="*/ 7102 h 10000"/>
                <a:gd name="connsiteX89" fmla="*/ 6557 w 10000"/>
                <a:gd name="connsiteY89" fmla="*/ 7268 h 10000"/>
                <a:gd name="connsiteX90" fmla="*/ 6459 w 10000"/>
                <a:gd name="connsiteY90" fmla="*/ 7401 h 10000"/>
                <a:gd name="connsiteX91" fmla="*/ 6496 w 10000"/>
                <a:gd name="connsiteY91" fmla="*/ 7540 h 10000"/>
                <a:gd name="connsiteX92" fmla="*/ 6450 w 10000"/>
                <a:gd name="connsiteY92" fmla="*/ 7621 h 10000"/>
                <a:gd name="connsiteX93" fmla="*/ 6658 w 10000"/>
                <a:gd name="connsiteY93" fmla="*/ 7917 h 10000"/>
                <a:gd name="connsiteX94" fmla="*/ 6322 w 10000"/>
                <a:gd name="connsiteY94" fmla="*/ 8062 h 10000"/>
                <a:gd name="connsiteX95" fmla="*/ 6137 w 10000"/>
                <a:gd name="connsiteY95" fmla="*/ 8062 h 10000"/>
                <a:gd name="connsiteX96" fmla="*/ 5874 w 10000"/>
                <a:gd name="connsiteY96" fmla="*/ 8168 h 10000"/>
                <a:gd name="connsiteX97" fmla="*/ 5728 w 10000"/>
                <a:gd name="connsiteY97" fmla="*/ 8571 h 10000"/>
                <a:gd name="connsiteX98" fmla="*/ 5491 w 10000"/>
                <a:gd name="connsiteY98" fmla="*/ 8670 h 10000"/>
                <a:gd name="connsiteX99" fmla="*/ 5381 w 10000"/>
                <a:gd name="connsiteY99" fmla="*/ 8616 h 10000"/>
                <a:gd name="connsiteX100" fmla="*/ 5274 w 10000"/>
                <a:gd name="connsiteY100" fmla="*/ 8816 h 10000"/>
                <a:gd name="connsiteX101" fmla="*/ 5101 w 10000"/>
                <a:gd name="connsiteY101" fmla="*/ 8751 h 10000"/>
                <a:gd name="connsiteX102" fmla="*/ 4939 w 10000"/>
                <a:gd name="connsiteY102" fmla="*/ 8951 h 10000"/>
                <a:gd name="connsiteX103" fmla="*/ 4878 w 10000"/>
                <a:gd name="connsiteY103" fmla="*/ 9223 h 10000"/>
                <a:gd name="connsiteX104" fmla="*/ 4576 w 10000"/>
                <a:gd name="connsiteY104" fmla="*/ 9678 h 10000"/>
                <a:gd name="connsiteX105" fmla="*/ 4445 w 10000"/>
                <a:gd name="connsiteY105" fmla="*/ 9800 h 10000"/>
                <a:gd name="connsiteX106" fmla="*/ 4357 w 10000"/>
                <a:gd name="connsiteY106" fmla="*/ 9705 h 10000"/>
                <a:gd name="connsiteX107" fmla="*/ 4080 w 10000"/>
                <a:gd name="connsiteY107" fmla="*/ 9759 h 10000"/>
                <a:gd name="connsiteX108" fmla="*/ 3955 w 10000"/>
                <a:gd name="connsiteY108" fmla="*/ 9579 h 10000"/>
                <a:gd name="connsiteX109" fmla="*/ 3775 w 10000"/>
                <a:gd name="connsiteY109" fmla="*/ 9572 h 10000"/>
                <a:gd name="connsiteX110" fmla="*/ 3641 w 10000"/>
                <a:gd name="connsiteY110" fmla="*/ 9437 h 10000"/>
                <a:gd name="connsiteX111" fmla="*/ 3757 w 10000"/>
                <a:gd name="connsiteY111" fmla="*/ 9186 h 10000"/>
                <a:gd name="connsiteX112" fmla="*/ 3803 w 10000"/>
                <a:gd name="connsiteY112" fmla="*/ 9023 h 10000"/>
                <a:gd name="connsiteX113" fmla="*/ 3702 w 10000"/>
                <a:gd name="connsiteY113" fmla="*/ 8863 h 10000"/>
                <a:gd name="connsiteX114" fmla="*/ 3504 w 10000"/>
                <a:gd name="connsiteY114" fmla="*/ 8924 h 10000"/>
                <a:gd name="connsiteX115" fmla="*/ 3397 w 10000"/>
                <a:gd name="connsiteY115" fmla="*/ 9192 h 10000"/>
                <a:gd name="connsiteX116" fmla="*/ 3355 w 10000"/>
                <a:gd name="connsiteY116" fmla="*/ 9657 h 10000"/>
                <a:gd name="connsiteX117" fmla="*/ 3205 w 10000"/>
                <a:gd name="connsiteY117" fmla="*/ 9844 h 10000"/>
                <a:gd name="connsiteX118" fmla="*/ 2861 w 10000"/>
                <a:gd name="connsiteY118" fmla="*/ 10000 h 10000"/>
                <a:gd name="connsiteX119" fmla="*/ 2648 w 10000"/>
                <a:gd name="connsiteY119" fmla="*/ 9980 h 10000"/>
                <a:gd name="connsiteX120" fmla="*/ 2468 w 10000"/>
                <a:gd name="connsiteY120" fmla="*/ 9793 h 10000"/>
                <a:gd name="connsiteX121" fmla="*/ 2489 w 10000"/>
                <a:gd name="connsiteY121" fmla="*/ 9484 h 10000"/>
                <a:gd name="connsiteX122" fmla="*/ 2663 w 10000"/>
                <a:gd name="connsiteY122" fmla="*/ 9379 h 10000"/>
                <a:gd name="connsiteX123" fmla="*/ 2663 w 10000"/>
                <a:gd name="connsiteY123" fmla="*/ 9016 h 10000"/>
                <a:gd name="connsiteX124" fmla="*/ 2526 w 10000"/>
                <a:gd name="connsiteY124" fmla="*/ 8884 h 10000"/>
                <a:gd name="connsiteX125" fmla="*/ 2297 w 10000"/>
                <a:gd name="connsiteY125" fmla="*/ 8890 h 10000"/>
                <a:gd name="connsiteX126" fmla="*/ 2005 w 10000"/>
                <a:gd name="connsiteY126" fmla="*/ 9209 h 10000"/>
                <a:gd name="connsiteX127" fmla="*/ 1597 w 10000"/>
                <a:gd name="connsiteY127" fmla="*/ 9209 h 10000"/>
                <a:gd name="connsiteX128" fmla="*/ 1344 w 10000"/>
                <a:gd name="connsiteY128" fmla="*/ 9063 h 10000"/>
                <a:gd name="connsiteX129" fmla="*/ 1356 w 10000"/>
                <a:gd name="connsiteY129" fmla="*/ 8856 h 10000"/>
                <a:gd name="connsiteX130" fmla="*/ 1152 w 10000"/>
                <a:gd name="connsiteY130" fmla="*/ 8843 h 10000"/>
                <a:gd name="connsiteX131" fmla="*/ 920 w 10000"/>
                <a:gd name="connsiteY131" fmla="*/ 8616 h 10000"/>
                <a:gd name="connsiteX132" fmla="*/ 1069 w 10000"/>
                <a:gd name="connsiteY132" fmla="*/ 8381 h 10000"/>
                <a:gd name="connsiteX133" fmla="*/ 1207 w 10000"/>
                <a:gd name="connsiteY133" fmla="*/ 8337 h 10000"/>
                <a:gd name="connsiteX134" fmla="*/ 1146 w 10000"/>
                <a:gd name="connsiteY134" fmla="*/ 8110 h 10000"/>
                <a:gd name="connsiteX135" fmla="*/ 902 w 10000"/>
                <a:gd name="connsiteY135" fmla="*/ 8015 h 10000"/>
                <a:gd name="connsiteX136" fmla="*/ 619 w 10000"/>
                <a:gd name="connsiteY136" fmla="*/ 8056 h 10000"/>
                <a:gd name="connsiteX137" fmla="*/ 475 w 10000"/>
                <a:gd name="connsiteY137" fmla="*/ 8242 h 10000"/>
                <a:gd name="connsiteX138" fmla="*/ 338 w 10000"/>
                <a:gd name="connsiteY138" fmla="*/ 8222 h 10000"/>
                <a:gd name="connsiteX139" fmla="*/ 104 w 10000"/>
                <a:gd name="connsiteY139" fmla="*/ 7917 h 10000"/>
                <a:gd name="connsiteX140" fmla="*/ 0 w 10000"/>
                <a:gd name="connsiteY140" fmla="*/ 7587 h 10000"/>
                <a:gd name="connsiteX141" fmla="*/ 55 w 10000"/>
                <a:gd name="connsiteY141" fmla="*/ 7394 h 10000"/>
                <a:gd name="connsiteX142" fmla="*/ 30 w 10000"/>
                <a:gd name="connsiteY142" fmla="*/ 6973 h 10000"/>
                <a:gd name="connsiteX143" fmla="*/ 43 w 10000"/>
                <a:gd name="connsiteY143" fmla="*/ 6980 h 10000"/>
                <a:gd name="connsiteX144" fmla="*/ 91 w 10000"/>
                <a:gd name="connsiteY144" fmla="*/ 6980 h 10000"/>
                <a:gd name="connsiteX145" fmla="*/ 158 w 10000"/>
                <a:gd name="connsiteY145" fmla="*/ 6987 h 10000"/>
                <a:gd name="connsiteX146" fmla="*/ 241 w 10000"/>
                <a:gd name="connsiteY146" fmla="*/ 7000 h 10000"/>
                <a:gd name="connsiteX147" fmla="*/ 332 w 10000"/>
                <a:gd name="connsiteY147" fmla="*/ 7007 h 10000"/>
                <a:gd name="connsiteX148" fmla="*/ 420 w 10000"/>
                <a:gd name="connsiteY148" fmla="*/ 7021 h 10000"/>
                <a:gd name="connsiteX149" fmla="*/ 506 w 10000"/>
                <a:gd name="connsiteY149" fmla="*/ 7034 h 10000"/>
                <a:gd name="connsiteX150" fmla="*/ 576 w 10000"/>
                <a:gd name="connsiteY150" fmla="*/ 7048 h 10000"/>
                <a:gd name="connsiteX151" fmla="*/ 631 w 10000"/>
                <a:gd name="connsiteY151" fmla="*/ 7061 h 10000"/>
                <a:gd name="connsiteX152" fmla="*/ 740 w 10000"/>
                <a:gd name="connsiteY152" fmla="*/ 7089 h 10000"/>
                <a:gd name="connsiteX153" fmla="*/ 847 w 10000"/>
                <a:gd name="connsiteY153" fmla="*/ 7089 h 10000"/>
                <a:gd name="connsiteX154" fmla="*/ 938 w 10000"/>
                <a:gd name="connsiteY154" fmla="*/ 7061 h 10000"/>
                <a:gd name="connsiteX155" fmla="*/ 984 w 10000"/>
                <a:gd name="connsiteY155" fmla="*/ 7041 h 10000"/>
                <a:gd name="connsiteX156" fmla="*/ 1027 w 10000"/>
                <a:gd name="connsiteY156" fmla="*/ 7021 h 10000"/>
                <a:gd name="connsiteX157" fmla="*/ 1069 w 10000"/>
                <a:gd name="connsiteY157" fmla="*/ 7014 h 10000"/>
                <a:gd name="connsiteX158" fmla="*/ 1118 w 10000"/>
                <a:gd name="connsiteY158" fmla="*/ 7007 h 10000"/>
                <a:gd name="connsiteX159" fmla="*/ 1176 w 10000"/>
                <a:gd name="connsiteY159" fmla="*/ 7021 h 10000"/>
                <a:gd name="connsiteX160" fmla="*/ 1255 w 10000"/>
                <a:gd name="connsiteY160" fmla="*/ 7041 h 10000"/>
                <a:gd name="connsiteX161" fmla="*/ 1344 w 10000"/>
                <a:gd name="connsiteY161" fmla="*/ 7055 h 10000"/>
                <a:gd name="connsiteX162" fmla="*/ 1441 w 10000"/>
                <a:gd name="connsiteY162" fmla="*/ 7068 h 10000"/>
                <a:gd name="connsiteX163" fmla="*/ 1517 w 10000"/>
                <a:gd name="connsiteY163" fmla="*/ 7082 h 10000"/>
                <a:gd name="connsiteX164" fmla="*/ 1578 w 10000"/>
                <a:gd name="connsiteY164" fmla="*/ 7082 h 10000"/>
                <a:gd name="connsiteX165" fmla="*/ 1651 w 10000"/>
                <a:gd name="connsiteY165" fmla="*/ 7089 h 10000"/>
                <a:gd name="connsiteX166" fmla="*/ 1706 w 10000"/>
                <a:gd name="connsiteY166" fmla="*/ 7109 h 10000"/>
                <a:gd name="connsiteX167" fmla="*/ 1752 w 10000"/>
                <a:gd name="connsiteY167" fmla="*/ 7139 h 10000"/>
                <a:gd name="connsiteX168" fmla="*/ 1795 w 10000"/>
                <a:gd name="connsiteY168" fmla="*/ 7187 h 10000"/>
                <a:gd name="connsiteX169" fmla="*/ 1849 w 10000"/>
                <a:gd name="connsiteY169" fmla="*/ 7241 h 10000"/>
                <a:gd name="connsiteX170" fmla="*/ 1907 w 10000"/>
                <a:gd name="connsiteY170" fmla="*/ 7289 h 10000"/>
                <a:gd name="connsiteX171" fmla="*/ 1968 w 10000"/>
                <a:gd name="connsiteY171" fmla="*/ 7316 h 10000"/>
                <a:gd name="connsiteX172" fmla="*/ 2029 w 10000"/>
                <a:gd name="connsiteY172" fmla="*/ 7340 h 10000"/>
                <a:gd name="connsiteX173" fmla="*/ 2087 w 10000"/>
                <a:gd name="connsiteY173" fmla="*/ 7374 h 10000"/>
                <a:gd name="connsiteX174" fmla="*/ 2160 w 10000"/>
                <a:gd name="connsiteY174" fmla="*/ 7408 h 10000"/>
                <a:gd name="connsiteX175" fmla="*/ 2252 w 10000"/>
                <a:gd name="connsiteY175" fmla="*/ 7441 h 10000"/>
                <a:gd name="connsiteX176" fmla="*/ 2322 w 10000"/>
                <a:gd name="connsiteY176" fmla="*/ 7455 h 10000"/>
                <a:gd name="connsiteX177" fmla="*/ 2413 w 10000"/>
                <a:gd name="connsiteY177" fmla="*/ 7462 h 10000"/>
                <a:gd name="connsiteX178" fmla="*/ 2502 w 10000"/>
                <a:gd name="connsiteY178" fmla="*/ 7469 h 10000"/>
                <a:gd name="connsiteX179" fmla="*/ 2593 w 10000"/>
                <a:gd name="connsiteY179" fmla="*/ 7469 h 10000"/>
                <a:gd name="connsiteX180" fmla="*/ 2663 w 10000"/>
                <a:gd name="connsiteY180" fmla="*/ 7469 h 10000"/>
                <a:gd name="connsiteX181" fmla="*/ 2718 w 10000"/>
                <a:gd name="connsiteY181" fmla="*/ 7475 h 10000"/>
                <a:gd name="connsiteX182" fmla="*/ 2754 w 10000"/>
                <a:gd name="connsiteY182" fmla="*/ 7489 h 10000"/>
                <a:gd name="connsiteX183" fmla="*/ 2785 w 10000"/>
                <a:gd name="connsiteY183" fmla="*/ 7516 h 10000"/>
                <a:gd name="connsiteX184" fmla="*/ 2815 w 10000"/>
                <a:gd name="connsiteY184" fmla="*/ 7547 h 10000"/>
                <a:gd name="connsiteX185" fmla="*/ 2849 w 10000"/>
                <a:gd name="connsiteY185" fmla="*/ 7574 h 10000"/>
                <a:gd name="connsiteX186" fmla="*/ 2885 w 10000"/>
                <a:gd name="connsiteY186" fmla="*/ 7587 h 10000"/>
                <a:gd name="connsiteX187" fmla="*/ 2940 w 10000"/>
                <a:gd name="connsiteY187" fmla="*/ 7594 h 10000"/>
                <a:gd name="connsiteX188" fmla="*/ 3001 w 10000"/>
                <a:gd name="connsiteY188" fmla="*/ 7581 h 10000"/>
                <a:gd name="connsiteX189" fmla="*/ 3053 w 10000"/>
                <a:gd name="connsiteY189" fmla="*/ 7547 h 10000"/>
                <a:gd name="connsiteX190" fmla="*/ 3120 w 10000"/>
                <a:gd name="connsiteY190" fmla="*/ 7489 h 10000"/>
                <a:gd name="connsiteX191" fmla="*/ 3193 w 10000"/>
                <a:gd name="connsiteY191" fmla="*/ 7421 h 10000"/>
                <a:gd name="connsiteX192" fmla="*/ 3269 w 10000"/>
                <a:gd name="connsiteY192" fmla="*/ 7367 h 10000"/>
                <a:gd name="connsiteX193" fmla="*/ 3361 w 10000"/>
                <a:gd name="connsiteY193" fmla="*/ 7319 h 10000"/>
                <a:gd name="connsiteX194" fmla="*/ 3455 w 10000"/>
                <a:gd name="connsiteY194" fmla="*/ 7275 h 10000"/>
                <a:gd name="connsiteX195" fmla="*/ 3547 w 10000"/>
                <a:gd name="connsiteY195" fmla="*/ 7228 h 10000"/>
                <a:gd name="connsiteX196" fmla="*/ 3653 w 10000"/>
                <a:gd name="connsiteY196" fmla="*/ 7173 h 10000"/>
                <a:gd name="connsiteX197" fmla="*/ 3781 w 10000"/>
                <a:gd name="connsiteY197" fmla="*/ 7119 h 10000"/>
                <a:gd name="connsiteX198" fmla="*/ 3906 w 10000"/>
                <a:gd name="connsiteY198" fmla="*/ 7082 h 10000"/>
                <a:gd name="connsiteX199" fmla="*/ 4037 w 10000"/>
                <a:gd name="connsiteY199" fmla="*/ 7055 h 10000"/>
                <a:gd name="connsiteX200" fmla="*/ 4098 w 10000"/>
                <a:gd name="connsiteY200" fmla="*/ 7048 h 10000"/>
                <a:gd name="connsiteX201" fmla="*/ 4135 w 10000"/>
                <a:gd name="connsiteY201" fmla="*/ 7048 h 10000"/>
                <a:gd name="connsiteX202" fmla="*/ 4153 w 10000"/>
                <a:gd name="connsiteY202" fmla="*/ 7055 h 10000"/>
                <a:gd name="connsiteX203" fmla="*/ 4165 w 10000"/>
                <a:gd name="connsiteY203" fmla="*/ 7055 h 10000"/>
                <a:gd name="connsiteX204" fmla="*/ 4177 w 10000"/>
                <a:gd name="connsiteY204" fmla="*/ 7061 h 10000"/>
                <a:gd name="connsiteX205" fmla="*/ 4199 w 10000"/>
                <a:gd name="connsiteY205" fmla="*/ 7061 h 10000"/>
                <a:gd name="connsiteX206" fmla="*/ 4241 w 10000"/>
                <a:gd name="connsiteY206" fmla="*/ 7061 h 10000"/>
                <a:gd name="connsiteX207" fmla="*/ 4321 w 10000"/>
                <a:gd name="connsiteY207" fmla="*/ 7055 h 10000"/>
                <a:gd name="connsiteX208" fmla="*/ 4458 w 10000"/>
                <a:gd name="connsiteY208" fmla="*/ 7041 h 10000"/>
                <a:gd name="connsiteX209" fmla="*/ 4564 w 10000"/>
                <a:gd name="connsiteY209" fmla="*/ 7027 h 10000"/>
                <a:gd name="connsiteX210" fmla="*/ 4650 w 10000"/>
                <a:gd name="connsiteY210" fmla="*/ 7007 h 10000"/>
                <a:gd name="connsiteX211" fmla="*/ 4717 w 10000"/>
                <a:gd name="connsiteY211" fmla="*/ 6987 h 10000"/>
                <a:gd name="connsiteX212" fmla="*/ 4756 w 10000"/>
                <a:gd name="connsiteY212" fmla="*/ 6966 h 10000"/>
                <a:gd name="connsiteX213" fmla="*/ 4787 w 10000"/>
                <a:gd name="connsiteY213" fmla="*/ 6939 h 10000"/>
                <a:gd name="connsiteX214" fmla="*/ 4805 w 10000"/>
                <a:gd name="connsiteY214" fmla="*/ 6905 h 10000"/>
                <a:gd name="connsiteX215" fmla="*/ 4817 w 10000"/>
                <a:gd name="connsiteY215" fmla="*/ 6888 h 10000"/>
                <a:gd name="connsiteX216" fmla="*/ 4842 w 10000"/>
                <a:gd name="connsiteY216" fmla="*/ 6868 h 10000"/>
                <a:gd name="connsiteX217" fmla="*/ 4884 w 10000"/>
                <a:gd name="connsiteY217" fmla="*/ 6848 h 10000"/>
                <a:gd name="connsiteX218" fmla="*/ 4942 w 10000"/>
                <a:gd name="connsiteY218" fmla="*/ 6834 h 10000"/>
                <a:gd name="connsiteX219" fmla="*/ 4997 w 10000"/>
                <a:gd name="connsiteY219" fmla="*/ 6807 h 10000"/>
                <a:gd name="connsiteX220" fmla="*/ 5046 w 10000"/>
                <a:gd name="connsiteY220" fmla="*/ 6766 h 10000"/>
                <a:gd name="connsiteX221" fmla="*/ 5082 w 10000"/>
                <a:gd name="connsiteY221" fmla="*/ 6698 h 10000"/>
                <a:gd name="connsiteX222" fmla="*/ 5101 w 10000"/>
                <a:gd name="connsiteY222" fmla="*/ 6641 h 10000"/>
                <a:gd name="connsiteX223" fmla="*/ 5119 w 10000"/>
                <a:gd name="connsiteY223" fmla="*/ 6586 h 10000"/>
                <a:gd name="connsiteX224" fmla="*/ 5134 w 10000"/>
                <a:gd name="connsiteY224" fmla="*/ 6539 h 10000"/>
                <a:gd name="connsiteX225" fmla="*/ 5171 w 10000"/>
                <a:gd name="connsiteY225" fmla="*/ 6491 h 10000"/>
                <a:gd name="connsiteX226" fmla="*/ 5225 w 10000"/>
                <a:gd name="connsiteY226" fmla="*/ 6447 h 10000"/>
                <a:gd name="connsiteX227" fmla="*/ 5293 w 10000"/>
                <a:gd name="connsiteY227" fmla="*/ 6407 h 10000"/>
                <a:gd name="connsiteX228" fmla="*/ 5338 w 10000"/>
                <a:gd name="connsiteY228" fmla="*/ 6373 h 10000"/>
                <a:gd name="connsiteX229" fmla="*/ 5375 w 10000"/>
                <a:gd name="connsiteY229" fmla="*/ 6352 h 10000"/>
                <a:gd name="connsiteX230" fmla="*/ 5399 w 10000"/>
                <a:gd name="connsiteY230" fmla="*/ 6332 h 10000"/>
                <a:gd name="connsiteX231" fmla="*/ 5424 w 10000"/>
                <a:gd name="connsiteY231" fmla="*/ 6312 h 10000"/>
                <a:gd name="connsiteX232" fmla="*/ 5454 w 10000"/>
                <a:gd name="connsiteY232" fmla="*/ 6291 h 10000"/>
                <a:gd name="connsiteX233" fmla="*/ 5497 w 10000"/>
                <a:gd name="connsiteY233" fmla="*/ 6271 h 10000"/>
                <a:gd name="connsiteX234" fmla="*/ 5536 w 10000"/>
                <a:gd name="connsiteY234" fmla="*/ 6247 h 10000"/>
                <a:gd name="connsiteX235" fmla="*/ 5579 w 10000"/>
                <a:gd name="connsiteY235" fmla="*/ 6213 h 10000"/>
                <a:gd name="connsiteX236" fmla="*/ 5597 w 10000"/>
                <a:gd name="connsiteY236" fmla="*/ 6179 h 10000"/>
                <a:gd name="connsiteX237" fmla="*/ 5597 w 10000"/>
                <a:gd name="connsiteY237" fmla="*/ 6145 h 10000"/>
                <a:gd name="connsiteX238" fmla="*/ 5561 w 10000"/>
                <a:gd name="connsiteY238" fmla="*/ 6091 h 10000"/>
                <a:gd name="connsiteX239" fmla="*/ 5512 w 10000"/>
                <a:gd name="connsiteY239" fmla="*/ 6040 h 10000"/>
                <a:gd name="connsiteX240" fmla="*/ 5466 w 10000"/>
                <a:gd name="connsiteY240" fmla="*/ 5979 h 10000"/>
                <a:gd name="connsiteX241" fmla="*/ 5424 w 10000"/>
                <a:gd name="connsiteY241" fmla="*/ 5918 h 10000"/>
                <a:gd name="connsiteX242" fmla="*/ 5399 w 10000"/>
                <a:gd name="connsiteY242" fmla="*/ 5857 h 10000"/>
                <a:gd name="connsiteX243" fmla="*/ 5399 w 10000"/>
                <a:gd name="connsiteY243" fmla="*/ 5792 h 10000"/>
                <a:gd name="connsiteX244" fmla="*/ 5399 w 10000"/>
                <a:gd name="connsiteY244" fmla="*/ 5697 h 10000"/>
                <a:gd name="connsiteX245" fmla="*/ 5411 w 10000"/>
                <a:gd name="connsiteY245" fmla="*/ 5606 h 10000"/>
                <a:gd name="connsiteX246" fmla="*/ 5430 w 10000"/>
                <a:gd name="connsiteY246" fmla="*/ 5524 h 10000"/>
                <a:gd name="connsiteX247" fmla="*/ 5454 w 10000"/>
                <a:gd name="connsiteY247" fmla="*/ 5456 h 10000"/>
                <a:gd name="connsiteX248" fmla="*/ 5503 w 10000"/>
                <a:gd name="connsiteY248" fmla="*/ 5405 h 10000"/>
                <a:gd name="connsiteX249" fmla="*/ 5555 w 10000"/>
                <a:gd name="connsiteY249" fmla="*/ 5378 h 10000"/>
                <a:gd name="connsiteX250" fmla="*/ 5615 w 10000"/>
                <a:gd name="connsiteY250" fmla="*/ 5365 h 10000"/>
                <a:gd name="connsiteX251" fmla="*/ 5676 w 10000"/>
                <a:gd name="connsiteY251" fmla="*/ 5378 h 10000"/>
                <a:gd name="connsiteX252" fmla="*/ 5740 w 10000"/>
                <a:gd name="connsiteY252" fmla="*/ 5419 h 10000"/>
                <a:gd name="connsiteX253" fmla="*/ 5820 w 10000"/>
                <a:gd name="connsiteY253" fmla="*/ 5450 h 10000"/>
                <a:gd name="connsiteX254" fmla="*/ 5902 w 10000"/>
                <a:gd name="connsiteY254" fmla="*/ 5477 h 10000"/>
                <a:gd name="connsiteX255" fmla="*/ 5981 w 10000"/>
                <a:gd name="connsiteY255" fmla="*/ 5484 h 10000"/>
                <a:gd name="connsiteX256" fmla="*/ 6048 w 10000"/>
                <a:gd name="connsiteY256" fmla="*/ 5477 h 10000"/>
                <a:gd name="connsiteX257" fmla="*/ 6100 w 10000"/>
                <a:gd name="connsiteY257" fmla="*/ 5477 h 10000"/>
                <a:gd name="connsiteX258" fmla="*/ 6155 w 10000"/>
                <a:gd name="connsiteY258" fmla="*/ 5470 h 10000"/>
                <a:gd name="connsiteX259" fmla="*/ 6197 w 10000"/>
                <a:gd name="connsiteY259" fmla="*/ 5456 h 10000"/>
                <a:gd name="connsiteX260" fmla="*/ 6234 w 10000"/>
                <a:gd name="connsiteY260" fmla="*/ 5419 h 10000"/>
                <a:gd name="connsiteX261" fmla="*/ 6271 w 10000"/>
                <a:gd name="connsiteY261" fmla="*/ 5365 h 10000"/>
                <a:gd name="connsiteX262" fmla="*/ 6310 w 10000"/>
                <a:gd name="connsiteY262" fmla="*/ 5297 h 10000"/>
                <a:gd name="connsiteX263" fmla="*/ 6353 w 10000"/>
                <a:gd name="connsiteY263" fmla="*/ 5219 h 10000"/>
                <a:gd name="connsiteX264" fmla="*/ 6402 w 10000"/>
                <a:gd name="connsiteY264" fmla="*/ 5151 h 10000"/>
                <a:gd name="connsiteX265" fmla="*/ 6450 w 10000"/>
                <a:gd name="connsiteY265" fmla="*/ 5097 h 10000"/>
                <a:gd name="connsiteX266" fmla="*/ 6490 w 10000"/>
                <a:gd name="connsiteY266" fmla="*/ 5070 h 10000"/>
                <a:gd name="connsiteX267" fmla="*/ 6539 w 10000"/>
                <a:gd name="connsiteY267" fmla="*/ 5056 h 10000"/>
                <a:gd name="connsiteX268" fmla="*/ 6600 w 10000"/>
                <a:gd name="connsiteY268" fmla="*/ 5049 h 10000"/>
                <a:gd name="connsiteX269" fmla="*/ 6670 w 10000"/>
                <a:gd name="connsiteY269" fmla="*/ 5042 h 10000"/>
                <a:gd name="connsiteX270" fmla="*/ 6743 w 10000"/>
                <a:gd name="connsiteY270" fmla="*/ 5036 h 10000"/>
                <a:gd name="connsiteX271" fmla="*/ 6798 w 10000"/>
                <a:gd name="connsiteY271" fmla="*/ 5029 h 10000"/>
                <a:gd name="connsiteX272" fmla="*/ 6834 w 10000"/>
                <a:gd name="connsiteY272" fmla="*/ 5012 h 10000"/>
                <a:gd name="connsiteX273" fmla="*/ 6868 w 10000"/>
                <a:gd name="connsiteY273" fmla="*/ 4985 h 10000"/>
                <a:gd name="connsiteX274" fmla="*/ 6910 w 10000"/>
                <a:gd name="connsiteY274" fmla="*/ 4937 h 10000"/>
                <a:gd name="connsiteX275" fmla="*/ 6959 w 10000"/>
                <a:gd name="connsiteY275" fmla="*/ 4876 h 10000"/>
                <a:gd name="connsiteX276" fmla="*/ 7002 w 10000"/>
                <a:gd name="connsiteY276" fmla="*/ 4822 h 10000"/>
                <a:gd name="connsiteX277" fmla="*/ 7032 w 10000"/>
                <a:gd name="connsiteY277" fmla="*/ 4778 h 10000"/>
                <a:gd name="connsiteX278" fmla="*/ 7041 w 10000"/>
                <a:gd name="connsiteY278" fmla="*/ 4710 h 10000"/>
                <a:gd name="connsiteX279" fmla="*/ 7054 w 10000"/>
                <a:gd name="connsiteY279" fmla="*/ 4628 h 10000"/>
                <a:gd name="connsiteX280" fmla="*/ 7072 w 10000"/>
                <a:gd name="connsiteY280" fmla="*/ 4557 h 10000"/>
                <a:gd name="connsiteX281" fmla="*/ 7102 w 10000"/>
                <a:gd name="connsiteY281" fmla="*/ 4489 h 10000"/>
                <a:gd name="connsiteX282" fmla="*/ 7163 w 10000"/>
                <a:gd name="connsiteY282" fmla="*/ 4421 h 10000"/>
                <a:gd name="connsiteX283" fmla="*/ 7233 w 10000"/>
                <a:gd name="connsiteY283" fmla="*/ 4364 h 10000"/>
                <a:gd name="connsiteX284" fmla="*/ 7319 w 10000"/>
                <a:gd name="connsiteY284" fmla="*/ 4330 h 10000"/>
                <a:gd name="connsiteX285" fmla="*/ 7361 w 10000"/>
                <a:gd name="connsiteY285" fmla="*/ 4309 h 10000"/>
                <a:gd name="connsiteX286" fmla="*/ 7392 w 10000"/>
                <a:gd name="connsiteY286" fmla="*/ 4282 h 10000"/>
                <a:gd name="connsiteX287" fmla="*/ 7413 w 10000"/>
                <a:gd name="connsiteY287" fmla="*/ 4242 h 10000"/>
                <a:gd name="connsiteX288" fmla="*/ 7444 w 10000"/>
                <a:gd name="connsiteY288" fmla="*/ 4208 h 10000"/>
                <a:gd name="connsiteX289" fmla="*/ 7480 w 10000"/>
                <a:gd name="connsiteY289" fmla="*/ 4181 h 10000"/>
                <a:gd name="connsiteX290" fmla="*/ 7523 w 10000"/>
                <a:gd name="connsiteY290" fmla="*/ 4164 h 10000"/>
                <a:gd name="connsiteX291" fmla="*/ 7578 w 10000"/>
                <a:gd name="connsiteY291" fmla="*/ 4130 h 10000"/>
                <a:gd name="connsiteX292" fmla="*/ 7648 w 10000"/>
                <a:gd name="connsiteY292" fmla="*/ 4089 h 10000"/>
                <a:gd name="connsiteX293" fmla="*/ 7721 w 10000"/>
                <a:gd name="connsiteY293" fmla="*/ 4055 h 10000"/>
                <a:gd name="connsiteX294" fmla="*/ 7797 w 10000"/>
                <a:gd name="connsiteY294" fmla="*/ 4035 h 10000"/>
                <a:gd name="connsiteX295" fmla="*/ 7870 w 10000"/>
                <a:gd name="connsiteY295" fmla="*/ 4028 h 10000"/>
                <a:gd name="connsiteX296" fmla="*/ 7943 w 10000"/>
                <a:gd name="connsiteY296" fmla="*/ 4035 h 10000"/>
                <a:gd name="connsiteX297" fmla="*/ 8007 w 10000"/>
                <a:gd name="connsiteY297" fmla="*/ 4055 h 10000"/>
                <a:gd name="connsiteX298" fmla="*/ 8080 w 10000"/>
                <a:gd name="connsiteY298" fmla="*/ 4069 h 10000"/>
                <a:gd name="connsiteX299" fmla="*/ 8135 w 10000"/>
                <a:gd name="connsiteY299" fmla="*/ 4082 h 10000"/>
                <a:gd name="connsiteX300" fmla="*/ 8181 w 10000"/>
                <a:gd name="connsiteY300" fmla="*/ 4082 h 10000"/>
                <a:gd name="connsiteX301" fmla="*/ 8218 w 10000"/>
                <a:gd name="connsiteY301" fmla="*/ 4062 h 10000"/>
                <a:gd name="connsiteX302" fmla="*/ 8248 w 10000"/>
                <a:gd name="connsiteY302" fmla="*/ 4014 h 10000"/>
                <a:gd name="connsiteX303" fmla="*/ 8266 w 10000"/>
                <a:gd name="connsiteY303" fmla="*/ 3974 h 10000"/>
                <a:gd name="connsiteX304" fmla="*/ 8266 w 10000"/>
                <a:gd name="connsiteY304" fmla="*/ 3929 h 10000"/>
                <a:gd name="connsiteX305" fmla="*/ 8248 w 10000"/>
                <a:gd name="connsiteY305" fmla="*/ 3868 h 10000"/>
                <a:gd name="connsiteX306" fmla="*/ 8211 w 10000"/>
                <a:gd name="connsiteY306" fmla="*/ 3821 h 10000"/>
                <a:gd name="connsiteX307" fmla="*/ 8172 w 10000"/>
                <a:gd name="connsiteY307" fmla="*/ 3760 h 10000"/>
                <a:gd name="connsiteX308" fmla="*/ 8111 w 10000"/>
                <a:gd name="connsiteY308" fmla="*/ 3695 h 10000"/>
                <a:gd name="connsiteX309" fmla="*/ 8056 w 10000"/>
                <a:gd name="connsiteY309" fmla="*/ 3634 h 10000"/>
                <a:gd name="connsiteX310" fmla="*/ 8001 w 10000"/>
                <a:gd name="connsiteY310" fmla="*/ 3580 h 10000"/>
                <a:gd name="connsiteX311" fmla="*/ 7956 w 10000"/>
                <a:gd name="connsiteY311" fmla="*/ 3536 h 10000"/>
                <a:gd name="connsiteX312" fmla="*/ 7846 w 10000"/>
                <a:gd name="connsiteY312" fmla="*/ 3448 h 10000"/>
                <a:gd name="connsiteX313" fmla="*/ 7733 w 10000"/>
                <a:gd name="connsiteY313" fmla="*/ 3407 h 10000"/>
                <a:gd name="connsiteX314" fmla="*/ 7690 w 10000"/>
                <a:gd name="connsiteY314" fmla="*/ 3386 h 10000"/>
                <a:gd name="connsiteX315" fmla="*/ 7648 w 10000"/>
                <a:gd name="connsiteY315" fmla="*/ 3359 h 10000"/>
                <a:gd name="connsiteX316" fmla="*/ 7611 w 10000"/>
                <a:gd name="connsiteY316" fmla="*/ 3346 h 10000"/>
                <a:gd name="connsiteX317" fmla="*/ 7572 w 10000"/>
                <a:gd name="connsiteY317" fmla="*/ 3339 h 10000"/>
                <a:gd name="connsiteX318" fmla="*/ 7523 w 10000"/>
                <a:gd name="connsiteY318" fmla="*/ 3359 h 10000"/>
                <a:gd name="connsiteX319" fmla="*/ 7474 w 10000"/>
                <a:gd name="connsiteY319" fmla="*/ 3414 h 10000"/>
                <a:gd name="connsiteX320" fmla="*/ 7431 w 10000"/>
                <a:gd name="connsiteY320" fmla="*/ 3475 h 10000"/>
                <a:gd name="connsiteX321" fmla="*/ 7392 w 10000"/>
                <a:gd name="connsiteY321" fmla="*/ 3529 h 10000"/>
                <a:gd name="connsiteX322" fmla="*/ 7337 w 10000"/>
                <a:gd name="connsiteY322" fmla="*/ 3566 h 10000"/>
                <a:gd name="connsiteX323" fmla="*/ 7294 w 10000"/>
                <a:gd name="connsiteY323" fmla="*/ 3573 h 10000"/>
                <a:gd name="connsiteX324" fmla="*/ 7239 w 10000"/>
                <a:gd name="connsiteY324" fmla="*/ 3560 h 10000"/>
                <a:gd name="connsiteX325" fmla="*/ 7182 w 10000"/>
                <a:gd name="connsiteY325" fmla="*/ 3543 h 10000"/>
                <a:gd name="connsiteX326" fmla="*/ 7121 w 10000"/>
                <a:gd name="connsiteY326" fmla="*/ 3515 h 10000"/>
                <a:gd name="connsiteX327" fmla="*/ 7060 w 10000"/>
                <a:gd name="connsiteY327" fmla="*/ 3502 h 10000"/>
                <a:gd name="connsiteX328" fmla="*/ 7020 w 10000"/>
                <a:gd name="connsiteY328" fmla="*/ 3509 h 10000"/>
                <a:gd name="connsiteX329" fmla="*/ 6984 w 10000"/>
                <a:gd name="connsiteY329" fmla="*/ 3536 h 10000"/>
                <a:gd name="connsiteX330" fmla="*/ 6953 w 10000"/>
                <a:gd name="connsiteY330" fmla="*/ 3573 h 10000"/>
                <a:gd name="connsiteX331" fmla="*/ 6923 w 10000"/>
                <a:gd name="connsiteY331" fmla="*/ 3621 h 10000"/>
                <a:gd name="connsiteX332" fmla="*/ 6886 w 10000"/>
                <a:gd name="connsiteY332" fmla="*/ 3661 h 10000"/>
                <a:gd name="connsiteX333" fmla="*/ 6849 w 10000"/>
                <a:gd name="connsiteY333" fmla="*/ 3688 h 10000"/>
                <a:gd name="connsiteX334" fmla="*/ 6810 w 10000"/>
                <a:gd name="connsiteY334" fmla="*/ 3688 h 10000"/>
                <a:gd name="connsiteX335" fmla="*/ 6737 w 10000"/>
                <a:gd name="connsiteY335" fmla="*/ 3648 h 10000"/>
                <a:gd name="connsiteX336" fmla="*/ 6670 w 10000"/>
                <a:gd name="connsiteY336" fmla="*/ 3600 h 10000"/>
                <a:gd name="connsiteX337" fmla="*/ 6624 w 10000"/>
                <a:gd name="connsiteY337" fmla="*/ 3543 h 10000"/>
                <a:gd name="connsiteX338" fmla="*/ 6606 w 10000"/>
                <a:gd name="connsiteY338" fmla="*/ 3475 h 10000"/>
                <a:gd name="connsiteX339" fmla="*/ 6612 w 10000"/>
                <a:gd name="connsiteY339" fmla="*/ 3427 h 10000"/>
                <a:gd name="connsiteX340" fmla="*/ 6636 w 10000"/>
                <a:gd name="connsiteY340" fmla="*/ 3400 h 10000"/>
                <a:gd name="connsiteX341" fmla="*/ 6658 w 10000"/>
                <a:gd name="connsiteY341" fmla="*/ 3366 h 10000"/>
                <a:gd name="connsiteX342" fmla="*/ 6682 w 10000"/>
                <a:gd name="connsiteY342" fmla="*/ 3332 h 10000"/>
                <a:gd name="connsiteX343" fmla="*/ 6694 w 10000"/>
                <a:gd name="connsiteY343" fmla="*/ 3275 h 10000"/>
                <a:gd name="connsiteX344" fmla="*/ 6700 w 10000"/>
                <a:gd name="connsiteY344" fmla="*/ 3173 h 10000"/>
                <a:gd name="connsiteX345" fmla="*/ 6706 w 10000"/>
                <a:gd name="connsiteY345" fmla="*/ 3061 h 10000"/>
                <a:gd name="connsiteX346" fmla="*/ 6725 w 10000"/>
                <a:gd name="connsiteY346" fmla="*/ 2945 h 10000"/>
                <a:gd name="connsiteX347" fmla="*/ 6755 w 10000"/>
                <a:gd name="connsiteY347" fmla="*/ 2847 h 10000"/>
                <a:gd name="connsiteX348" fmla="*/ 6792 w 10000"/>
                <a:gd name="connsiteY348" fmla="*/ 2752 h 10000"/>
                <a:gd name="connsiteX349" fmla="*/ 6822 w 10000"/>
                <a:gd name="connsiteY349" fmla="*/ 2654 h 10000"/>
                <a:gd name="connsiteX350" fmla="*/ 6849 w 10000"/>
                <a:gd name="connsiteY350" fmla="*/ 2559 h 10000"/>
                <a:gd name="connsiteX351" fmla="*/ 6868 w 10000"/>
                <a:gd name="connsiteY351" fmla="*/ 2494 h 10000"/>
                <a:gd name="connsiteX352" fmla="*/ 6892 w 10000"/>
                <a:gd name="connsiteY352" fmla="*/ 2447 h 10000"/>
                <a:gd name="connsiteX353" fmla="*/ 6935 w 10000"/>
                <a:gd name="connsiteY353" fmla="*/ 2419 h 10000"/>
                <a:gd name="connsiteX354" fmla="*/ 6996 w 10000"/>
                <a:gd name="connsiteY354" fmla="*/ 2413 h 10000"/>
                <a:gd name="connsiteX355" fmla="*/ 7060 w 10000"/>
                <a:gd name="connsiteY355" fmla="*/ 2419 h 10000"/>
                <a:gd name="connsiteX356" fmla="*/ 7102 w 10000"/>
                <a:gd name="connsiteY356" fmla="*/ 2440 h 10000"/>
                <a:gd name="connsiteX357" fmla="*/ 7157 w 10000"/>
                <a:gd name="connsiteY357" fmla="*/ 2460 h 10000"/>
                <a:gd name="connsiteX358" fmla="*/ 7206 w 10000"/>
                <a:gd name="connsiteY358" fmla="*/ 2487 h 10000"/>
                <a:gd name="connsiteX359" fmla="*/ 7252 w 10000"/>
                <a:gd name="connsiteY359" fmla="*/ 2497 h 10000"/>
                <a:gd name="connsiteX360" fmla="*/ 7294 w 10000"/>
                <a:gd name="connsiteY360" fmla="*/ 2497 h 10000"/>
                <a:gd name="connsiteX361" fmla="*/ 7331 w 10000"/>
                <a:gd name="connsiteY361" fmla="*/ 2474 h 10000"/>
                <a:gd name="connsiteX362" fmla="*/ 7386 w 10000"/>
                <a:gd name="connsiteY362" fmla="*/ 2385 h 10000"/>
                <a:gd name="connsiteX363" fmla="*/ 7444 w 10000"/>
                <a:gd name="connsiteY363" fmla="*/ 2290 h 10000"/>
                <a:gd name="connsiteX364" fmla="*/ 7505 w 10000"/>
                <a:gd name="connsiteY364" fmla="*/ 2206 h 10000"/>
                <a:gd name="connsiteX365" fmla="*/ 7547 w 10000"/>
                <a:gd name="connsiteY365" fmla="*/ 2172 h 10000"/>
                <a:gd name="connsiteX366" fmla="*/ 7596 w 10000"/>
                <a:gd name="connsiteY366" fmla="*/ 2158 h 10000"/>
                <a:gd name="connsiteX367" fmla="*/ 7636 w 10000"/>
                <a:gd name="connsiteY367" fmla="*/ 2151 h 10000"/>
                <a:gd name="connsiteX368" fmla="*/ 7684 w 10000"/>
                <a:gd name="connsiteY368" fmla="*/ 2138 h 10000"/>
                <a:gd name="connsiteX369" fmla="*/ 7721 w 10000"/>
                <a:gd name="connsiteY369" fmla="*/ 2111 h 10000"/>
                <a:gd name="connsiteX370" fmla="*/ 7739 w 10000"/>
                <a:gd name="connsiteY370" fmla="*/ 2073 h 10000"/>
                <a:gd name="connsiteX371" fmla="*/ 7745 w 10000"/>
                <a:gd name="connsiteY371" fmla="*/ 2019 h 10000"/>
                <a:gd name="connsiteX372" fmla="*/ 7733 w 10000"/>
                <a:gd name="connsiteY372" fmla="*/ 1958 h 10000"/>
                <a:gd name="connsiteX373" fmla="*/ 7721 w 10000"/>
                <a:gd name="connsiteY373" fmla="*/ 1904 h 10000"/>
                <a:gd name="connsiteX374" fmla="*/ 7709 w 10000"/>
                <a:gd name="connsiteY374" fmla="*/ 1860 h 10000"/>
                <a:gd name="connsiteX375" fmla="*/ 7715 w 10000"/>
                <a:gd name="connsiteY375" fmla="*/ 1812 h 10000"/>
                <a:gd name="connsiteX376" fmla="*/ 7727 w 10000"/>
                <a:gd name="connsiteY376" fmla="*/ 1758 h 10000"/>
                <a:gd name="connsiteX377" fmla="*/ 7745 w 10000"/>
                <a:gd name="connsiteY377" fmla="*/ 1690 h 10000"/>
                <a:gd name="connsiteX378" fmla="*/ 7770 w 10000"/>
                <a:gd name="connsiteY378" fmla="*/ 1619 h 10000"/>
                <a:gd name="connsiteX379" fmla="*/ 7788 w 10000"/>
                <a:gd name="connsiteY379" fmla="*/ 1558 h 10000"/>
                <a:gd name="connsiteX380" fmla="*/ 7803 w 10000"/>
                <a:gd name="connsiteY380" fmla="*/ 1503 h 10000"/>
                <a:gd name="connsiteX381" fmla="*/ 7821 w 10000"/>
                <a:gd name="connsiteY381" fmla="*/ 1412 h 10000"/>
                <a:gd name="connsiteX382" fmla="*/ 7834 w 10000"/>
                <a:gd name="connsiteY382" fmla="*/ 1310 h 10000"/>
                <a:gd name="connsiteX383" fmla="*/ 7858 w 10000"/>
                <a:gd name="connsiteY383" fmla="*/ 1205 h 10000"/>
                <a:gd name="connsiteX384" fmla="*/ 7876 w 10000"/>
                <a:gd name="connsiteY384" fmla="*/ 1144 h 10000"/>
                <a:gd name="connsiteX385" fmla="*/ 7888 w 10000"/>
                <a:gd name="connsiteY385" fmla="*/ 1110 h 10000"/>
                <a:gd name="connsiteX386" fmla="*/ 7907 w 10000"/>
                <a:gd name="connsiteY386" fmla="*/ 1076 h 10000"/>
                <a:gd name="connsiteX387" fmla="*/ 7931 w 10000"/>
                <a:gd name="connsiteY387" fmla="*/ 1035 h 10000"/>
                <a:gd name="connsiteX388" fmla="*/ 7968 w 10000"/>
                <a:gd name="connsiteY388" fmla="*/ 998 h 10000"/>
                <a:gd name="connsiteX389" fmla="*/ 8001 w 10000"/>
                <a:gd name="connsiteY389" fmla="*/ 937 h 10000"/>
                <a:gd name="connsiteX390" fmla="*/ 8020 w 10000"/>
                <a:gd name="connsiteY390" fmla="*/ 882 h 10000"/>
                <a:gd name="connsiteX391" fmla="*/ 8026 w 10000"/>
                <a:gd name="connsiteY391" fmla="*/ 835 h 10000"/>
                <a:gd name="connsiteX392" fmla="*/ 8026 w 10000"/>
                <a:gd name="connsiteY392" fmla="*/ 784 h 10000"/>
                <a:gd name="connsiteX393" fmla="*/ 8020 w 10000"/>
                <a:gd name="connsiteY393" fmla="*/ 709 h 10000"/>
                <a:gd name="connsiteX394" fmla="*/ 8020 w 10000"/>
                <a:gd name="connsiteY394" fmla="*/ 628 h 10000"/>
                <a:gd name="connsiteX395" fmla="*/ 8007 w 10000"/>
                <a:gd name="connsiteY395" fmla="*/ 556 h 10000"/>
                <a:gd name="connsiteX396" fmla="*/ 7989 w 10000"/>
                <a:gd name="connsiteY396" fmla="*/ 509 h 10000"/>
                <a:gd name="connsiteX397" fmla="*/ 7968 w 10000"/>
                <a:gd name="connsiteY397" fmla="*/ 495 h 10000"/>
                <a:gd name="connsiteX398" fmla="*/ 7937 w 10000"/>
                <a:gd name="connsiteY398" fmla="*/ 502 h 10000"/>
                <a:gd name="connsiteX399" fmla="*/ 7901 w 10000"/>
                <a:gd name="connsiteY399" fmla="*/ 516 h 10000"/>
                <a:gd name="connsiteX400" fmla="*/ 7864 w 10000"/>
                <a:gd name="connsiteY400" fmla="*/ 529 h 10000"/>
                <a:gd name="connsiteX401" fmla="*/ 7821 w 10000"/>
                <a:gd name="connsiteY401" fmla="*/ 536 h 10000"/>
                <a:gd name="connsiteX402" fmla="*/ 7788 w 10000"/>
                <a:gd name="connsiteY402" fmla="*/ 529 h 10000"/>
                <a:gd name="connsiteX403" fmla="*/ 7764 w 10000"/>
                <a:gd name="connsiteY403" fmla="*/ 502 h 10000"/>
                <a:gd name="connsiteX404" fmla="*/ 7757 w 10000"/>
                <a:gd name="connsiteY404" fmla="*/ 461 h 10000"/>
                <a:gd name="connsiteX405" fmla="*/ 7764 w 10000"/>
                <a:gd name="connsiteY405" fmla="*/ 421 h 10000"/>
                <a:gd name="connsiteX406" fmla="*/ 8374 w 10000"/>
                <a:gd name="connsiteY406" fmla="*/ 3650 h 10000"/>
                <a:gd name="connsiteX407" fmla="*/ 8105 w 10000"/>
                <a:gd name="connsiteY407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930 w 10000"/>
                <a:gd name="connsiteY14" fmla="*/ 3491 h 10000"/>
                <a:gd name="connsiteX15" fmla="*/ 8135 w 10000"/>
                <a:gd name="connsiteY15" fmla="*/ 448 h 10000"/>
                <a:gd name="connsiteX16" fmla="*/ 8403 w 10000"/>
                <a:gd name="connsiteY16" fmla="*/ 621 h 10000"/>
                <a:gd name="connsiteX17" fmla="*/ 8971 w 10000"/>
                <a:gd name="connsiteY17" fmla="*/ 3282 h 10000"/>
                <a:gd name="connsiteX18" fmla="*/ 8681 w 10000"/>
                <a:gd name="connsiteY18" fmla="*/ 556 h 10000"/>
                <a:gd name="connsiteX19" fmla="*/ 8693 w 10000"/>
                <a:gd name="connsiteY19" fmla="*/ 1110 h 10000"/>
                <a:gd name="connsiteX20" fmla="*/ 8830 w 10000"/>
                <a:gd name="connsiteY20" fmla="*/ 3090 h 10000"/>
                <a:gd name="connsiteX21" fmla="*/ 9214 w 10000"/>
                <a:gd name="connsiteY21" fmla="*/ 3632 h 10000"/>
                <a:gd name="connsiteX22" fmla="*/ 9254 w 10000"/>
                <a:gd name="connsiteY22" fmla="*/ 2330 h 10000"/>
                <a:gd name="connsiteX23" fmla="*/ 9418 w 10000"/>
                <a:gd name="connsiteY23" fmla="*/ 2472 h 10000"/>
                <a:gd name="connsiteX24" fmla="*/ 8903 w 10000"/>
                <a:gd name="connsiteY24" fmla="*/ 2720 h 10000"/>
                <a:gd name="connsiteX25" fmla="*/ 9298 w 10000"/>
                <a:gd name="connsiteY25" fmla="*/ 2663 h 10000"/>
                <a:gd name="connsiteX26" fmla="*/ 9241 w 10000"/>
                <a:gd name="connsiteY26" fmla="*/ 2547 h 10000"/>
                <a:gd name="connsiteX27" fmla="*/ 9753 w 10000"/>
                <a:gd name="connsiteY27" fmla="*/ 1697 h 10000"/>
                <a:gd name="connsiteX28" fmla="*/ 9845 w 10000"/>
                <a:gd name="connsiteY28" fmla="*/ 2090 h 10000"/>
                <a:gd name="connsiteX29" fmla="*/ 9747 w 10000"/>
                <a:gd name="connsiteY29" fmla="*/ 2145 h 10000"/>
                <a:gd name="connsiteX30" fmla="*/ 9723 w 10000"/>
                <a:gd name="connsiteY30" fmla="*/ 2379 h 10000"/>
                <a:gd name="connsiteX31" fmla="*/ 9567 w 10000"/>
                <a:gd name="connsiteY31" fmla="*/ 2565 h 10000"/>
                <a:gd name="connsiteX32" fmla="*/ 9400 w 10000"/>
                <a:gd name="connsiteY32" fmla="*/ 2939 h 10000"/>
                <a:gd name="connsiteX33" fmla="*/ 9147 w 10000"/>
                <a:gd name="connsiteY33" fmla="*/ 3247 h 10000"/>
                <a:gd name="connsiteX34" fmla="*/ 9101 w 10000"/>
                <a:gd name="connsiteY34" fmla="*/ 3407 h 10000"/>
                <a:gd name="connsiteX35" fmla="*/ 9269 w 10000"/>
                <a:gd name="connsiteY35" fmla="*/ 3607 h 10000"/>
                <a:gd name="connsiteX36" fmla="*/ 9394 w 10000"/>
                <a:gd name="connsiteY36" fmla="*/ 3800 h 10000"/>
                <a:gd name="connsiteX37" fmla="*/ 9357 w 10000"/>
                <a:gd name="connsiteY37" fmla="*/ 4075 h 10000"/>
                <a:gd name="connsiteX38" fmla="*/ 9381 w 10000"/>
                <a:gd name="connsiteY38" fmla="*/ 4296 h 10000"/>
                <a:gd name="connsiteX39" fmla="*/ 9232 w 10000"/>
                <a:gd name="connsiteY39" fmla="*/ 4221 h 10000"/>
                <a:gd name="connsiteX40" fmla="*/ 9183 w 10000"/>
                <a:gd name="connsiteY40" fmla="*/ 4289 h 10000"/>
                <a:gd name="connsiteX41" fmla="*/ 9052 w 10000"/>
                <a:gd name="connsiteY41" fmla="*/ 4242 h 10000"/>
                <a:gd name="connsiteX42" fmla="*/ 8979 w 10000"/>
                <a:gd name="connsiteY42" fmla="*/ 4428 h 10000"/>
                <a:gd name="connsiteX43" fmla="*/ 9107 w 10000"/>
                <a:gd name="connsiteY43" fmla="*/ 4455 h 10000"/>
                <a:gd name="connsiteX44" fmla="*/ 9232 w 10000"/>
                <a:gd name="connsiteY44" fmla="*/ 4642 h 10000"/>
                <a:gd name="connsiteX45" fmla="*/ 9214 w 10000"/>
                <a:gd name="connsiteY45" fmla="*/ 4924 h 10000"/>
                <a:gd name="connsiteX46" fmla="*/ 9321 w 10000"/>
                <a:gd name="connsiteY46" fmla="*/ 5090 h 10000"/>
                <a:gd name="connsiteX47" fmla="*/ 9327 w 10000"/>
                <a:gd name="connsiteY47" fmla="*/ 5192 h 10000"/>
                <a:gd name="connsiteX48" fmla="*/ 9418 w 10000"/>
                <a:gd name="connsiteY48" fmla="*/ 5212 h 10000"/>
                <a:gd name="connsiteX49" fmla="*/ 9659 w 10000"/>
                <a:gd name="connsiteY49" fmla="*/ 5005 h 10000"/>
                <a:gd name="connsiteX50" fmla="*/ 9778 w 10000"/>
                <a:gd name="connsiteY50" fmla="*/ 5229 h 10000"/>
                <a:gd name="connsiteX51" fmla="*/ 9884 w 10000"/>
                <a:gd name="connsiteY51" fmla="*/ 5456 h 10000"/>
                <a:gd name="connsiteX52" fmla="*/ 10000 w 10000"/>
                <a:gd name="connsiteY52" fmla="*/ 5531 h 10000"/>
                <a:gd name="connsiteX53" fmla="*/ 10000 w 10000"/>
                <a:gd name="connsiteY53" fmla="*/ 5691 h 10000"/>
                <a:gd name="connsiteX54" fmla="*/ 9869 w 10000"/>
                <a:gd name="connsiteY54" fmla="*/ 5864 h 10000"/>
                <a:gd name="connsiteX55" fmla="*/ 9717 w 10000"/>
                <a:gd name="connsiteY55" fmla="*/ 6026 h 10000"/>
                <a:gd name="connsiteX56" fmla="*/ 9561 w 10000"/>
                <a:gd name="connsiteY56" fmla="*/ 5993 h 10000"/>
                <a:gd name="connsiteX57" fmla="*/ 9549 w 10000"/>
                <a:gd name="connsiteY57" fmla="*/ 6118 h 10000"/>
                <a:gd name="connsiteX58" fmla="*/ 9449 w 10000"/>
                <a:gd name="connsiteY58" fmla="*/ 6172 h 10000"/>
                <a:gd name="connsiteX59" fmla="*/ 9238 w 10000"/>
                <a:gd name="connsiteY59" fmla="*/ 6240 h 10000"/>
                <a:gd name="connsiteX60" fmla="*/ 9083 w 10000"/>
                <a:gd name="connsiteY60" fmla="*/ 6440 h 10000"/>
                <a:gd name="connsiteX61" fmla="*/ 8921 w 10000"/>
                <a:gd name="connsiteY61" fmla="*/ 6586 h 10000"/>
                <a:gd name="connsiteX62" fmla="*/ 8787 w 10000"/>
                <a:gd name="connsiteY62" fmla="*/ 6827 h 10000"/>
                <a:gd name="connsiteX63" fmla="*/ 8650 w 10000"/>
                <a:gd name="connsiteY63" fmla="*/ 6607 h 10000"/>
                <a:gd name="connsiteX64" fmla="*/ 8525 w 10000"/>
                <a:gd name="connsiteY64" fmla="*/ 6505 h 10000"/>
                <a:gd name="connsiteX65" fmla="*/ 8434 w 10000"/>
                <a:gd name="connsiteY65" fmla="*/ 6600 h 10000"/>
                <a:gd name="connsiteX66" fmla="*/ 8495 w 10000"/>
                <a:gd name="connsiteY66" fmla="*/ 6675 h 10000"/>
                <a:gd name="connsiteX67" fmla="*/ 8495 w 10000"/>
                <a:gd name="connsiteY67" fmla="*/ 6895 h 10000"/>
                <a:gd name="connsiteX68" fmla="*/ 8565 w 10000"/>
                <a:gd name="connsiteY68" fmla="*/ 7082 h 10000"/>
                <a:gd name="connsiteX69" fmla="*/ 8464 w 10000"/>
                <a:gd name="connsiteY69" fmla="*/ 7262 h 10000"/>
                <a:gd name="connsiteX70" fmla="*/ 8440 w 10000"/>
                <a:gd name="connsiteY70" fmla="*/ 7187 h 10000"/>
                <a:gd name="connsiteX71" fmla="*/ 8236 w 10000"/>
                <a:gd name="connsiteY71" fmla="*/ 7180 h 10000"/>
                <a:gd name="connsiteX72" fmla="*/ 8093 w 10000"/>
                <a:gd name="connsiteY72" fmla="*/ 7034 h 10000"/>
                <a:gd name="connsiteX73" fmla="*/ 8044 w 10000"/>
                <a:gd name="connsiteY73" fmla="*/ 6827 h 10000"/>
                <a:gd name="connsiteX74" fmla="*/ 7943 w 10000"/>
                <a:gd name="connsiteY74" fmla="*/ 6688 h 10000"/>
                <a:gd name="connsiteX75" fmla="*/ 7864 w 10000"/>
                <a:gd name="connsiteY75" fmla="*/ 6532 h 10000"/>
                <a:gd name="connsiteX76" fmla="*/ 7788 w 10000"/>
                <a:gd name="connsiteY76" fmla="*/ 6485 h 10000"/>
                <a:gd name="connsiteX77" fmla="*/ 7727 w 10000"/>
                <a:gd name="connsiteY77" fmla="*/ 6586 h 10000"/>
                <a:gd name="connsiteX78" fmla="*/ 7636 w 10000"/>
                <a:gd name="connsiteY78" fmla="*/ 6593 h 10000"/>
                <a:gd name="connsiteX79" fmla="*/ 7523 w 10000"/>
                <a:gd name="connsiteY79" fmla="*/ 6675 h 10000"/>
                <a:gd name="connsiteX80" fmla="*/ 7553 w 10000"/>
                <a:gd name="connsiteY80" fmla="*/ 6905 h 10000"/>
                <a:gd name="connsiteX81" fmla="*/ 7438 w 10000"/>
                <a:gd name="connsiteY81" fmla="*/ 6953 h 10000"/>
                <a:gd name="connsiteX82" fmla="*/ 7355 w 10000"/>
                <a:gd name="connsiteY82" fmla="*/ 6919 h 10000"/>
                <a:gd name="connsiteX83" fmla="*/ 7270 w 10000"/>
                <a:gd name="connsiteY83" fmla="*/ 7041 h 10000"/>
                <a:gd name="connsiteX84" fmla="*/ 7151 w 10000"/>
                <a:gd name="connsiteY84" fmla="*/ 7034 h 10000"/>
                <a:gd name="connsiteX85" fmla="*/ 6996 w 10000"/>
                <a:gd name="connsiteY85" fmla="*/ 7221 h 10000"/>
                <a:gd name="connsiteX86" fmla="*/ 6849 w 10000"/>
                <a:gd name="connsiteY86" fmla="*/ 7234 h 10000"/>
                <a:gd name="connsiteX87" fmla="*/ 6798 w 10000"/>
                <a:gd name="connsiteY87" fmla="*/ 6973 h 10000"/>
                <a:gd name="connsiteX88" fmla="*/ 6651 w 10000"/>
                <a:gd name="connsiteY88" fmla="*/ 6960 h 10000"/>
                <a:gd name="connsiteX89" fmla="*/ 6575 w 10000"/>
                <a:gd name="connsiteY89" fmla="*/ 7102 h 10000"/>
                <a:gd name="connsiteX90" fmla="*/ 6557 w 10000"/>
                <a:gd name="connsiteY90" fmla="*/ 7268 h 10000"/>
                <a:gd name="connsiteX91" fmla="*/ 6459 w 10000"/>
                <a:gd name="connsiteY91" fmla="*/ 7401 h 10000"/>
                <a:gd name="connsiteX92" fmla="*/ 6496 w 10000"/>
                <a:gd name="connsiteY92" fmla="*/ 7540 h 10000"/>
                <a:gd name="connsiteX93" fmla="*/ 6450 w 10000"/>
                <a:gd name="connsiteY93" fmla="*/ 7621 h 10000"/>
                <a:gd name="connsiteX94" fmla="*/ 6658 w 10000"/>
                <a:gd name="connsiteY94" fmla="*/ 7917 h 10000"/>
                <a:gd name="connsiteX95" fmla="*/ 6322 w 10000"/>
                <a:gd name="connsiteY95" fmla="*/ 8062 h 10000"/>
                <a:gd name="connsiteX96" fmla="*/ 6137 w 10000"/>
                <a:gd name="connsiteY96" fmla="*/ 8062 h 10000"/>
                <a:gd name="connsiteX97" fmla="*/ 5874 w 10000"/>
                <a:gd name="connsiteY97" fmla="*/ 8168 h 10000"/>
                <a:gd name="connsiteX98" fmla="*/ 5728 w 10000"/>
                <a:gd name="connsiteY98" fmla="*/ 8571 h 10000"/>
                <a:gd name="connsiteX99" fmla="*/ 5491 w 10000"/>
                <a:gd name="connsiteY99" fmla="*/ 8670 h 10000"/>
                <a:gd name="connsiteX100" fmla="*/ 5381 w 10000"/>
                <a:gd name="connsiteY100" fmla="*/ 8616 h 10000"/>
                <a:gd name="connsiteX101" fmla="*/ 5274 w 10000"/>
                <a:gd name="connsiteY101" fmla="*/ 8816 h 10000"/>
                <a:gd name="connsiteX102" fmla="*/ 5101 w 10000"/>
                <a:gd name="connsiteY102" fmla="*/ 8751 h 10000"/>
                <a:gd name="connsiteX103" fmla="*/ 4939 w 10000"/>
                <a:gd name="connsiteY103" fmla="*/ 8951 h 10000"/>
                <a:gd name="connsiteX104" fmla="*/ 4878 w 10000"/>
                <a:gd name="connsiteY104" fmla="*/ 9223 h 10000"/>
                <a:gd name="connsiteX105" fmla="*/ 4576 w 10000"/>
                <a:gd name="connsiteY105" fmla="*/ 9678 h 10000"/>
                <a:gd name="connsiteX106" fmla="*/ 4445 w 10000"/>
                <a:gd name="connsiteY106" fmla="*/ 9800 h 10000"/>
                <a:gd name="connsiteX107" fmla="*/ 4357 w 10000"/>
                <a:gd name="connsiteY107" fmla="*/ 9705 h 10000"/>
                <a:gd name="connsiteX108" fmla="*/ 4080 w 10000"/>
                <a:gd name="connsiteY108" fmla="*/ 9759 h 10000"/>
                <a:gd name="connsiteX109" fmla="*/ 3955 w 10000"/>
                <a:gd name="connsiteY109" fmla="*/ 9579 h 10000"/>
                <a:gd name="connsiteX110" fmla="*/ 3775 w 10000"/>
                <a:gd name="connsiteY110" fmla="*/ 9572 h 10000"/>
                <a:gd name="connsiteX111" fmla="*/ 3641 w 10000"/>
                <a:gd name="connsiteY111" fmla="*/ 9437 h 10000"/>
                <a:gd name="connsiteX112" fmla="*/ 3757 w 10000"/>
                <a:gd name="connsiteY112" fmla="*/ 9186 h 10000"/>
                <a:gd name="connsiteX113" fmla="*/ 3803 w 10000"/>
                <a:gd name="connsiteY113" fmla="*/ 9023 h 10000"/>
                <a:gd name="connsiteX114" fmla="*/ 3702 w 10000"/>
                <a:gd name="connsiteY114" fmla="*/ 8863 h 10000"/>
                <a:gd name="connsiteX115" fmla="*/ 3504 w 10000"/>
                <a:gd name="connsiteY115" fmla="*/ 8924 h 10000"/>
                <a:gd name="connsiteX116" fmla="*/ 3397 w 10000"/>
                <a:gd name="connsiteY116" fmla="*/ 9192 h 10000"/>
                <a:gd name="connsiteX117" fmla="*/ 3355 w 10000"/>
                <a:gd name="connsiteY117" fmla="*/ 9657 h 10000"/>
                <a:gd name="connsiteX118" fmla="*/ 3205 w 10000"/>
                <a:gd name="connsiteY118" fmla="*/ 9844 h 10000"/>
                <a:gd name="connsiteX119" fmla="*/ 2861 w 10000"/>
                <a:gd name="connsiteY119" fmla="*/ 10000 h 10000"/>
                <a:gd name="connsiteX120" fmla="*/ 2648 w 10000"/>
                <a:gd name="connsiteY120" fmla="*/ 9980 h 10000"/>
                <a:gd name="connsiteX121" fmla="*/ 2468 w 10000"/>
                <a:gd name="connsiteY121" fmla="*/ 9793 h 10000"/>
                <a:gd name="connsiteX122" fmla="*/ 2489 w 10000"/>
                <a:gd name="connsiteY122" fmla="*/ 9484 h 10000"/>
                <a:gd name="connsiteX123" fmla="*/ 2663 w 10000"/>
                <a:gd name="connsiteY123" fmla="*/ 9379 h 10000"/>
                <a:gd name="connsiteX124" fmla="*/ 2663 w 10000"/>
                <a:gd name="connsiteY124" fmla="*/ 9016 h 10000"/>
                <a:gd name="connsiteX125" fmla="*/ 2526 w 10000"/>
                <a:gd name="connsiteY125" fmla="*/ 8884 h 10000"/>
                <a:gd name="connsiteX126" fmla="*/ 2297 w 10000"/>
                <a:gd name="connsiteY126" fmla="*/ 8890 h 10000"/>
                <a:gd name="connsiteX127" fmla="*/ 2005 w 10000"/>
                <a:gd name="connsiteY127" fmla="*/ 9209 h 10000"/>
                <a:gd name="connsiteX128" fmla="*/ 1597 w 10000"/>
                <a:gd name="connsiteY128" fmla="*/ 9209 h 10000"/>
                <a:gd name="connsiteX129" fmla="*/ 1344 w 10000"/>
                <a:gd name="connsiteY129" fmla="*/ 9063 h 10000"/>
                <a:gd name="connsiteX130" fmla="*/ 1356 w 10000"/>
                <a:gd name="connsiteY130" fmla="*/ 8856 h 10000"/>
                <a:gd name="connsiteX131" fmla="*/ 1152 w 10000"/>
                <a:gd name="connsiteY131" fmla="*/ 8843 h 10000"/>
                <a:gd name="connsiteX132" fmla="*/ 920 w 10000"/>
                <a:gd name="connsiteY132" fmla="*/ 8616 h 10000"/>
                <a:gd name="connsiteX133" fmla="*/ 1069 w 10000"/>
                <a:gd name="connsiteY133" fmla="*/ 8381 h 10000"/>
                <a:gd name="connsiteX134" fmla="*/ 1207 w 10000"/>
                <a:gd name="connsiteY134" fmla="*/ 8337 h 10000"/>
                <a:gd name="connsiteX135" fmla="*/ 1146 w 10000"/>
                <a:gd name="connsiteY135" fmla="*/ 8110 h 10000"/>
                <a:gd name="connsiteX136" fmla="*/ 902 w 10000"/>
                <a:gd name="connsiteY136" fmla="*/ 8015 h 10000"/>
                <a:gd name="connsiteX137" fmla="*/ 619 w 10000"/>
                <a:gd name="connsiteY137" fmla="*/ 8056 h 10000"/>
                <a:gd name="connsiteX138" fmla="*/ 475 w 10000"/>
                <a:gd name="connsiteY138" fmla="*/ 8242 h 10000"/>
                <a:gd name="connsiteX139" fmla="*/ 338 w 10000"/>
                <a:gd name="connsiteY139" fmla="*/ 8222 h 10000"/>
                <a:gd name="connsiteX140" fmla="*/ 104 w 10000"/>
                <a:gd name="connsiteY140" fmla="*/ 7917 h 10000"/>
                <a:gd name="connsiteX141" fmla="*/ 0 w 10000"/>
                <a:gd name="connsiteY141" fmla="*/ 7587 h 10000"/>
                <a:gd name="connsiteX142" fmla="*/ 55 w 10000"/>
                <a:gd name="connsiteY142" fmla="*/ 7394 h 10000"/>
                <a:gd name="connsiteX143" fmla="*/ 30 w 10000"/>
                <a:gd name="connsiteY143" fmla="*/ 6973 h 10000"/>
                <a:gd name="connsiteX144" fmla="*/ 43 w 10000"/>
                <a:gd name="connsiteY144" fmla="*/ 6980 h 10000"/>
                <a:gd name="connsiteX145" fmla="*/ 91 w 10000"/>
                <a:gd name="connsiteY145" fmla="*/ 6980 h 10000"/>
                <a:gd name="connsiteX146" fmla="*/ 158 w 10000"/>
                <a:gd name="connsiteY146" fmla="*/ 6987 h 10000"/>
                <a:gd name="connsiteX147" fmla="*/ 241 w 10000"/>
                <a:gd name="connsiteY147" fmla="*/ 7000 h 10000"/>
                <a:gd name="connsiteX148" fmla="*/ 332 w 10000"/>
                <a:gd name="connsiteY148" fmla="*/ 7007 h 10000"/>
                <a:gd name="connsiteX149" fmla="*/ 420 w 10000"/>
                <a:gd name="connsiteY149" fmla="*/ 7021 h 10000"/>
                <a:gd name="connsiteX150" fmla="*/ 506 w 10000"/>
                <a:gd name="connsiteY150" fmla="*/ 7034 h 10000"/>
                <a:gd name="connsiteX151" fmla="*/ 576 w 10000"/>
                <a:gd name="connsiteY151" fmla="*/ 7048 h 10000"/>
                <a:gd name="connsiteX152" fmla="*/ 631 w 10000"/>
                <a:gd name="connsiteY152" fmla="*/ 7061 h 10000"/>
                <a:gd name="connsiteX153" fmla="*/ 740 w 10000"/>
                <a:gd name="connsiteY153" fmla="*/ 7089 h 10000"/>
                <a:gd name="connsiteX154" fmla="*/ 847 w 10000"/>
                <a:gd name="connsiteY154" fmla="*/ 7089 h 10000"/>
                <a:gd name="connsiteX155" fmla="*/ 938 w 10000"/>
                <a:gd name="connsiteY155" fmla="*/ 7061 h 10000"/>
                <a:gd name="connsiteX156" fmla="*/ 984 w 10000"/>
                <a:gd name="connsiteY156" fmla="*/ 7041 h 10000"/>
                <a:gd name="connsiteX157" fmla="*/ 1027 w 10000"/>
                <a:gd name="connsiteY157" fmla="*/ 7021 h 10000"/>
                <a:gd name="connsiteX158" fmla="*/ 1069 w 10000"/>
                <a:gd name="connsiteY158" fmla="*/ 7014 h 10000"/>
                <a:gd name="connsiteX159" fmla="*/ 1118 w 10000"/>
                <a:gd name="connsiteY159" fmla="*/ 7007 h 10000"/>
                <a:gd name="connsiteX160" fmla="*/ 1176 w 10000"/>
                <a:gd name="connsiteY160" fmla="*/ 7021 h 10000"/>
                <a:gd name="connsiteX161" fmla="*/ 1255 w 10000"/>
                <a:gd name="connsiteY161" fmla="*/ 7041 h 10000"/>
                <a:gd name="connsiteX162" fmla="*/ 1344 w 10000"/>
                <a:gd name="connsiteY162" fmla="*/ 7055 h 10000"/>
                <a:gd name="connsiteX163" fmla="*/ 1441 w 10000"/>
                <a:gd name="connsiteY163" fmla="*/ 7068 h 10000"/>
                <a:gd name="connsiteX164" fmla="*/ 1517 w 10000"/>
                <a:gd name="connsiteY164" fmla="*/ 7082 h 10000"/>
                <a:gd name="connsiteX165" fmla="*/ 1578 w 10000"/>
                <a:gd name="connsiteY165" fmla="*/ 7082 h 10000"/>
                <a:gd name="connsiteX166" fmla="*/ 1651 w 10000"/>
                <a:gd name="connsiteY166" fmla="*/ 7089 h 10000"/>
                <a:gd name="connsiteX167" fmla="*/ 1706 w 10000"/>
                <a:gd name="connsiteY167" fmla="*/ 7109 h 10000"/>
                <a:gd name="connsiteX168" fmla="*/ 1752 w 10000"/>
                <a:gd name="connsiteY168" fmla="*/ 7139 h 10000"/>
                <a:gd name="connsiteX169" fmla="*/ 1795 w 10000"/>
                <a:gd name="connsiteY169" fmla="*/ 7187 h 10000"/>
                <a:gd name="connsiteX170" fmla="*/ 1849 w 10000"/>
                <a:gd name="connsiteY170" fmla="*/ 7241 h 10000"/>
                <a:gd name="connsiteX171" fmla="*/ 1907 w 10000"/>
                <a:gd name="connsiteY171" fmla="*/ 7289 h 10000"/>
                <a:gd name="connsiteX172" fmla="*/ 1968 w 10000"/>
                <a:gd name="connsiteY172" fmla="*/ 7316 h 10000"/>
                <a:gd name="connsiteX173" fmla="*/ 2029 w 10000"/>
                <a:gd name="connsiteY173" fmla="*/ 7340 h 10000"/>
                <a:gd name="connsiteX174" fmla="*/ 2087 w 10000"/>
                <a:gd name="connsiteY174" fmla="*/ 7374 h 10000"/>
                <a:gd name="connsiteX175" fmla="*/ 2160 w 10000"/>
                <a:gd name="connsiteY175" fmla="*/ 7408 h 10000"/>
                <a:gd name="connsiteX176" fmla="*/ 2252 w 10000"/>
                <a:gd name="connsiteY176" fmla="*/ 7441 h 10000"/>
                <a:gd name="connsiteX177" fmla="*/ 2322 w 10000"/>
                <a:gd name="connsiteY177" fmla="*/ 7455 h 10000"/>
                <a:gd name="connsiteX178" fmla="*/ 2413 w 10000"/>
                <a:gd name="connsiteY178" fmla="*/ 7462 h 10000"/>
                <a:gd name="connsiteX179" fmla="*/ 2502 w 10000"/>
                <a:gd name="connsiteY179" fmla="*/ 7469 h 10000"/>
                <a:gd name="connsiteX180" fmla="*/ 2593 w 10000"/>
                <a:gd name="connsiteY180" fmla="*/ 7469 h 10000"/>
                <a:gd name="connsiteX181" fmla="*/ 2663 w 10000"/>
                <a:gd name="connsiteY181" fmla="*/ 7469 h 10000"/>
                <a:gd name="connsiteX182" fmla="*/ 2718 w 10000"/>
                <a:gd name="connsiteY182" fmla="*/ 7475 h 10000"/>
                <a:gd name="connsiteX183" fmla="*/ 2754 w 10000"/>
                <a:gd name="connsiteY183" fmla="*/ 7489 h 10000"/>
                <a:gd name="connsiteX184" fmla="*/ 2785 w 10000"/>
                <a:gd name="connsiteY184" fmla="*/ 7516 h 10000"/>
                <a:gd name="connsiteX185" fmla="*/ 2815 w 10000"/>
                <a:gd name="connsiteY185" fmla="*/ 7547 h 10000"/>
                <a:gd name="connsiteX186" fmla="*/ 2849 w 10000"/>
                <a:gd name="connsiteY186" fmla="*/ 7574 h 10000"/>
                <a:gd name="connsiteX187" fmla="*/ 2885 w 10000"/>
                <a:gd name="connsiteY187" fmla="*/ 7587 h 10000"/>
                <a:gd name="connsiteX188" fmla="*/ 2940 w 10000"/>
                <a:gd name="connsiteY188" fmla="*/ 7594 h 10000"/>
                <a:gd name="connsiteX189" fmla="*/ 3001 w 10000"/>
                <a:gd name="connsiteY189" fmla="*/ 7581 h 10000"/>
                <a:gd name="connsiteX190" fmla="*/ 3053 w 10000"/>
                <a:gd name="connsiteY190" fmla="*/ 7547 h 10000"/>
                <a:gd name="connsiteX191" fmla="*/ 3120 w 10000"/>
                <a:gd name="connsiteY191" fmla="*/ 7489 h 10000"/>
                <a:gd name="connsiteX192" fmla="*/ 3193 w 10000"/>
                <a:gd name="connsiteY192" fmla="*/ 7421 h 10000"/>
                <a:gd name="connsiteX193" fmla="*/ 3269 w 10000"/>
                <a:gd name="connsiteY193" fmla="*/ 7367 h 10000"/>
                <a:gd name="connsiteX194" fmla="*/ 3361 w 10000"/>
                <a:gd name="connsiteY194" fmla="*/ 7319 h 10000"/>
                <a:gd name="connsiteX195" fmla="*/ 3455 w 10000"/>
                <a:gd name="connsiteY195" fmla="*/ 7275 h 10000"/>
                <a:gd name="connsiteX196" fmla="*/ 3547 w 10000"/>
                <a:gd name="connsiteY196" fmla="*/ 7228 h 10000"/>
                <a:gd name="connsiteX197" fmla="*/ 3653 w 10000"/>
                <a:gd name="connsiteY197" fmla="*/ 7173 h 10000"/>
                <a:gd name="connsiteX198" fmla="*/ 3781 w 10000"/>
                <a:gd name="connsiteY198" fmla="*/ 7119 h 10000"/>
                <a:gd name="connsiteX199" fmla="*/ 3906 w 10000"/>
                <a:gd name="connsiteY199" fmla="*/ 7082 h 10000"/>
                <a:gd name="connsiteX200" fmla="*/ 4037 w 10000"/>
                <a:gd name="connsiteY200" fmla="*/ 7055 h 10000"/>
                <a:gd name="connsiteX201" fmla="*/ 4098 w 10000"/>
                <a:gd name="connsiteY201" fmla="*/ 7048 h 10000"/>
                <a:gd name="connsiteX202" fmla="*/ 4135 w 10000"/>
                <a:gd name="connsiteY202" fmla="*/ 7048 h 10000"/>
                <a:gd name="connsiteX203" fmla="*/ 4153 w 10000"/>
                <a:gd name="connsiteY203" fmla="*/ 7055 h 10000"/>
                <a:gd name="connsiteX204" fmla="*/ 4165 w 10000"/>
                <a:gd name="connsiteY204" fmla="*/ 7055 h 10000"/>
                <a:gd name="connsiteX205" fmla="*/ 4177 w 10000"/>
                <a:gd name="connsiteY205" fmla="*/ 7061 h 10000"/>
                <a:gd name="connsiteX206" fmla="*/ 4199 w 10000"/>
                <a:gd name="connsiteY206" fmla="*/ 7061 h 10000"/>
                <a:gd name="connsiteX207" fmla="*/ 4241 w 10000"/>
                <a:gd name="connsiteY207" fmla="*/ 7061 h 10000"/>
                <a:gd name="connsiteX208" fmla="*/ 4321 w 10000"/>
                <a:gd name="connsiteY208" fmla="*/ 7055 h 10000"/>
                <a:gd name="connsiteX209" fmla="*/ 4458 w 10000"/>
                <a:gd name="connsiteY209" fmla="*/ 7041 h 10000"/>
                <a:gd name="connsiteX210" fmla="*/ 4564 w 10000"/>
                <a:gd name="connsiteY210" fmla="*/ 7027 h 10000"/>
                <a:gd name="connsiteX211" fmla="*/ 4650 w 10000"/>
                <a:gd name="connsiteY211" fmla="*/ 7007 h 10000"/>
                <a:gd name="connsiteX212" fmla="*/ 4717 w 10000"/>
                <a:gd name="connsiteY212" fmla="*/ 6987 h 10000"/>
                <a:gd name="connsiteX213" fmla="*/ 4756 w 10000"/>
                <a:gd name="connsiteY213" fmla="*/ 6966 h 10000"/>
                <a:gd name="connsiteX214" fmla="*/ 4787 w 10000"/>
                <a:gd name="connsiteY214" fmla="*/ 6939 h 10000"/>
                <a:gd name="connsiteX215" fmla="*/ 4805 w 10000"/>
                <a:gd name="connsiteY215" fmla="*/ 6905 h 10000"/>
                <a:gd name="connsiteX216" fmla="*/ 4817 w 10000"/>
                <a:gd name="connsiteY216" fmla="*/ 6888 h 10000"/>
                <a:gd name="connsiteX217" fmla="*/ 4842 w 10000"/>
                <a:gd name="connsiteY217" fmla="*/ 6868 h 10000"/>
                <a:gd name="connsiteX218" fmla="*/ 4884 w 10000"/>
                <a:gd name="connsiteY218" fmla="*/ 6848 h 10000"/>
                <a:gd name="connsiteX219" fmla="*/ 4942 w 10000"/>
                <a:gd name="connsiteY219" fmla="*/ 6834 h 10000"/>
                <a:gd name="connsiteX220" fmla="*/ 4997 w 10000"/>
                <a:gd name="connsiteY220" fmla="*/ 6807 h 10000"/>
                <a:gd name="connsiteX221" fmla="*/ 5046 w 10000"/>
                <a:gd name="connsiteY221" fmla="*/ 6766 h 10000"/>
                <a:gd name="connsiteX222" fmla="*/ 5082 w 10000"/>
                <a:gd name="connsiteY222" fmla="*/ 6698 h 10000"/>
                <a:gd name="connsiteX223" fmla="*/ 5101 w 10000"/>
                <a:gd name="connsiteY223" fmla="*/ 6641 h 10000"/>
                <a:gd name="connsiteX224" fmla="*/ 5119 w 10000"/>
                <a:gd name="connsiteY224" fmla="*/ 6586 h 10000"/>
                <a:gd name="connsiteX225" fmla="*/ 5134 w 10000"/>
                <a:gd name="connsiteY225" fmla="*/ 6539 h 10000"/>
                <a:gd name="connsiteX226" fmla="*/ 5171 w 10000"/>
                <a:gd name="connsiteY226" fmla="*/ 6491 h 10000"/>
                <a:gd name="connsiteX227" fmla="*/ 5225 w 10000"/>
                <a:gd name="connsiteY227" fmla="*/ 6447 h 10000"/>
                <a:gd name="connsiteX228" fmla="*/ 5293 w 10000"/>
                <a:gd name="connsiteY228" fmla="*/ 6407 h 10000"/>
                <a:gd name="connsiteX229" fmla="*/ 5338 w 10000"/>
                <a:gd name="connsiteY229" fmla="*/ 6373 h 10000"/>
                <a:gd name="connsiteX230" fmla="*/ 5375 w 10000"/>
                <a:gd name="connsiteY230" fmla="*/ 6352 h 10000"/>
                <a:gd name="connsiteX231" fmla="*/ 5399 w 10000"/>
                <a:gd name="connsiteY231" fmla="*/ 6332 h 10000"/>
                <a:gd name="connsiteX232" fmla="*/ 5424 w 10000"/>
                <a:gd name="connsiteY232" fmla="*/ 6312 h 10000"/>
                <a:gd name="connsiteX233" fmla="*/ 5454 w 10000"/>
                <a:gd name="connsiteY233" fmla="*/ 6291 h 10000"/>
                <a:gd name="connsiteX234" fmla="*/ 5497 w 10000"/>
                <a:gd name="connsiteY234" fmla="*/ 6271 h 10000"/>
                <a:gd name="connsiteX235" fmla="*/ 5536 w 10000"/>
                <a:gd name="connsiteY235" fmla="*/ 6247 h 10000"/>
                <a:gd name="connsiteX236" fmla="*/ 5579 w 10000"/>
                <a:gd name="connsiteY236" fmla="*/ 6213 h 10000"/>
                <a:gd name="connsiteX237" fmla="*/ 5597 w 10000"/>
                <a:gd name="connsiteY237" fmla="*/ 6179 h 10000"/>
                <a:gd name="connsiteX238" fmla="*/ 5597 w 10000"/>
                <a:gd name="connsiteY238" fmla="*/ 6145 h 10000"/>
                <a:gd name="connsiteX239" fmla="*/ 5561 w 10000"/>
                <a:gd name="connsiteY239" fmla="*/ 6091 h 10000"/>
                <a:gd name="connsiteX240" fmla="*/ 5512 w 10000"/>
                <a:gd name="connsiteY240" fmla="*/ 6040 h 10000"/>
                <a:gd name="connsiteX241" fmla="*/ 5466 w 10000"/>
                <a:gd name="connsiteY241" fmla="*/ 5979 h 10000"/>
                <a:gd name="connsiteX242" fmla="*/ 5424 w 10000"/>
                <a:gd name="connsiteY242" fmla="*/ 5918 h 10000"/>
                <a:gd name="connsiteX243" fmla="*/ 5399 w 10000"/>
                <a:gd name="connsiteY243" fmla="*/ 5857 h 10000"/>
                <a:gd name="connsiteX244" fmla="*/ 5399 w 10000"/>
                <a:gd name="connsiteY244" fmla="*/ 5792 h 10000"/>
                <a:gd name="connsiteX245" fmla="*/ 5399 w 10000"/>
                <a:gd name="connsiteY245" fmla="*/ 5697 h 10000"/>
                <a:gd name="connsiteX246" fmla="*/ 5411 w 10000"/>
                <a:gd name="connsiteY246" fmla="*/ 5606 h 10000"/>
                <a:gd name="connsiteX247" fmla="*/ 5430 w 10000"/>
                <a:gd name="connsiteY247" fmla="*/ 5524 h 10000"/>
                <a:gd name="connsiteX248" fmla="*/ 5454 w 10000"/>
                <a:gd name="connsiteY248" fmla="*/ 5456 h 10000"/>
                <a:gd name="connsiteX249" fmla="*/ 5503 w 10000"/>
                <a:gd name="connsiteY249" fmla="*/ 5405 h 10000"/>
                <a:gd name="connsiteX250" fmla="*/ 5555 w 10000"/>
                <a:gd name="connsiteY250" fmla="*/ 5378 h 10000"/>
                <a:gd name="connsiteX251" fmla="*/ 5615 w 10000"/>
                <a:gd name="connsiteY251" fmla="*/ 5365 h 10000"/>
                <a:gd name="connsiteX252" fmla="*/ 5676 w 10000"/>
                <a:gd name="connsiteY252" fmla="*/ 5378 h 10000"/>
                <a:gd name="connsiteX253" fmla="*/ 5740 w 10000"/>
                <a:gd name="connsiteY253" fmla="*/ 5419 h 10000"/>
                <a:gd name="connsiteX254" fmla="*/ 5820 w 10000"/>
                <a:gd name="connsiteY254" fmla="*/ 5450 h 10000"/>
                <a:gd name="connsiteX255" fmla="*/ 5902 w 10000"/>
                <a:gd name="connsiteY255" fmla="*/ 5477 h 10000"/>
                <a:gd name="connsiteX256" fmla="*/ 5981 w 10000"/>
                <a:gd name="connsiteY256" fmla="*/ 5484 h 10000"/>
                <a:gd name="connsiteX257" fmla="*/ 6048 w 10000"/>
                <a:gd name="connsiteY257" fmla="*/ 5477 h 10000"/>
                <a:gd name="connsiteX258" fmla="*/ 6100 w 10000"/>
                <a:gd name="connsiteY258" fmla="*/ 5477 h 10000"/>
                <a:gd name="connsiteX259" fmla="*/ 6155 w 10000"/>
                <a:gd name="connsiteY259" fmla="*/ 5470 h 10000"/>
                <a:gd name="connsiteX260" fmla="*/ 6197 w 10000"/>
                <a:gd name="connsiteY260" fmla="*/ 5456 h 10000"/>
                <a:gd name="connsiteX261" fmla="*/ 6234 w 10000"/>
                <a:gd name="connsiteY261" fmla="*/ 5419 h 10000"/>
                <a:gd name="connsiteX262" fmla="*/ 6271 w 10000"/>
                <a:gd name="connsiteY262" fmla="*/ 5365 h 10000"/>
                <a:gd name="connsiteX263" fmla="*/ 6310 w 10000"/>
                <a:gd name="connsiteY263" fmla="*/ 5297 h 10000"/>
                <a:gd name="connsiteX264" fmla="*/ 6353 w 10000"/>
                <a:gd name="connsiteY264" fmla="*/ 5219 h 10000"/>
                <a:gd name="connsiteX265" fmla="*/ 6402 w 10000"/>
                <a:gd name="connsiteY265" fmla="*/ 5151 h 10000"/>
                <a:gd name="connsiteX266" fmla="*/ 6450 w 10000"/>
                <a:gd name="connsiteY266" fmla="*/ 5097 h 10000"/>
                <a:gd name="connsiteX267" fmla="*/ 6490 w 10000"/>
                <a:gd name="connsiteY267" fmla="*/ 5070 h 10000"/>
                <a:gd name="connsiteX268" fmla="*/ 6539 w 10000"/>
                <a:gd name="connsiteY268" fmla="*/ 5056 h 10000"/>
                <a:gd name="connsiteX269" fmla="*/ 6600 w 10000"/>
                <a:gd name="connsiteY269" fmla="*/ 5049 h 10000"/>
                <a:gd name="connsiteX270" fmla="*/ 6670 w 10000"/>
                <a:gd name="connsiteY270" fmla="*/ 5042 h 10000"/>
                <a:gd name="connsiteX271" fmla="*/ 6743 w 10000"/>
                <a:gd name="connsiteY271" fmla="*/ 5036 h 10000"/>
                <a:gd name="connsiteX272" fmla="*/ 6798 w 10000"/>
                <a:gd name="connsiteY272" fmla="*/ 5029 h 10000"/>
                <a:gd name="connsiteX273" fmla="*/ 6834 w 10000"/>
                <a:gd name="connsiteY273" fmla="*/ 5012 h 10000"/>
                <a:gd name="connsiteX274" fmla="*/ 6868 w 10000"/>
                <a:gd name="connsiteY274" fmla="*/ 4985 h 10000"/>
                <a:gd name="connsiteX275" fmla="*/ 6910 w 10000"/>
                <a:gd name="connsiteY275" fmla="*/ 4937 h 10000"/>
                <a:gd name="connsiteX276" fmla="*/ 6959 w 10000"/>
                <a:gd name="connsiteY276" fmla="*/ 4876 h 10000"/>
                <a:gd name="connsiteX277" fmla="*/ 7002 w 10000"/>
                <a:gd name="connsiteY277" fmla="*/ 4822 h 10000"/>
                <a:gd name="connsiteX278" fmla="*/ 7032 w 10000"/>
                <a:gd name="connsiteY278" fmla="*/ 4778 h 10000"/>
                <a:gd name="connsiteX279" fmla="*/ 7041 w 10000"/>
                <a:gd name="connsiteY279" fmla="*/ 4710 h 10000"/>
                <a:gd name="connsiteX280" fmla="*/ 7054 w 10000"/>
                <a:gd name="connsiteY280" fmla="*/ 4628 h 10000"/>
                <a:gd name="connsiteX281" fmla="*/ 7072 w 10000"/>
                <a:gd name="connsiteY281" fmla="*/ 4557 h 10000"/>
                <a:gd name="connsiteX282" fmla="*/ 7102 w 10000"/>
                <a:gd name="connsiteY282" fmla="*/ 4489 h 10000"/>
                <a:gd name="connsiteX283" fmla="*/ 7163 w 10000"/>
                <a:gd name="connsiteY283" fmla="*/ 4421 h 10000"/>
                <a:gd name="connsiteX284" fmla="*/ 7233 w 10000"/>
                <a:gd name="connsiteY284" fmla="*/ 4364 h 10000"/>
                <a:gd name="connsiteX285" fmla="*/ 7319 w 10000"/>
                <a:gd name="connsiteY285" fmla="*/ 4330 h 10000"/>
                <a:gd name="connsiteX286" fmla="*/ 7361 w 10000"/>
                <a:gd name="connsiteY286" fmla="*/ 4309 h 10000"/>
                <a:gd name="connsiteX287" fmla="*/ 7392 w 10000"/>
                <a:gd name="connsiteY287" fmla="*/ 4282 h 10000"/>
                <a:gd name="connsiteX288" fmla="*/ 7413 w 10000"/>
                <a:gd name="connsiteY288" fmla="*/ 4242 h 10000"/>
                <a:gd name="connsiteX289" fmla="*/ 7444 w 10000"/>
                <a:gd name="connsiteY289" fmla="*/ 4208 h 10000"/>
                <a:gd name="connsiteX290" fmla="*/ 7480 w 10000"/>
                <a:gd name="connsiteY290" fmla="*/ 4181 h 10000"/>
                <a:gd name="connsiteX291" fmla="*/ 7523 w 10000"/>
                <a:gd name="connsiteY291" fmla="*/ 4164 h 10000"/>
                <a:gd name="connsiteX292" fmla="*/ 7578 w 10000"/>
                <a:gd name="connsiteY292" fmla="*/ 4130 h 10000"/>
                <a:gd name="connsiteX293" fmla="*/ 7648 w 10000"/>
                <a:gd name="connsiteY293" fmla="*/ 4089 h 10000"/>
                <a:gd name="connsiteX294" fmla="*/ 7721 w 10000"/>
                <a:gd name="connsiteY294" fmla="*/ 4055 h 10000"/>
                <a:gd name="connsiteX295" fmla="*/ 7797 w 10000"/>
                <a:gd name="connsiteY295" fmla="*/ 4035 h 10000"/>
                <a:gd name="connsiteX296" fmla="*/ 7870 w 10000"/>
                <a:gd name="connsiteY296" fmla="*/ 4028 h 10000"/>
                <a:gd name="connsiteX297" fmla="*/ 7943 w 10000"/>
                <a:gd name="connsiteY297" fmla="*/ 4035 h 10000"/>
                <a:gd name="connsiteX298" fmla="*/ 8007 w 10000"/>
                <a:gd name="connsiteY298" fmla="*/ 4055 h 10000"/>
                <a:gd name="connsiteX299" fmla="*/ 8080 w 10000"/>
                <a:gd name="connsiteY299" fmla="*/ 4069 h 10000"/>
                <a:gd name="connsiteX300" fmla="*/ 8135 w 10000"/>
                <a:gd name="connsiteY300" fmla="*/ 4082 h 10000"/>
                <a:gd name="connsiteX301" fmla="*/ 8181 w 10000"/>
                <a:gd name="connsiteY301" fmla="*/ 4082 h 10000"/>
                <a:gd name="connsiteX302" fmla="*/ 8218 w 10000"/>
                <a:gd name="connsiteY302" fmla="*/ 4062 h 10000"/>
                <a:gd name="connsiteX303" fmla="*/ 8248 w 10000"/>
                <a:gd name="connsiteY303" fmla="*/ 4014 h 10000"/>
                <a:gd name="connsiteX304" fmla="*/ 8266 w 10000"/>
                <a:gd name="connsiteY304" fmla="*/ 3974 h 10000"/>
                <a:gd name="connsiteX305" fmla="*/ 8266 w 10000"/>
                <a:gd name="connsiteY305" fmla="*/ 3929 h 10000"/>
                <a:gd name="connsiteX306" fmla="*/ 8248 w 10000"/>
                <a:gd name="connsiteY306" fmla="*/ 3868 h 10000"/>
                <a:gd name="connsiteX307" fmla="*/ 8211 w 10000"/>
                <a:gd name="connsiteY307" fmla="*/ 3821 h 10000"/>
                <a:gd name="connsiteX308" fmla="*/ 8172 w 10000"/>
                <a:gd name="connsiteY308" fmla="*/ 3760 h 10000"/>
                <a:gd name="connsiteX309" fmla="*/ 8111 w 10000"/>
                <a:gd name="connsiteY309" fmla="*/ 3695 h 10000"/>
                <a:gd name="connsiteX310" fmla="*/ 8056 w 10000"/>
                <a:gd name="connsiteY310" fmla="*/ 3634 h 10000"/>
                <a:gd name="connsiteX311" fmla="*/ 8001 w 10000"/>
                <a:gd name="connsiteY311" fmla="*/ 3580 h 10000"/>
                <a:gd name="connsiteX312" fmla="*/ 7956 w 10000"/>
                <a:gd name="connsiteY312" fmla="*/ 3536 h 10000"/>
                <a:gd name="connsiteX313" fmla="*/ 7846 w 10000"/>
                <a:gd name="connsiteY313" fmla="*/ 3448 h 10000"/>
                <a:gd name="connsiteX314" fmla="*/ 7733 w 10000"/>
                <a:gd name="connsiteY314" fmla="*/ 3407 h 10000"/>
                <a:gd name="connsiteX315" fmla="*/ 7690 w 10000"/>
                <a:gd name="connsiteY315" fmla="*/ 3386 h 10000"/>
                <a:gd name="connsiteX316" fmla="*/ 7648 w 10000"/>
                <a:gd name="connsiteY316" fmla="*/ 3359 h 10000"/>
                <a:gd name="connsiteX317" fmla="*/ 7611 w 10000"/>
                <a:gd name="connsiteY317" fmla="*/ 3346 h 10000"/>
                <a:gd name="connsiteX318" fmla="*/ 7572 w 10000"/>
                <a:gd name="connsiteY318" fmla="*/ 3339 h 10000"/>
                <a:gd name="connsiteX319" fmla="*/ 7523 w 10000"/>
                <a:gd name="connsiteY319" fmla="*/ 3359 h 10000"/>
                <a:gd name="connsiteX320" fmla="*/ 7474 w 10000"/>
                <a:gd name="connsiteY320" fmla="*/ 3414 h 10000"/>
                <a:gd name="connsiteX321" fmla="*/ 7431 w 10000"/>
                <a:gd name="connsiteY321" fmla="*/ 3475 h 10000"/>
                <a:gd name="connsiteX322" fmla="*/ 7392 w 10000"/>
                <a:gd name="connsiteY322" fmla="*/ 3529 h 10000"/>
                <a:gd name="connsiteX323" fmla="*/ 7337 w 10000"/>
                <a:gd name="connsiteY323" fmla="*/ 3566 h 10000"/>
                <a:gd name="connsiteX324" fmla="*/ 7294 w 10000"/>
                <a:gd name="connsiteY324" fmla="*/ 3573 h 10000"/>
                <a:gd name="connsiteX325" fmla="*/ 7239 w 10000"/>
                <a:gd name="connsiteY325" fmla="*/ 3560 h 10000"/>
                <a:gd name="connsiteX326" fmla="*/ 7182 w 10000"/>
                <a:gd name="connsiteY326" fmla="*/ 3543 h 10000"/>
                <a:gd name="connsiteX327" fmla="*/ 7121 w 10000"/>
                <a:gd name="connsiteY327" fmla="*/ 3515 h 10000"/>
                <a:gd name="connsiteX328" fmla="*/ 7060 w 10000"/>
                <a:gd name="connsiteY328" fmla="*/ 3502 h 10000"/>
                <a:gd name="connsiteX329" fmla="*/ 7020 w 10000"/>
                <a:gd name="connsiteY329" fmla="*/ 3509 h 10000"/>
                <a:gd name="connsiteX330" fmla="*/ 6984 w 10000"/>
                <a:gd name="connsiteY330" fmla="*/ 3536 h 10000"/>
                <a:gd name="connsiteX331" fmla="*/ 6953 w 10000"/>
                <a:gd name="connsiteY331" fmla="*/ 3573 h 10000"/>
                <a:gd name="connsiteX332" fmla="*/ 6923 w 10000"/>
                <a:gd name="connsiteY332" fmla="*/ 3621 h 10000"/>
                <a:gd name="connsiteX333" fmla="*/ 6886 w 10000"/>
                <a:gd name="connsiteY333" fmla="*/ 3661 h 10000"/>
                <a:gd name="connsiteX334" fmla="*/ 6849 w 10000"/>
                <a:gd name="connsiteY334" fmla="*/ 3688 h 10000"/>
                <a:gd name="connsiteX335" fmla="*/ 6810 w 10000"/>
                <a:gd name="connsiteY335" fmla="*/ 3688 h 10000"/>
                <a:gd name="connsiteX336" fmla="*/ 6737 w 10000"/>
                <a:gd name="connsiteY336" fmla="*/ 3648 h 10000"/>
                <a:gd name="connsiteX337" fmla="*/ 6670 w 10000"/>
                <a:gd name="connsiteY337" fmla="*/ 3600 h 10000"/>
                <a:gd name="connsiteX338" fmla="*/ 6624 w 10000"/>
                <a:gd name="connsiteY338" fmla="*/ 3543 h 10000"/>
                <a:gd name="connsiteX339" fmla="*/ 6606 w 10000"/>
                <a:gd name="connsiteY339" fmla="*/ 3475 h 10000"/>
                <a:gd name="connsiteX340" fmla="*/ 6612 w 10000"/>
                <a:gd name="connsiteY340" fmla="*/ 3427 h 10000"/>
                <a:gd name="connsiteX341" fmla="*/ 6636 w 10000"/>
                <a:gd name="connsiteY341" fmla="*/ 3400 h 10000"/>
                <a:gd name="connsiteX342" fmla="*/ 6658 w 10000"/>
                <a:gd name="connsiteY342" fmla="*/ 3366 h 10000"/>
                <a:gd name="connsiteX343" fmla="*/ 6682 w 10000"/>
                <a:gd name="connsiteY343" fmla="*/ 3332 h 10000"/>
                <a:gd name="connsiteX344" fmla="*/ 6694 w 10000"/>
                <a:gd name="connsiteY344" fmla="*/ 3275 h 10000"/>
                <a:gd name="connsiteX345" fmla="*/ 6700 w 10000"/>
                <a:gd name="connsiteY345" fmla="*/ 3173 h 10000"/>
                <a:gd name="connsiteX346" fmla="*/ 6706 w 10000"/>
                <a:gd name="connsiteY346" fmla="*/ 3061 h 10000"/>
                <a:gd name="connsiteX347" fmla="*/ 6725 w 10000"/>
                <a:gd name="connsiteY347" fmla="*/ 2945 h 10000"/>
                <a:gd name="connsiteX348" fmla="*/ 6755 w 10000"/>
                <a:gd name="connsiteY348" fmla="*/ 2847 h 10000"/>
                <a:gd name="connsiteX349" fmla="*/ 6792 w 10000"/>
                <a:gd name="connsiteY349" fmla="*/ 2752 h 10000"/>
                <a:gd name="connsiteX350" fmla="*/ 6822 w 10000"/>
                <a:gd name="connsiteY350" fmla="*/ 2654 h 10000"/>
                <a:gd name="connsiteX351" fmla="*/ 6849 w 10000"/>
                <a:gd name="connsiteY351" fmla="*/ 2559 h 10000"/>
                <a:gd name="connsiteX352" fmla="*/ 6868 w 10000"/>
                <a:gd name="connsiteY352" fmla="*/ 2494 h 10000"/>
                <a:gd name="connsiteX353" fmla="*/ 6892 w 10000"/>
                <a:gd name="connsiteY353" fmla="*/ 2447 h 10000"/>
                <a:gd name="connsiteX354" fmla="*/ 6935 w 10000"/>
                <a:gd name="connsiteY354" fmla="*/ 2419 h 10000"/>
                <a:gd name="connsiteX355" fmla="*/ 6996 w 10000"/>
                <a:gd name="connsiteY355" fmla="*/ 2413 h 10000"/>
                <a:gd name="connsiteX356" fmla="*/ 7060 w 10000"/>
                <a:gd name="connsiteY356" fmla="*/ 2419 h 10000"/>
                <a:gd name="connsiteX357" fmla="*/ 7102 w 10000"/>
                <a:gd name="connsiteY357" fmla="*/ 2440 h 10000"/>
                <a:gd name="connsiteX358" fmla="*/ 7157 w 10000"/>
                <a:gd name="connsiteY358" fmla="*/ 2460 h 10000"/>
                <a:gd name="connsiteX359" fmla="*/ 7206 w 10000"/>
                <a:gd name="connsiteY359" fmla="*/ 2487 h 10000"/>
                <a:gd name="connsiteX360" fmla="*/ 7252 w 10000"/>
                <a:gd name="connsiteY360" fmla="*/ 2497 h 10000"/>
                <a:gd name="connsiteX361" fmla="*/ 7294 w 10000"/>
                <a:gd name="connsiteY361" fmla="*/ 2497 h 10000"/>
                <a:gd name="connsiteX362" fmla="*/ 7331 w 10000"/>
                <a:gd name="connsiteY362" fmla="*/ 2474 h 10000"/>
                <a:gd name="connsiteX363" fmla="*/ 7386 w 10000"/>
                <a:gd name="connsiteY363" fmla="*/ 2385 h 10000"/>
                <a:gd name="connsiteX364" fmla="*/ 7444 w 10000"/>
                <a:gd name="connsiteY364" fmla="*/ 2290 h 10000"/>
                <a:gd name="connsiteX365" fmla="*/ 7505 w 10000"/>
                <a:gd name="connsiteY365" fmla="*/ 2206 h 10000"/>
                <a:gd name="connsiteX366" fmla="*/ 7547 w 10000"/>
                <a:gd name="connsiteY366" fmla="*/ 2172 h 10000"/>
                <a:gd name="connsiteX367" fmla="*/ 7596 w 10000"/>
                <a:gd name="connsiteY367" fmla="*/ 2158 h 10000"/>
                <a:gd name="connsiteX368" fmla="*/ 7636 w 10000"/>
                <a:gd name="connsiteY368" fmla="*/ 2151 h 10000"/>
                <a:gd name="connsiteX369" fmla="*/ 7684 w 10000"/>
                <a:gd name="connsiteY369" fmla="*/ 2138 h 10000"/>
                <a:gd name="connsiteX370" fmla="*/ 7721 w 10000"/>
                <a:gd name="connsiteY370" fmla="*/ 2111 h 10000"/>
                <a:gd name="connsiteX371" fmla="*/ 7739 w 10000"/>
                <a:gd name="connsiteY371" fmla="*/ 2073 h 10000"/>
                <a:gd name="connsiteX372" fmla="*/ 7745 w 10000"/>
                <a:gd name="connsiteY372" fmla="*/ 2019 h 10000"/>
                <a:gd name="connsiteX373" fmla="*/ 7733 w 10000"/>
                <a:gd name="connsiteY373" fmla="*/ 1958 h 10000"/>
                <a:gd name="connsiteX374" fmla="*/ 7721 w 10000"/>
                <a:gd name="connsiteY374" fmla="*/ 1904 h 10000"/>
                <a:gd name="connsiteX375" fmla="*/ 7709 w 10000"/>
                <a:gd name="connsiteY375" fmla="*/ 1860 h 10000"/>
                <a:gd name="connsiteX376" fmla="*/ 7715 w 10000"/>
                <a:gd name="connsiteY376" fmla="*/ 1812 h 10000"/>
                <a:gd name="connsiteX377" fmla="*/ 7727 w 10000"/>
                <a:gd name="connsiteY377" fmla="*/ 1758 h 10000"/>
                <a:gd name="connsiteX378" fmla="*/ 7745 w 10000"/>
                <a:gd name="connsiteY378" fmla="*/ 1690 h 10000"/>
                <a:gd name="connsiteX379" fmla="*/ 7770 w 10000"/>
                <a:gd name="connsiteY379" fmla="*/ 1619 h 10000"/>
                <a:gd name="connsiteX380" fmla="*/ 7788 w 10000"/>
                <a:gd name="connsiteY380" fmla="*/ 1558 h 10000"/>
                <a:gd name="connsiteX381" fmla="*/ 7803 w 10000"/>
                <a:gd name="connsiteY381" fmla="*/ 1503 h 10000"/>
                <a:gd name="connsiteX382" fmla="*/ 7821 w 10000"/>
                <a:gd name="connsiteY382" fmla="*/ 1412 h 10000"/>
                <a:gd name="connsiteX383" fmla="*/ 7834 w 10000"/>
                <a:gd name="connsiteY383" fmla="*/ 1310 h 10000"/>
                <a:gd name="connsiteX384" fmla="*/ 7858 w 10000"/>
                <a:gd name="connsiteY384" fmla="*/ 1205 h 10000"/>
                <a:gd name="connsiteX385" fmla="*/ 7876 w 10000"/>
                <a:gd name="connsiteY385" fmla="*/ 1144 h 10000"/>
                <a:gd name="connsiteX386" fmla="*/ 7888 w 10000"/>
                <a:gd name="connsiteY386" fmla="*/ 1110 h 10000"/>
                <a:gd name="connsiteX387" fmla="*/ 7907 w 10000"/>
                <a:gd name="connsiteY387" fmla="*/ 1076 h 10000"/>
                <a:gd name="connsiteX388" fmla="*/ 7931 w 10000"/>
                <a:gd name="connsiteY388" fmla="*/ 1035 h 10000"/>
                <a:gd name="connsiteX389" fmla="*/ 7968 w 10000"/>
                <a:gd name="connsiteY389" fmla="*/ 998 h 10000"/>
                <a:gd name="connsiteX390" fmla="*/ 8001 w 10000"/>
                <a:gd name="connsiteY390" fmla="*/ 937 h 10000"/>
                <a:gd name="connsiteX391" fmla="*/ 8020 w 10000"/>
                <a:gd name="connsiteY391" fmla="*/ 882 h 10000"/>
                <a:gd name="connsiteX392" fmla="*/ 8026 w 10000"/>
                <a:gd name="connsiteY392" fmla="*/ 835 h 10000"/>
                <a:gd name="connsiteX393" fmla="*/ 8026 w 10000"/>
                <a:gd name="connsiteY393" fmla="*/ 784 h 10000"/>
                <a:gd name="connsiteX394" fmla="*/ 8020 w 10000"/>
                <a:gd name="connsiteY394" fmla="*/ 709 h 10000"/>
                <a:gd name="connsiteX395" fmla="*/ 8020 w 10000"/>
                <a:gd name="connsiteY395" fmla="*/ 628 h 10000"/>
                <a:gd name="connsiteX396" fmla="*/ 8007 w 10000"/>
                <a:gd name="connsiteY396" fmla="*/ 556 h 10000"/>
                <a:gd name="connsiteX397" fmla="*/ 7989 w 10000"/>
                <a:gd name="connsiteY397" fmla="*/ 509 h 10000"/>
                <a:gd name="connsiteX398" fmla="*/ 7968 w 10000"/>
                <a:gd name="connsiteY398" fmla="*/ 495 h 10000"/>
                <a:gd name="connsiteX399" fmla="*/ 7937 w 10000"/>
                <a:gd name="connsiteY399" fmla="*/ 502 h 10000"/>
                <a:gd name="connsiteX400" fmla="*/ 7901 w 10000"/>
                <a:gd name="connsiteY400" fmla="*/ 516 h 10000"/>
                <a:gd name="connsiteX401" fmla="*/ 7864 w 10000"/>
                <a:gd name="connsiteY401" fmla="*/ 529 h 10000"/>
                <a:gd name="connsiteX402" fmla="*/ 7821 w 10000"/>
                <a:gd name="connsiteY402" fmla="*/ 536 h 10000"/>
                <a:gd name="connsiteX403" fmla="*/ 7788 w 10000"/>
                <a:gd name="connsiteY403" fmla="*/ 529 h 10000"/>
                <a:gd name="connsiteX404" fmla="*/ 7764 w 10000"/>
                <a:gd name="connsiteY404" fmla="*/ 502 h 10000"/>
                <a:gd name="connsiteX405" fmla="*/ 7757 w 10000"/>
                <a:gd name="connsiteY405" fmla="*/ 461 h 10000"/>
                <a:gd name="connsiteX406" fmla="*/ 7764 w 10000"/>
                <a:gd name="connsiteY406" fmla="*/ 421 h 10000"/>
                <a:gd name="connsiteX407" fmla="*/ 8374 w 10000"/>
                <a:gd name="connsiteY407" fmla="*/ 3650 h 10000"/>
                <a:gd name="connsiteX408" fmla="*/ 8105 w 10000"/>
                <a:gd name="connsiteY408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930 w 10000"/>
                <a:gd name="connsiteY14" fmla="*/ 3491 h 10000"/>
                <a:gd name="connsiteX15" fmla="*/ 8610 w 10000"/>
                <a:gd name="connsiteY15" fmla="*/ 3155 h 10000"/>
                <a:gd name="connsiteX16" fmla="*/ 8135 w 10000"/>
                <a:gd name="connsiteY16" fmla="*/ 448 h 10000"/>
                <a:gd name="connsiteX17" fmla="*/ 8403 w 10000"/>
                <a:gd name="connsiteY17" fmla="*/ 621 h 10000"/>
                <a:gd name="connsiteX18" fmla="*/ 8971 w 10000"/>
                <a:gd name="connsiteY18" fmla="*/ 3282 h 10000"/>
                <a:gd name="connsiteX19" fmla="*/ 8681 w 10000"/>
                <a:gd name="connsiteY19" fmla="*/ 556 h 10000"/>
                <a:gd name="connsiteX20" fmla="*/ 8693 w 10000"/>
                <a:gd name="connsiteY20" fmla="*/ 1110 h 10000"/>
                <a:gd name="connsiteX21" fmla="*/ 8830 w 10000"/>
                <a:gd name="connsiteY21" fmla="*/ 3090 h 10000"/>
                <a:gd name="connsiteX22" fmla="*/ 9214 w 10000"/>
                <a:gd name="connsiteY22" fmla="*/ 3632 h 10000"/>
                <a:gd name="connsiteX23" fmla="*/ 9254 w 10000"/>
                <a:gd name="connsiteY23" fmla="*/ 2330 h 10000"/>
                <a:gd name="connsiteX24" fmla="*/ 9418 w 10000"/>
                <a:gd name="connsiteY24" fmla="*/ 2472 h 10000"/>
                <a:gd name="connsiteX25" fmla="*/ 8903 w 10000"/>
                <a:gd name="connsiteY25" fmla="*/ 2720 h 10000"/>
                <a:gd name="connsiteX26" fmla="*/ 9298 w 10000"/>
                <a:gd name="connsiteY26" fmla="*/ 2663 h 10000"/>
                <a:gd name="connsiteX27" fmla="*/ 9241 w 10000"/>
                <a:gd name="connsiteY27" fmla="*/ 2547 h 10000"/>
                <a:gd name="connsiteX28" fmla="*/ 9753 w 10000"/>
                <a:gd name="connsiteY28" fmla="*/ 1697 h 10000"/>
                <a:gd name="connsiteX29" fmla="*/ 9845 w 10000"/>
                <a:gd name="connsiteY29" fmla="*/ 2090 h 10000"/>
                <a:gd name="connsiteX30" fmla="*/ 9747 w 10000"/>
                <a:gd name="connsiteY30" fmla="*/ 2145 h 10000"/>
                <a:gd name="connsiteX31" fmla="*/ 9723 w 10000"/>
                <a:gd name="connsiteY31" fmla="*/ 2379 h 10000"/>
                <a:gd name="connsiteX32" fmla="*/ 9567 w 10000"/>
                <a:gd name="connsiteY32" fmla="*/ 2565 h 10000"/>
                <a:gd name="connsiteX33" fmla="*/ 9400 w 10000"/>
                <a:gd name="connsiteY33" fmla="*/ 2939 h 10000"/>
                <a:gd name="connsiteX34" fmla="*/ 9147 w 10000"/>
                <a:gd name="connsiteY34" fmla="*/ 3247 h 10000"/>
                <a:gd name="connsiteX35" fmla="*/ 9101 w 10000"/>
                <a:gd name="connsiteY35" fmla="*/ 3407 h 10000"/>
                <a:gd name="connsiteX36" fmla="*/ 9269 w 10000"/>
                <a:gd name="connsiteY36" fmla="*/ 3607 h 10000"/>
                <a:gd name="connsiteX37" fmla="*/ 9394 w 10000"/>
                <a:gd name="connsiteY37" fmla="*/ 3800 h 10000"/>
                <a:gd name="connsiteX38" fmla="*/ 9357 w 10000"/>
                <a:gd name="connsiteY38" fmla="*/ 4075 h 10000"/>
                <a:gd name="connsiteX39" fmla="*/ 9381 w 10000"/>
                <a:gd name="connsiteY39" fmla="*/ 4296 h 10000"/>
                <a:gd name="connsiteX40" fmla="*/ 9232 w 10000"/>
                <a:gd name="connsiteY40" fmla="*/ 4221 h 10000"/>
                <a:gd name="connsiteX41" fmla="*/ 9183 w 10000"/>
                <a:gd name="connsiteY41" fmla="*/ 4289 h 10000"/>
                <a:gd name="connsiteX42" fmla="*/ 9052 w 10000"/>
                <a:gd name="connsiteY42" fmla="*/ 4242 h 10000"/>
                <a:gd name="connsiteX43" fmla="*/ 8979 w 10000"/>
                <a:gd name="connsiteY43" fmla="*/ 4428 h 10000"/>
                <a:gd name="connsiteX44" fmla="*/ 9107 w 10000"/>
                <a:gd name="connsiteY44" fmla="*/ 4455 h 10000"/>
                <a:gd name="connsiteX45" fmla="*/ 9232 w 10000"/>
                <a:gd name="connsiteY45" fmla="*/ 4642 h 10000"/>
                <a:gd name="connsiteX46" fmla="*/ 9214 w 10000"/>
                <a:gd name="connsiteY46" fmla="*/ 4924 h 10000"/>
                <a:gd name="connsiteX47" fmla="*/ 9321 w 10000"/>
                <a:gd name="connsiteY47" fmla="*/ 5090 h 10000"/>
                <a:gd name="connsiteX48" fmla="*/ 9327 w 10000"/>
                <a:gd name="connsiteY48" fmla="*/ 5192 h 10000"/>
                <a:gd name="connsiteX49" fmla="*/ 9418 w 10000"/>
                <a:gd name="connsiteY49" fmla="*/ 5212 h 10000"/>
                <a:gd name="connsiteX50" fmla="*/ 9659 w 10000"/>
                <a:gd name="connsiteY50" fmla="*/ 5005 h 10000"/>
                <a:gd name="connsiteX51" fmla="*/ 9778 w 10000"/>
                <a:gd name="connsiteY51" fmla="*/ 5229 h 10000"/>
                <a:gd name="connsiteX52" fmla="*/ 9884 w 10000"/>
                <a:gd name="connsiteY52" fmla="*/ 5456 h 10000"/>
                <a:gd name="connsiteX53" fmla="*/ 10000 w 10000"/>
                <a:gd name="connsiteY53" fmla="*/ 5531 h 10000"/>
                <a:gd name="connsiteX54" fmla="*/ 10000 w 10000"/>
                <a:gd name="connsiteY54" fmla="*/ 5691 h 10000"/>
                <a:gd name="connsiteX55" fmla="*/ 9869 w 10000"/>
                <a:gd name="connsiteY55" fmla="*/ 5864 h 10000"/>
                <a:gd name="connsiteX56" fmla="*/ 9717 w 10000"/>
                <a:gd name="connsiteY56" fmla="*/ 6026 h 10000"/>
                <a:gd name="connsiteX57" fmla="*/ 9561 w 10000"/>
                <a:gd name="connsiteY57" fmla="*/ 5993 h 10000"/>
                <a:gd name="connsiteX58" fmla="*/ 9549 w 10000"/>
                <a:gd name="connsiteY58" fmla="*/ 6118 h 10000"/>
                <a:gd name="connsiteX59" fmla="*/ 9449 w 10000"/>
                <a:gd name="connsiteY59" fmla="*/ 6172 h 10000"/>
                <a:gd name="connsiteX60" fmla="*/ 9238 w 10000"/>
                <a:gd name="connsiteY60" fmla="*/ 6240 h 10000"/>
                <a:gd name="connsiteX61" fmla="*/ 9083 w 10000"/>
                <a:gd name="connsiteY61" fmla="*/ 6440 h 10000"/>
                <a:gd name="connsiteX62" fmla="*/ 8921 w 10000"/>
                <a:gd name="connsiteY62" fmla="*/ 6586 h 10000"/>
                <a:gd name="connsiteX63" fmla="*/ 8787 w 10000"/>
                <a:gd name="connsiteY63" fmla="*/ 6827 h 10000"/>
                <a:gd name="connsiteX64" fmla="*/ 8650 w 10000"/>
                <a:gd name="connsiteY64" fmla="*/ 6607 h 10000"/>
                <a:gd name="connsiteX65" fmla="*/ 8525 w 10000"/>
                <a:gd name="connsiteY65" fmla="*/ 6505 h 10000"/>
                <a:gd name="connsiteX66" fmla="*/ 8434 w 10000"/>
                <a:gd name="connsiteY66" fmla="*/ 6600 h 10000"/>
                <a:gd name="connsiteX67" fmla="*/ 8495 w 10000"/>
                <a:gd name="connsiteY67" fmla="*/ 6675 h 10000"/>
                <a:gd name="connsiteX68" fmla="*/ 8495 w 10000"/>
                <a:gd name="connsiteY68" fmla="*/ 6895 h 10000"/>
                <a:gd name="connsiteX69" fmla="*/ 8565 w 10000"/>
                <a:gd name="connsiteY69" fmla="*/ 7082 h 10000"/>
                <a:gd name="connsiteX70" fmla="*/ 8464 w 10000"/>
                <a:gd name="connsiteY70" fmla="*/ 7262 h 10000"/>
                <a:gd name="connsiteX71" fmla="*/ 8440 w 10000"/>
                <a:gd name="connsiteY71" fmla="*/ 7187 h 10000"/>
                <a:gd name="connsiteX72" fmla="*/ 8236 w 10000"/>
                <a:gd name="connsiteY72" fmla="*/ 7180 h 10000"/>
                <a:gd name="connsiteX73" fmla="*/ 8093 w 10000"/>
                <a:gd name="connsiteY73" fmla="*/ 7034 h 10000"/>
                <a:gd name="connsiteX74" fmla="*/ 8044 w 10000"/>
                <a:gd name="connsiteY74" fmla="*/ 6827 h 10000"/>
                <a:gd name="connsiteX75" fmla="*/ 7943 w 10000"/>
                <a:gd name="connsiteY75" fmla="*/ 6688 h 10000"/>
                <a:gd name="connsiteX76" fmla="*/ 7864 w 10000"/>
                <a:gd name="connsiteY76" fmla="*/ 6532 h 10000"/>
                <a:gd name="connsiteX77" fmla="*/ 7788 w 10000"/>
                <a:gd name="connsiteY77" fmla="*/ 6485 h 10000"/>
                <a:gd name="connsiteX78" fmla="*/ 7727 w 10000"/>
                <a:gd name="connsiteY78" fmla="*/ 6586 h 10000"/>
                <a:gd name="connsiteX79" fmla="*/ 7636 w 10000"/>
                <a:gd name="connsiteY79" fmla="*/ 6593 h 10000"/>
                <a:gd name="connsiteX80" fmla="*/ 7523 w 10000"/>
                <a:gd name="connsiteY80" fmla="*/ 6675 h 10000"/>
                <a:gd name="connsiteX81" fmla="*/ 7553 w 10000"/>
                <a:gd name="connsiteY81" fmla="*/ 6905 h 10000"/>
                <a:gd name="connsiteX82" fmla="*/ 7438 w 10000"/>
                <a:gd name="connsiteY82" fmla="*/ 6953 h 10000"/>
                <a:gd name="connsiteX83" fmla="*/ 7355 w 10000"/>
                <a:gd name="connsiteY83" fmla="*/ 6919 h 10000"/>
                <a:gd name="connsiteX84" fmla="*/ 7270 w 10000"/>
                <a:gd name="connsiteY84" fmla="*/ 7041 h 10000"/>
                <a:gd name="connsiteX85" fmla="*/ 7151 w 10000"/>
                <a:gd name="connsiteY85" fmla="*/ 7034 h 10000"/>
                <a:gd name="connsiteX86" fmla="*/ 6996 w 10000"/>
                <a:gd name="connsiteY86" fmla="*/ 7221 h 10000"/>
                <a:gd name="connsiteX87" fmla="*/ 6849 w 10000"/>
                <a:gd name="connsiteY87" fmla="*/ 7234 h 10000"/>
                <a:gd name="connsiteX88" fmla="*/ 6798 w 10000"/>
                <a:gd name="connsiteY88" fmla="*/ 6973 h 10000"/>
                <a:gd name="connsiteX89" fmla="*/ 6651 w 10000"/>
                <a:gd name="connsiteY89" fmla="*/ 6960 h 10000"/>
                <a:gd name="connsiteX90" fmla="*/ 6575 w 10000"/>
                <a:gd name="connsiteY90" fmla="*/ 7102 h 10000"/>
                <a:gd name="connsiteX91" fmla="*/ 6557 w 10000"/>
                <a:gd name="connsiteY91" fmla="*/ 7268 h 10000"/>
                <a:gd name="connsiteX92" fmla="*/ 6459 w 10000"/>
                <a:gd name="connsiteY92" fmla="*/ 7401 h 10000"/>
                <a:gd name="connsiteX93" fmla="*/ 6496 w 10000"/>
                <a:gd name="connsiteY93" fmla="*/ 7540 h 10000"/>
                <a:gd name="connsiteX94" fmla="*/ 6450 w 10000"/>
                <a:gd name="connsiteY94" fmla="*/ 7621 h 10000"/>
                <a:gd name="connsiteX95" fmla="*/ 6658 w 10000"/>
                <a:gd name="connsiteY95" fmla="*/ 7917 h 10000"/>
                <a:gd name="connsiteX96" fmla="*/ 6322 w 10000"/>
                <a:gd name="connsiteY96" fmla="*/ 8062 h 10000"/>
                <a:gd name="connsiteX97" fmla="*/ 6137 w 10000"/>
                <a:gd name="connsiteY97" fmla="*/ 8062 h 10000"/>
                <a:gd name="connsiteX98" fmla="*/ 5874 w 10000"/>
                <a:gd name="connsiteY98" fmla="*/ 8168 h 10000"/>
                <a:gd name="connsiteX99" fmla="*/ 5728 w 10000"/>
                <a:gd name="connsiteY99" fmla="*/ 8571 h 10000"/>
                <a:gd name="connsiteX100" fmla="*/ 5491 w 10000"/>
                <a:gd name="connsiteY100" fmla="*/ 8670 h 10000"/>
                <a:gd name="connsiteX101" fmla="*/ 5381 w 10000"/>
                <a:gd name="connsiteY101" fmla="*/ 8616 h 10000"/>
                <a:gd name="connsiteX102" fmla="*/ 5274 w 10000"/>
                <a:gd name="connsiteY102" fmla="*/ 8816 h 10000"/>
                <a:gd name="connsiteX103" fmla="*/ 5101 w 10000"/>
                <a:gd name="connsiteY103" fmla="*/ 8751 h 10000"/>
                <a:gd name="connsiteX104" fmla="*/ 4939 w 10000"/>
                <a:gd name="connsiteY104" fmla="*/ 8951 h 10000"/>
                <a:gd name="connsiteX105" fmla="*/ 4878 w 10000"/>
                <a:gd name="connsiteY105" fmla="*/ 9223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9 h 10000"/>
                <a:gd name="connsiteX111" fmla="*/ 3775 w 10000"/>
                <a:gd name="connsiteY111" fmla="*/ 9572 h 10000"/>
                <a:gd name="connsiteX112" fmla="*/ 3641 w 10000"/>
                <a:gd name="connsiteY112" fmla="*/ 9437 h 10000"/>
                <a:gd name="connsiteX113" fmla="*/ 3757 w 10000"/>
                <a:gd name="connsiteY113" fmla="*/ 9186 h 10000"/>
                <a:gd name="connsiteX114" fmla="*/ 3803 w 10000"/>
                <a:gd name="connsiteY114" fmla="*/ 9023 h 10000"/>
                <a:gd name="connsiteX115" fmla="*/ 3702 w 10000"/>
                <a:gd name="connsiteY115" fmla="*/ 8863 h 10000"/>
                <a:gd name="connsiteX116" fmla="*/ 3504 w 10000"/>
                <a:gd name="connsiteY116" fmla="*/ 8924 h 10000"/>
                <a:gd name="connsiteX117" fmla="*/ 3397 w 10000"/>
                <a:gd name="connsiteY117" fmla="*/ 9192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4 h 10000"/>
                <a:gd name="connsiteX124" fmla="*/ 2663 w 10000"/>
                <a:gd name="connsiteY124" fmla="*/ 9379 h 10000"/>
                <a:gd name="connsiteX125" fmla="*/ 2663 w 10000"/>
                <a:gd name="connsiteY125" fmla="*/ 9016 h 10000"/>
                <a:gd name="connsiteX126" fmla="*/ 2526 w 10000"/>
                <a:gd name="connsiteY126" fmla="*/ 8884 h 10000"/>
                <a:gd name="connsiteX127" fmla="*/ 2297 w 10000"/>
                <a:gd name="connsiteY127" fmla="*/ 8890 h 10000"/>
                <a:gd name="connsiteX128" fmla="*/ 2005 w 10000"/>
                <a:gd name="connsiteY128" fmla="*/ 9209 h 10000"/>
                <a:gd name="connsiteX129" fmla="*/ 1597 w 10000"/>
                <a:gd name="connsiteY129" fmla="*/ 9209 h 10000"/>
                <a:gd name="connsiteX130" fmla="*/ 1344 w 10000"/>
                <a:gd name="connsiteY130" fmla="*/ 9063 h 10000"/>
                <a:gd name="connsiteX131" fmla="*/ 1356 w 10000"/>
                <a:gd name="connsiteY131" fmla="*/ 8856 h 10000"/>
                <a:gd name="connsiteX132" fmla="*/ 1152 w 10000"/>
                <a:gd name="connsiteY132" fmla="*/ 8843 h 10000"/>
                <a:gd name="connsiteX133" fmla="*/ 920 w 10000"/>
                <a:gd name="connsiteY133" fmla="*/ 8616 h 10000"/>
                <a:gd name="connsiteX134" fmla="*/ 1069 w 10000"/>
                <a:gd name="connsiteY134" fmla="*/ 8381 h 10000"/>
                <a:gd name="connsiteX135" fmla="*/ 1207 w 10000"/>
                <a:gd name="connsiteY135" fmla="*/ 8337 h 10000"/>
                <a:gd name="connsiteX136" fmla="*/ 1146 w 10000"/>
                <a:gd name="connsiteY136" fmla="*/ 8110 h 10000"/>
                <a:gd name="connsiteX137" fmla="*/ 902 w 10000"/>
                <a:gd name="connsiteY137" fmla="*/ 8015 h 10000"/>
                <a:gd name="connsiteX138" fmla="*/ 619 w 10000"/>
                <a:gd name="connsiteY138" fmla="*/ 8056 h 10000"/>
                <a:gd name="connsiteX139" fmla="*/ 475 w 10000"/>
                <a:gd name="connsiteY139" fmla="*/ 8242 h 10000"/>
                <a:gd name="connsiteX140" fmla="*/ 338 w 10000"/>
                <a:gd name="connsiteY140" fmla="*/ 8222 h 10000"/>
                <a:gd name="connsiteX141" fmla="*/ 104 w 10000"/>
                <a:gd name="connsiteY141" fmla="*/ 7917 h 10000"/>
                <a:gd name="connsiteX142" fmla="*/ 0 w 10000"/>
                <a:gd name="connsiteY142" fmla="*/ 7587 h 10000"/>
                <a:gd name="connsiteX143" fmla="*/ 55 w 10000"/>
                <a:gd name="connsiteY143" fmla="*/ 7394 h 10000"/>
                <a:gd name="connsiteX144" fmla="*/ 30 w 10000"/>
                <a:gd name="connsiteY144" fmla="*/ 6973 h 10000"/>
                <a:gd name="connsiteX145" fmla="*/ 43 w 10000"/>
                <a:gd name="connsiteY145" fmla="*/ 6980 h 10000"/>
                <a:gd name="connsiteX146" fmla="*/ 91 w 10000"/>
                <a:gd name="connsiteY146" fmla="*/ 6980 h 10000"/>
                <a:gd name="connsiteX147" fmla="*/ 158 w 10000"/>
                <a:gd name="connsiteY147" fmla="*/ 6987 h 10000"/>
                <a:gd name="connsiteX148" fmla="*/ 241 w 10000"/>
                <a:gd name="connsiteY148" fmla="*/ 7000 h 10000"/>
                <a:gd name="connsiteX149" fmla="*/ 332 w 10000"/>
                <a:gd name="connsiteY149" fmla="*/ 7007 h 10000"/>
                <a:gd name="connsiteX150" fmla="*/ 420 w 10000"/>
                <a:gd name="connsiteY150" fmla="*/ 7021 h 10000"/>
                <a:gd name="connsiteX151" fmla="*/ 506 w 10000"/>
                <a:gd name="connsiteY151" fmla="*/ 7034 h 10000"/>
                <a:gd name="connsiteX152" fmla="*/ 576 w 10000"/>
                <a:gd name="connsiteY152" fmla="*/ 7048 h 10000"/>
                <a:gd name="connsiteX153" fmla="*/ 631 w 10000"/>
                <a:gd name="connsiteY153" fmla="*/ 7061 h 10000"/>
                <a:gd name="connsiteX154" fmla="*/ 740 w 10000"/>
                <a:gd name="connsiteY154" fmla="*/ 7089 h 10000"/>
                <a:gd name="connsiteX155" fmla="*/ 847 w 10000"/>
                <a:gd name="connsiteY155" fmla="*/ 7089 h 10000"/>
                <a:gd name="connsiteX156" fmla="*/ 938 w 10000"/>
                <a:gd name="connsiteY156" fmla="*/ 7061 h 10000"/>
                <a:gd name="connsiteX157" fmla="*/ 984 w 10000"/>
                <a:gd name="connsiteY157" fmla="*/ 7041 h 10000"/>
                <a:gd name="connsiteX158" fmla="*/ 1027 w 10000"/>
                <a:gd name="connsiteY158" fmla="*/ 7021 h 10000"/>
                <a:gd name="connsiteX159" fmla="*/ 1069 w 10000"/>
                <a:gd name="connsiteY159" fmla="*/ 7014 h 10000"/>
                <a:gd name="connsiteX160" fmla="*/ 1118 w 10000"/>
                <a:gd name="connsiteY160" fmla="*/ 7007 h 10000"/>
                <a:gd name="connsiteX161" fmla="*/ 1176 w 10000"/>
                <a:gd name="connsiteY161" fmla="*/ 7021 h 10000"/>
                <a:gd name="connsiteX162" fmla="*/ 1255 w 10000"/>
                <a:gd name="connsiteY162" fmla="*/ 7041 h 10000"/>
                <a:gd name="connsiteX163" fmla="*/ 1344 w 10000"/>
                <a:gd name="connsiteY163" fmla="*/ 7055 h 10000"/>
                <a:gd name="connsiteX164" fmla="*/ 1441 w 10000"/>
                <a:gd name="connsiteY164" fmla="*/ 7068 h 10000"/>
                <a:gd name="connsiteX165" fmla="*/ 1517 w 10000"/>
                <a:gd name="connsiteY165" fmla="*/ 7082 h 10000"/>
                <a:gd name="connsiteX166" fmla="*/ 1578 w 10000"/>
                <a:gd name="connsiteY166" fmla="*/ 7082 h 10000"/>
                <a:gd name="connsiteX167" fmla="*/ 1651 w 10000"/>
                <a:gd name="connsiteY167" fmla="*/ 7089 h 10000"/>
                <a:gd name="connsiteX168" fmla="*/ 1706 w 10000"/>
                <a:gd name="connsiteY168" fmla="*/ 7109 h 10000"/>
                <a:gd name="connsiteX169" fmla="*/ 1752 w 10000"/>
                <a:gd name="connsiteY169" fmla="*/ 7139 h 10000"/>
                <a:gd name="connsiteX170" fmla="*/ 1795 w 10000"/>
                <a:gd name="connsiteY170" fmla="*/ 7187 h 10000"/>
                <a:gd name="connsiteX171" fmla="*/ 1849 w 10000"/>
                <a:gd name="connsiteY171" fmla="*/ 7241 h 10000"/>
                <a:gd name="connsiteX172" fmla="*/ 1907 w 10000"/>
                <a:gd name="connsiteY172" fmla="*/ 7289 h 10000"/>
                <a:gd name="connsiteX173" fmla="*/ 1968 w 10000"/>
                <a:gd name="connsiteY173" fmla="*/ 7316 h 10000"/>
                <a:gd name="connsiteX174" fmla="*/ 2029 w 10000"/>
                <a:gd name="connsiteY174" fmla="*/ 7340 h 10000"/>
                <a:gd name="connsiteX175" fmla="*/ 2087 w 10000"/>
                <a:gd name="connsiteY175" fmla="*/ 7374 h 10000"/>
                <a:gd name="connsiteX176" fmla="*/ 2160 w 10000"/>
                <a:gd name="connsiteY176" fmla="*/ 7408 h 10000"/>
                <a:gd name="connsiteX177" fmla="*/ 2252 w 10000"/>
                <a:gd name="connsiteY177" fmla="*/ 7441 h 10000"/>
                <a:gd name="connsiteX178" fmla="*/ 2322 w 10000"/>
                <a:gd name="connsiteY178" fmla="*/ 7455 h 10000"/>
                <a:gd name="connsiteX179" fmla="*/ 2413 w 10000"/>
                <a:gd name="connsiteY179" fmla="*/ 7462 h 10000"/>
                <a:gd name="connsiteX180" fmla="*/ 2502 w 10000"/>
                <a:gd name="connsiteY180" fmla="*/ 7469 h 10000"/>
                <a:gd name="connsiteX181" fmla="*/ 2593 w 10000"/>
                <a:gd name="connsiteY181" fmla="*/ 7469 h 10000"/>
                <a:gd name="connsiteX182" fmla="*/ 2663 w 10000"/>
                <a:gd name="connsiteY182" fmla="*/ 7469 h 10000"/>
                <a:gd name="connsiteX183" fmla="*/ 2718 w 10000"/>
                <a:gd name="connsiteY183" fmla="*/ 7475 h 10000"/>
                <a:gd name="connsiteX184" fmla="*/ 2754 w 10000"/>
                <a:gd name="connsiteY184" fmla="*/ 7489 h 10000"/>
                <a:gd name="connsiteX185" fmla="*/ 2785 w 10000"/>
                <a:gd name="connsiteY185" fmla="*/ 7516 h 10000"/>
                <a:gd name="connsiteX186" fmla="*/ 2815 w 10000"/>
                <a:gd name="connsiteY186" fmla="*/ 7547 h 10000"/>
                <a:gd name="connsiteX187" fmla="*/ 2849 w 10000"/>
                <a:gd name="connsiteY187" fmla="*/ 7574 h 10000"/>
                <a:gd name="connsiteX188" fmla="*/ 2885 w 10000"/>
                <a:gd name="connsiteY188" fmla="*/ 7587 h 10000"/>
                <a:gd name="connsiteX189" fmla="*/ 2940 w 10000"/>
                <a:gd name="connsiteY189" fmla="*/ 7594 h 10000"/>
                <a:gd name="connsiteX190" fmla="*/ 3001 w 10000"/>
                <a:gd name="connsiteY190" fmla="*/ 7581 h 10000"/>
                <a:gd name="connsiteX191" fmla="*/ 3053 w 10000"/>
                <a:gd name="connsiteY191" fmla="*/ 7547 h 10000"/>
                <a:gd name="connsiteX192" fmla="*/ 3120 w 10000"/>
                <a:gd name="connsiteY192" fmla="*/ 7489 h 10000"/>
                <a:gd name="connsiteX193" fmla="*/ 3193 w 10000"/>
                <a:gd name="connsiteY193" fmla="*/ 7421 h 10000"/>
                <a:gd name="connsiteX194" fmla="*/ 3269 w 10000"/>
                <a:gd name="connsiteY194" fmla="*/ 7367 h 10000"/>
                <a:gd name="connsiteX195" fmla="*/ 3361 w 10000"/>
                <a:gd name="connsiteY195" fmla="*/ 7319 h 10000"/>
                <a:gd name="connsiteX196" fmla="*/ 3455 w 10000"/>
                <a:gd name="connsiteY196" fmla="*/ 7275 h 10000"/>
                <a:gd name="connsiteX197" fmla="*/ 3547 w 10000"/>
                <a:gd name="connsiteY197" fmla="*/ 7228 h 10000"/>
                <a:gd name="connsiteX198" fmla="*/ 3653 w 10000"/>
                <a:gd name="connsiteY198" fmla="*/ 7173 h 10000"/>
                <a:gd name="connsiteX199" fmla="*/ 3781 w 10000"/>
                <a:gd name="connsiteY199" fmla="*/ 7119 h 10000"/>
                <a:gd name="connsiteX200" fmla="*/ 3906 w 10000"/>
                <a:gd name="connsiteY200" fmla="*/ 7082 h 10000"/>
                <a:gd name="connsiteX201" fmla="*/ 4037 w 10000"/>
                <a:gd name="connsiteY201" fmla="*/ 7055 h 10000"/>
                <a:gd name="connsiteX202" fmla="*/ 4098 w 10000"/>
                <a:gd name="connsiteY202" fmla="*/ 7048 h 10000"/>
                <a:gd name="connsiteX203" fmla="*/ 4135 w 10000"/>
                <a:gd name="connsiteY203" fmla="*/ 7048 h 10000"/>
                <a:gd name="connsiteX204" fmla="*/ 4153 w 10000"/>
                <a:gd name="connsiteY204" fmla="*/ 7055 h 10000"/>
                <a:gd name="connsiteX205" fmla="*/ 4165 w 10000"/>
                <a:gd name="connsiteY205" fmla="*/ 7055 h 10000"/>
                <a:gd name="connsiteX206" fmla="*/ 4177 w 10000"/>
                <a:gd name="connsiteY206" fmla="*/ 7061 h 10000"/>
                <a:gd name="connsiteX207" fmla="*/ 4199 w 10000"/>
                <a:gd name="connsiteY207" fmla="*/ 7061 h 10000"/>
                <a:gd name="connsiteX208" fmla="*/ 4241 w 10000"/>
                <a:gd name="connsiteY208" fmla="*/ 7061 h 10000"/>
                <a:gd name="connsiteX209" fmla="*/ 4321 w 10000"/>
                <a:gd name="connsiteY209" fmla="*/ 7055 h 10000"/>
                <a:gd name="connsiteX210" fmla="*/ 4458 w 10000"/>
                <a:gd name="connsiteY210" fmla="*/ 7041 h 10000"/>
                <a:gd name="connsiteX211" fmla="*/ 4564 w 10000"/>
                <a:gd name="connsiteY211" fmla="*/ 7027 h 10000"/>
                <a:gd name="connsiteX212" fmla="*/ 4650 w 10000"/>
                <a:gd name="connsiteY212" fmla="*/ 7007 h 10000"/>
                <a:gd name="connsiteX213" fmla="*/ 4717 w 10000"/>
                <a:gd name="connsiteY213" fmla="*/ 6987 h 10000"/>
                <a:gd name="connsiteX214" fmla="*/ 4756 w 10000"/>
                <a:gd name="connsiteY214" fmla="*/ 6966 h 10000"/>
                <a:gd name="connsiteX215" fmla="*/ 4787 w 10000"/>
                <a:gd name="connsiteY215" fmla="*/ 6939 h 10000"/>
                <a:gd name="connsiteX216" fmla="*/ 4805 w 10000"/>
                <a:gd name="connsiteY216" fmla="*/ 6905 h 10000"/>
                <a:gd name="connsiteX217" fmla="*/ 4817 w 10000"/>
                <a:gd name="connsiteY217" fmla="*/ 6888 h 10000"/>
                <a:gd name="connsiteX218" fmla="*/ 4842 w 10000"/>
                <a:gd name="connsiteY218" fmla="*/ 6868 h 10000"/>
                <a:gd name="connsiteX219" fmla="*/ 4884 w 10000"/>
                <a:gd name="connsiteY219" fmla="*/ 6848 h 10000"/>
                <a:gd name="connsiteX220" fmla="*/ 4942 w 10000"/>
                <a:gd name="connsiteY220" fmla="*/ 6834 h 10000"/>
                <a:gd name="connsiteX221" fmla="*/ 4997 w 10000"/>
                <a:gd name="connsiteY221" fmla="*/ 6807 h 10000"/>
                <a:gd name="connsiteX222" fmla="*/ 5046 w 10000"/>
                <a:gd name="connsiteY222" fmla="*/ 6766 h 10000"/>
                <a:gd name="connsiteX223" fmla="*/ 5082 w 10000"/>
                <a:gd name="connsiteY223" fmla="*/ 6698 h 10000"/>
                <a:gd name="connsiteX224" fmla="*/ 5101 w 10000"/>
                <a:gd name="connsiteY224" fmla="*/ 6641 h 10000"/>
                <a:gd name="connsiteX225" fmla="*/ 5119 w 10000"/>
                <a:gd name="connsiteY225" fmla="*/ 6586 h 10000"/>
                <a:gd name="connsiteX226" fmla="*/ 5134 w 10000"/>
                <a:gd name="connsiteY226" fmla="*/ 6539 h 10000"/>
                <a:gd name="connsiteX227" fmla="*/ 5171 w 10000"/>
                <a:gd name="connsiteY227" fmla="*/ 6491 h 10000"/>
                <a:gd name="connsiteX228" fmla="*/ 5225 w 10000"/>
                <a:gd name="connsiteY228" fmla="*/ 6447 h 10000"/>
                <a:gd name="connsiteX229" fmla="*/ 5293 w 10000"/>
                <a:gd name="connsiteY229" fmla="*/ 6407 h 10000"/>
                <a:gd name="connsiteX230" fmla="*/ 5338 w 10000"/>
                <a:gd name="connsiteY230" fmla="*/ 6373 h 10000"/>
                <a:gd name="connsiteX231" fmla="*/ 5375 w 10000"/>
                <a:gd name="connsiteY231" fmla="*/ 6352 h 10000"/>
                <a:gd name="connsiteX232" fmla="*/ 5399 w 10000"/>
                <a:gd name="connsiteY232" fmla="*/ 6332 h 10000"/>
                <a:gd name="connsiteX233" fmla="*/ 5424 w 10000"/>
                <a:gd name="connsiteY233" fmla="*/ 6312 h 10000"/>
                <a:gd name="connsiteX234" fmla="*/ 5454 w 10000"/>
                <a:gd name="connsiteY234" fmla="*/ 6291 h 10000"/>
                <a:gd name="connsiteX235" fmla="*/ 5497 w 10000"/>
                <a:gd name="connsiteY235" fmla="*/ 6271 h 10000"/>
                <a:gd name="connsiteX236" fmla="*/ 5536 w 10000"/>
                <a:gd name="connsiteY236" fmla="*/ 6247 h 10000"/>
                <a:gd name="connsiteX237" fmla="*/ 5579 w 10000"/>
                <a:gd name="connsiteY237" fmla="*/ 6213 h 10000"/>
                <a:gd name="connsiteX238" fmla="*/ 5597 w 10000"/>
                <a:gd name="connsiteY238" fmla="*/ 6179 h 10000"/>
                <a:gd name="connsiteX239" fmla="*/ 5597 w 10000"/>
                <a:gd name="connsiteY239" fmla="*/ 6145 h 10000"/>
                <a:gd name="connsiteX240" fmla="*/ 5561 w 10000"/>
                <a:gd name="connsiteY240" fmla="*/ 6091 h 10000"/>
                <a:gd name="connsiteX241" fmla="*/ 5512 w 10000"/>
                <a:gd name="connsiteY241" fmla="*/ 6040 h 10000"/>
                <a:gd name="connsiteX242" fmla="*/ 5466 w 10000"/>
                <a:gd name="connsiteY242" fmla="*/ 5979 h 10000"/>
                <a:gd name="connsiteX243" fmla="*/ 5424 w 10000"/>
                <a:gd name="connsiteY243" fmla="*/ 5918 h 10000"/>
                <a:gd name="connsiteX244" fmla="*/ 5399 w 10000"/>
                <a:gd name="connsiteY244" fmla="*/ 5857 h 10000"/>
                <a:gd name="connsiteX245" fmla="*/ 5399 w 10000"/>
                <a:gd name="connsiteY245" fmla="*/ 5792 h 10000"/>
                <a:gd name="connsiteX246" fmla="*/ 5399 w 10000"/>
                <a:gd name="connsiteY246" fmla="*/ 5697 h 10000"/>
                <a:gd name="connsiteX247" fmla="*/ 5411 w 10000"/>
                <a:gd name="connsiteY247" fmla="*/ 5606 h 10000"/>
                <a:gd name="connsiteX248" fmla="*/ 5430 w 10000"/>
                <a:gd name="connsiteY248" fmla="*/ 5524 h 10000"/>
                <a:gd name="connsiteX249" fmla="*/ 5454 w 10000"/>
                <a:gd name="connsiteY249" fmla="*/ 5456 h 10000"/>
                <a:gd name="connsiteX250" fmla="*/ 5503 w 10000"/>
                <a:gd name="connsiteY250" fmla="*/ 5405 h 10000"/>
                <a:gd name="connsiteX251" fmla="*/ 5555 w 10000"/>
                <a:gd name="connsiteY251" fmla="*/ 5378 h 10000"/>
                <a:gd name="connsiteX252" fmla="*/ 5615 w 10000"/>
                <a:gd name="connsiteY252" fmla="*/ 5365 h 10000"/>
                <a:gd name="connsiteX253" fmla="*/ 5676 w 10000"/>
                <a:gd name="connsiteY253" fmla="*/ 5378 h 10000"/>
                <a:gd name="connsiteX254" fmla="*/ 5740 w 10000"/>
                <a:gd name="connsiteY254" fmla="*/ 5419 h 10000"/>
                <a:gd name="connsiteX255" fmla="*/ 5820 w 10000"/>
                <a:gd name="connsiteY255" fmla="*/ 5450 h 10000"/>
                <a:gd name="connsiteX256" fmla="*/ 5902 w 10000"/>
                <a:gd name="connsiteY256" fmla="*/ 5477 h 10000"/>
                <a:gd name="connsiteX257" fmla="*/ 5981 w 10000"/>
                <a:gd name="connsiteY257" fmla="*/ 5484 h 10000"/>
                <a:gd name="connsiteX258" fmla="*/ 6048 w 10000"/>
                <a:gd name="connsiteY258" fmla="*/ 5477 h 10000"/>
                <a:gd name="connsiteX259" fmla="*/ 6100 w 10000"/>
                <a:gd name="connsiteY259" fmla="*/ 5477 h 10000"/>
                <a:gd name="connsiteX260" fmla="*/ 6155 w 10000"/>
                <a:gd name="connsiteY260" fmla="*/ 5470 h 10000"/>
                <a:gd name="connsiteX261" fmla="*/ 6197 w 10000"/>
                <a:gd name="connsiteY261" fmla="*/ 5456 h 10000"/>
                <a:gd name="connsiteX262" fmla="*/ 6234 w 10000"/>
                <a:gd name="connsiteY262" fmla="*/ 5419 h 10000"/>
                <a:gd name="connsiteX263" fmla="*/ 6271 w 10000"/>
                <a:gd name="connsiteY263" fmla="*/ 5365 h 10000"/>
                <a:gd name="connsiteX264" fmla="*/ 6310 w 10000"/>
                <a:gd name="connsiteY264" fmla="*/ 5297 h 10000"/>
                <a:gd name="connsiteX265" fmla="*/ 6353 w 10000"/>
                <a:gd name="connsiteY265" fmla="*/ 5219 h 10000"/>
                <a:gd name="connsiteX266" fmla="*/ 6402 w 10000"/>
                <a:gd name="connsiteY266" fmla="*/ 5151 h 10000"/>
                <a:gd name="connsiteX267" fmla="*/ 6450 w 10000"/>
                <a:gd name="connsiteY267" fmla="*/ 5097 h 10000"/>
                <a:gd name="connsiteX268" fmla="*/ 6490 w 10000"/>
                <a:gd name="connsiteY268" fmla="*/ 5070 h 10000"/>
                <a:gd name="connsiteX269" fmla="*/ 6539 w 10000"/>
                <a:gd name="connsiteY269" fmla="*/ 5056 h 10000"/>
                <a:gd name="connsiteX270" fmla="*/ 6600 w 10000"/>
                <a:gd name="connsiteY270" fmla="*/ 5049 h 10000"/>
                <a:gd name="connsiteX271" fmla="*/ 6670 w 10000"/>
                <a:gd name="connsiteY271" fmla="*/ 5042 h 10000"/>
                <a:gd name="connsiteX272" fmla="*/ 6743 w 10000"/>
                <a:gd name="connsiteY272" fmla="*/ 5036 h 10000"/>
                <a:gd name="connsiteX273" fmla="*/ 6798 w 10000"/>
                <a:gd name="connsiteY273" fmla="*/ 5029 h 10000"/>
                <a:gd name="connsiteX274" fmla="*/ 6834 w 10000"/>
                <a:gd name="connsiteY274" fmla="*/ 5012 h 10000"/>
                <a:gd name="connsiteX275" fmla="*/ 6868 w 10000"/>
                <a:gd name="connsiteY275" fmla="*/ 4985 h 10000"/>
                <a:gd name="connsiteX276" fmla="*/ 6910 w 10000"/>
                <a:gd name="connsiteY276" fmla="*/ 4937 h 10000"/>
                <a:gd name="connsiteX277" fmla="*/ 6959 w 10000"/>
                <a:gd name="connsiteY277" fmla="*/ 4876 h 10000"/>
                <a:gd name="connsiteX278" fmla="*/ 7002 w 10000"/>
                <a:gd name="connsiteY278" fmla="*/ 4822 h 10000"/>
                <a:gd name="connsiteX279" fmla="*/ 7032 w 10000"/>
                <a:gd name="connsiteY279" fmla="*/ 4778 h 10000"/>
                <a:gd name="connsiteX280" fmla="*/ 7041 w 10000"/>
                <a:gd name="connsiteY280" fmla="*/ 4710 h 10000"/>
                <a:gd name="connsiteX281" fmla="*/ 7054 w 10000"/>
                <a:gd name="connsiteY281" fmla="*/ 4628 h 10000"/>
                <a:gd name="connsiteX282" fmla="*/ 7072 w 10000"/>
                <a:gd name="connsiteY282" fmla="*/ 4557 h 10000"/>
                <a:gd name="connsiteX283" fmla="*/ 7102 w 10000"/>
                <a:gd name="connsiteY283" fmla="*/ 4489 h 10000"/>
                <a:gd name="connsiteX284" fmla="*/ 7163 w 10000"/>
                <a:gd name="connsiteY284" fmla="*/ 4421 h 10000"/>
                <a:gd name="connsiteX285" fmla="*/ 7233 w 10000"/>
                <a:gd name="connsiteY285" fmla="*/ 4364 h 10000"/>
                <a:gd name="connsiteX286" fmla="*/ 7319 w 10000"/>
                <a:gd name="connsiteY286" fmla="*/ 4330 h 10000"/>
                <a:gd name="connsiteX287" fmla="*/ 7361 w 10000"/>
                <a:gd name="connsiteY287" fmla="*/ 4309 h 10000"/>
                <a:gd name="connsiteX288" fmla="*/ 7392 w 10000"/>
                <a:gd name="connsiteY288" fmla="*/ 4282 h 10000"/>
                <a:gd name="connsiteX289" fmla="*/ 7413 w 10000"/>
                <a:gd name="connsiteY289" fmla="*/ 4242 h 10000"/>
                <a:gd name="connsiteX290" fmla="*/ 7444 w 10000"/>
                <a:gd name="connsiteY290" fmla="*/ 4208 h 10000"/>
                <a:gd name="connsiteX291" fmla="*/ 7480 w 10000"/>
                <a:gd name="connsiteY291" fmla="*/ 4181 h 10000"/>
                <a:gd name="connsiteX292" fmla="*/ 7523 w 10000"/>
                <a:gd name="connsiteY292" fmla="*/ 4164 h 10000"/>
                <a:gd name="connsiteX293" fmla="*/ 7578 w 10000"/>
                <a:gd name="connsiteY293" fmla="*/ 4130 h 10000"/>
                <a:gd name="connsiteX294" fmla="*/ 7648 w 10000"/>
                <a:gd name="connsiteY294" fmla="*/ 4089 h 10000"/>
                <a:gd name="connsiteX295" fmla="*/ 7721 w 10000"/>
                <a:gd name="connsiteY295" fmla="*/ 4055 h 10000"/>
                <a:gd name="connsiteX296" fmla="*/ 7797 w 10000"/>
                <a:gd name="connsiteY296" fmla="*/ 4035 h 10000"/>
                <a:gd name="connsiteX297" fmla="*/ 7870 w 10000"/>
                <a:gd name="connsiteY297" fmla="*/ 4028 h 10000"/>
                <a:gd name="connsiteX298" fmla="*/ 7943 w 10000"/>
                <a:gd name="connsiteY298" fmla="*/ 4035 h 10000"/>
                <a:gd name="connsiteX299" fmla="*/ 8007 w 10000"/>
                <a:gd name="connsiteY299" fmla="*/ 4055 h 10000"/>
                <a:gd name="connsiteX300" fmla="*/ 8080 w 10000"/>
                <a:gd name="connsiteY300" fmla="*/ 4069 h 10000"/>
                <a:gd name="connsiteX301" fmla="*/ 8135 w 10000"/>
                <a:gd name="connsiteY301" fmla="*/ 4082 h 10000"/>
                <a:gd name="connsiteX302" fmla="*/ 8181 w 10000"/>
                <a:gd name="connsiteY302" fmla="*/ 4082 h 10000"/>
                <a:gd name="connsiteX303" fmla="*/ 8218 w 10000"/>
                <a:gd name="connsiteY303" fmla="*/ 4062 h 10000"/>
                <a:gd name="connsiteX304" fmla="*/ 8248 w 10000"/>
                <a:gd name="connsiteY304" fmla="*/ 4014 h 10000"/>
                <a:gd name="connsiteX305" fmla="*/ 8266 w 10000"/>
                <a:gd name="connsiteY305" fmla="*/ 3974 h 10000"/>
                <a:gd name="connsiteX306" fmla="*/ 8266 w 10000"/>
                <a:gd name="connsiteY306" fmla="*/ 3929 h 10000"/>
                <a:gd name="connsiteX307" fmla="*/ 8248 w 10000"/>
                <a:gd name="connsiteY307" fmla="*/ 3868 h 10000"/>
                <a:gd name="connsiteX308" fmla="*/ 8211 w 10000"/>
                <a:gd name="connsiteY308" fmla="*/ 3821 h 10000"/>
                <a:gd name="connsiteX309" fmla="*/ 8172 w 10000"/>
                <a:gd name="connsiteY309" fmla="*/ 3760 h 10000"/>
                <a:gd name="connsiteX310" fmla="*/ 8111 w 10000"/>
                <a:gd name="connsiteY310" fmla="*/ 3695 h 10000"/>
                <a:gd name="connsiteX311" fmla="*/ 8056 w 10000"/>
                <a:gd name="connsiteY311" fmla="*/ 3634 h 10000"/>
                <a:gd name="connsiteX312" fmla="*/ 8001 w 10000"/>
                <a:gd name="connsiteY312" fmla="*/ 3580 h 10000"/>
                <a:gd name="connsiteX313" fmla="*/ 7956 w 10000"/>
                <a:gd name="connsiteY313" fmla="*/ 3536 h 10000"/>
                <a:gd name="connsiteX314" fmla="*/ 7846 w 10000"/>
                <a:gd name="connsiteY314" fmla="*/ 3448 h 10000"/>
                <a:gd name="connsiteX315" fmla="*/ 7733 w 10000"/>
                <a:gd name="connsiteY315" fmla="*/ 3407 h 10000"/>
                <a:gd name="connsiteX316" fmla="*/ 7690 w 10000"/>
                <a:gd name="connsiteY316" fmla="*/ 3386 h 10000"/>
                <a:gd name="connsiteX317" fmla="*/ 7648 w 10000"/>
                <a:gd name="connsiteY317" fmla="*/ 3359 h 10000"/>
                <a:gd name="connsiteX318" fmla="*/ 7611 w 10000"/>
                <a:gd name="connsiteY318" fmla="*/ 3346 h 10000"/>
                <a:gd name="connsiteX319" fmla="*/ 7572 w 10000"/>
                <a:gd name="connsiteY319" fmla="*/ 3339 h 10000"/>
                <a:gd name="connsiteX320" fmla="*/ 7523 w 10000"/>
                <a:gd name="connsiteY320" fmla="*/ 3359 h 10000"/>
                <a:gd name="connsiteX321" fmla="*/ 7474 w 10000"/>
                <a:gd name="connsiteY321" fmla="*/ 3414 h 10000"/>
                <a:gd name="connsiteX322" fmla="*/ 7431 w 10000"/>
                <a:gd name="connsiteY322" fmla="*/ 3475 h 10000"/>
                <a:gd name="connsiteX323" fmla="*/ 7392 w 10000"/>
                <a:gd name="connsiteY323" fmla="*/ 3529 h 10000"/>
                <a:gd name="connsiteX324" fmla="*/ 7337 w 10000"/>
                <a:gd name="connsiteY324" fmla="*/ 3566 h 10000"/>
                <a:gd name="connsiteX325" fmla="*/ 7294 w 10000"/>
                <a:gd name="connsiteY325" fmla="*/ 3573 h 10000"/>
                <a:gd name="connsiteX326" fmla="*/ 7239 w 10000"/>
                <a:gd name="connsiteY326" fmla="*/ 3560 h 10000"/>
                <a:gd name="connsiteX327" fmla="*/ 7182 w 10000"/>
                <a:gd name="connsiteY327" fmla="*/ 3543 h 10000"/>
                <a:gd name="connsiteX328" fmla="*/ 7121 w 10000"/>
                <a:gd name="connsiteY328" fmla="*/ 3515 h 10000"/>
                <a:gd name="connsiteX329" fmla="*/ 7060 w 10000"/>
                <a:gd name="connsiteY329" fmla="*/ 3502 h 10000"/>
                <a:gd name="connsiteX330" fmla="*/ 7020 w 10000"/>
                <a:gd name="connsiteY330" fmla="*/ 3509 h 10000"/>
                <a:gd name="connsiteX331" fmla="*/ 6984 w 10000"/>
                <a:gd name="connsiteY331" fmla="*/ 3536 h 10000"/>
                <a:gd name="connsiteX332" fmla="*/ 6953 w 10000"/>
                <a:gd name="connsiteY332" fmla="*/ 3573 h 10000"/>
                <a:gd name="connsiteX333" fmla="*/ 6923 w 10000"/>
                <a:gd name="connsiteY333" fmla="*/ 3621 h 10000"/>
                <a:gd name="connsiteX334" fmla="*/ 6886 w 10000"/>
                <a:gd name="connsiteY334" fmla="*/ 3661 h 10000"/>
                <a:gd name="connsiteX335" fmla="*/ 6849 w 10000"/>
                <a:gd name="connsiteY335" fmla="*/ 3688 h 10000"/>
                <a:gd name="connsiteX336" fmla="*/ 6810 w 10000"/>
                <a:gd name="connsiteY336" fmla="*/ 3688 h 10000"/>
                <a:gd name="connsiteX337" fmla="*/ 6737 w 10000"/>
                <a:gd name="connsiteY337" fmla="*/ 3648 h 10000"/>
                <a:gd name="connsiteX338" fmla="*/ 6670 w 10000"/>
                <a:gd name="connsiteY338" fmla="*/ 3600 h 10000"/>
                <a:gd name="connsiteX339" fmla="*/ 6624 w 10000"/>
                <a:gd name="connsiteY339" fmla="*/ 3543 h 10000"/>
                <a:gd name="connsiteX340" fmla="*/ 6606 w 10000"/>
                <a:gd name="connsiteY340" fmla="*/ 3475 h 10000"/>
                <a:gd name="connsiteX341" fmla="*/ 6612 w 10000"/>
                <a:gd name="connsiteY341" fmla="*/ 3427 h 10000"/>
                <a:gd name="connsiteX342" fmla="*/ 6636 w 10000"/>
                <a:gd name="connsiteY342" fmla="*/ 3400 h 10000"/>
                <a:gd name="connsiteX343" fmla="*/ 6658 w 10000"/>
                <a:gd name="connsiteY343" fmla="*/ 3366 h 10000"/>
                <a:gd name="connsiteX344" fmla="*/ 6682 w 10000"/>
                <a:gd name="connsiteY344" fmla="*/ 3332 h 10000"/>
                <a:gd name="connsiteX345" fmla="*/ 6694 w 10000"/>
                <a:gd name="connsiteY345" fmla="*/ 3275 h 10000"/>
                <a:gd name="connsiteX346" fmla="*/ 6700 w 10000"/>
                <a:gd name="connsiteY346" fmla="*/ 3173 h 10000"/>
                <a:gd name="connsiteX347" fmla="*/ 6706 w 10000"/>
                <a:gd name="connsiteY347" fmla="*/ 3061 h 10000"/>
                <a:gd name="connsiteX348" fmla="*/ 6725 w 10000"/>
                <a:gd name="connsiteY348" fmla="*/ 2945 h 10000"/>
                <a:gd name="connsiteX349" fmla="*/ 6755 w 10000"/>
                <a:gd name="connsiteY349" fmla="*/ 2847 h 10000"/>
                <a:gd name="connsiteX350" fmla="*/ 6792 w 10000"/>
                <a:gd name="connsiteY350" fmla="*/ 2752 h 10000"/>
                <a:gd name="connsiteX351" fmla="*/ 6822 w 10000"/>
                <a:gd name="connsiteY351" fmla="*/ 2654 h 10000"/>
                <a:gd name="connsiteX352" fmla="*/ 6849 w 10000"/>
                <a:gd name="connsiteY352" fmla="*/ 2559 h 10000"/>
                <a:gd name="connsiteX353" fmla="*/ 6868 w 10000"/>
                <a:gd name="connsiteY353" fmla="*/ 2494 h 10000"/>
                <a:gd name="connsiteX354" fmla="*/ 6892 w 10000"/>
                <a:gd name="connsiteY354" fmla="*/ 2447 h 10000"/>
                <a:gd name="connsiteX355" fmla="*/ 6935 w 10000"/>
                <a:gd name="connsiteY355" fmla="*/ 2419 h 10000"/>
                <a:gd name="connsiteX356" fmla="*/ 6996 w 10000"/>
                <a:gd name="connsiteY356" fmla="*/ 2413 h 10000"/>
                <a:gd name="connsiteX357" fmla="*/ 7060 w 10000"/>
                <a:gd name="connsiteY357" fmla="*/ 2419 h 10000"/>
                <a:gd name="connsiteX358" fmla="*/ 7102 w 10000"/>
                <a:gd name="connsiteY358" fmla="*/ 2440 h 10000"/>
                <a:gd name="connsiteX359" fmla="*/ 7157 w 10000"/>
                <a:gd name="connsiteY359" fmla="*/ 2460 h 10000"/>
                <a:gd name="connsiteX360" fmla="*/ 7206 w 10000"/>
                <a:gd name="connsiteY360" fmla="*/ 2487 h 10000"/>
                <a:gd name="connsiteX361" fmla="*/ 7252 w 10000"/>
                <a:gd name="connsiteY361" fmla="*/ 2497 h 10000"/>
                <a:gd name="connsiteX362" fmla="*/ 7294 w 10000"/>
                <a:gd name="connsiteY362" fmla="*/ 2497 h 10000"/>
                <a:gd name="connsiteX363" fmla="*/ 7331 w 10000"/>
                <a:gd name="connsiteY363" fmla="*/ 2474 h 10000"/>
                <a:gd name="connsiteX364" fmla="*/ 7386 w 10000"/>
                <a:gd name="connsiteY364" fmla="*/ 2385 h 10000"/>
                <a:gd name="connsiteX365" fmla="*/ 7444 w 10000"/>
                <a:gd name="connsiteY365" fmla="*/ 2290 h 10000"/>
                <a:gd name="connsiteX366" fmla="*/ 7505 w 10000"/>
                <a:gd name="connsiteY366" fmla="*/ 2206 h 10000"/>
                <a:gd name="connsiteX367" fmla="*/ 7547 w 10000"/>
                <a:gd name="connsiteY367" fmla="*/ 2172 h 10000"/>
                <a:gd name="connsiteX368" fmla="*/ 7596 w 10000"/>
                <a:gd name="connsiteY368" fmla="*/ 2158 h 10000"/>
                <a:gd name="connsiteX369" fmla="*/ 7636 w 10000"/>
                <a:gd name="connsiteY369" fmla="*/ 2151 h 10000"/>
                <a:gd name="connsiteX370" fmla="*/ 7684 w 10000"/>
                <a:gd name="connsiteY370" fmla="*/ 2138 h 10000"/>
                <a:gd name="connsiteX371" fmla="*/ 7721 w 10000"/>
                <a:gd name="connsiteY371" fmla="*/ 2111 h 10000"/>
                <a:gd name="connsiteX372" fmla="*/ 7739 w 10000"/>
                <a:gd name="connsiteY372" fmla="*/ 2073 h 10000"/>
                <a:gd name="connsiteX373" fmla="*/ 7745 w 10000"/>
                <a:gd name="connsiteY373" fmla="*/ 2019 h 10000"/>
                <a:gd name="connsiteX374" fmla="*/ 7733 w 10000"/>
                <a:gd name="connsiteY374" fmla="*/ 1958 h 10000"/>
                <a:gd name="connsiteX375" fmla="*/ 7721 w 10000"/>
                <a:gd name="connsiteY375" fmla="*/ 1904 h 10000"/>
                <a:gd name="connsiteX376" fmla="*/ 7709 w 10000"/>
                <a:gd name="connsiteY376" fmla="*/ 1860 h 10000"/>
                <a:gd name="connsiteX377" fmla="*/ 7715 w 10000"/>
                <a:gd name="connsiteY377" fmla="*/ 1812 h 10000"/>
                <a:gd name="connsiteX378" fmla="*/ 7727 w 10000"/>
                <a:gd name="connsiteY378" fmla="*/ 1758 h 10000"/>
                <a:gd name="connsiteX379" fmla="*/ 7745 w 10000"/>
                <a:gd name="connsiteY379" fmla="*/ 1690 h 10000"/>
                <a:gd name="connsiteX380" fmla="*/ 7770 w 10000"/>
                <a:gd name="connsiteY380" fmla="*/ 1619 h 10000"/>
                <a:gd name="connsiteX381" fmla="*/ 7788 w 10000"/>
                <a:gd name="connsiteY381" fmla="*/ 1558 h 10000"/>
                <a:gd name="connsiteX382" fmla="*/ 7803 w 10000"/>
                <a:gd name="connsiteY382" fmla="*/ 1503 h 10000"/>
                <a:gd name="connsiteX383" fmla="*/ 7821 w 10000"/>
                <a:gd name="connsiteY383" fmla="*/ 1412 h 10000"/>
                <a:gd name="connsiteX384" fmla="*/ 7834 w 10000"/>
                <a:gd name="connsiteY384" fmla="*/ 1310 h 10000"/>
                <a:gd name="connsiteX385" fmla="*/ 7858 w 10000"/>
                <a:gd name="connsiteY385" fmla="*/ 1205 h 10000"/>
                <a:gd name="connsiteX386" fmla="*/ 7876 w 10000"/>
                <a:gd name="connsiteY386" fmla="*/ 1144 h 10000"/>
                <a:gd name="connsiteX387" fmla="*/ 7888 w 10000"/>
                <a:gd name="connsiteY387" fmla="*/ 1110 h 10000"/>
                <a:gd name="connsiteX388" fmla="*/ 7907 w 10000"/>
                <a:gd name="connsiteY388" fmla="*/ 1076 h 10000"/>
                <a:gd name="connsiteX389" fmla="*/ 7931 w 10000"/>
                <a:gd name="connsiteY389" fmla="*/ 1035 h 10000"/>
                <a:gd name="connsiteX390" fmla="*/ 7968 w 10000"/>
                <a:gd name="connsiteY390" fmla="*/ 998 h 10000"/>
                <a:gd name="connsiteX391" fmla="*/ 8001 w 10000"/>
                <a:gd name="connsiteY391" fmla="*/ 937 h 10000"/>
                <a:gd name="connsiteX392" fmla="*/ 8020 w 10000"/>
                <a:gd name="connsiteY392" fmla="*/ 882 h 10000"/>
                <a:gd name="connsiteX393" fmla="*/ 8026 w 10000"/>
                <a:gd name="connsiteY393" fmla="*/ 835 h 10000"/>
                <a:gd name="connsiteX394" fmla="*/ 8026 w 10000"/>
                <a:gd name="connsiteY394" fmla="*/ 784 h 10000"/>
                <a:gd name="connsiteX395" fmla="*/ 8020 w 10000"/>
                <a:gd name="connsiteY395" fmla="*/ 709 h 10000"/>
                <a:gd name="connsiteX396" fmla="*/ 8020 w 10000"/>
                <a:gd name="connsiteY396" fmla="*/ 628 h 10000"/>
                <a:gd name="connsiteX397" fmla="*/ 8007 w 10000"/>
                <a:gd name="connsiteY397" fmla="*/ 556 h 10000"/>
                <a:gd name="connsiteX398" fmla="*/ 7989 w 10000"/>
                <a:gd name="connsiteY398" fmla="*/ 509 h 10000"/>
                <a:gd name="connsiteX399" fmla="*/ 7968 w 10000"/>
                <a:gd name="connsiteY399" fmla="*/ 495 h 10000"/>
                <a:gd name="connsiteX400" fmla="*/ 7937 w 10000"/>
                <a:gd name="connsiteY400" fmla="*/ 502 h 10000"/>
                <a:gd name="connsiteX401" fmla="*/ 7901 w 10000"/>
                <a:gd name="connsiteY401" fmla="*/ 516 h 10000"/>
                <a:gd name="connsiteX402" fmla="*/ 7864 w 10000"/>
                <a:gd name="connsiteY402" fmla="*/ 529 h 10000"/>
                <a:gd name="connsiteX403" fmla="*/ 7821 w 10000"/>
                <a:gd name="connsiteY403" fmla="*/ 536 h 10000"/>
                <a:gd name="connsiteX404" fmla="*/ 7788 w 10000"/>
                <a:gd name="connsiteY404" fmla="*/ 529 h 10000"/>
                <a:gd name="connsiteX405" fmla="*/ 7764 w 10000"/>
                <a:gd name="connsiteY405" fmla="*/ 502 h 10000"/>
                <a:gd name="connsiteX406" fmla="*/ 7757 w 10000"/>
                <a:gd name="connsiteY406" fmla="*/ 461 h 10000"/>
                <a:gd name="connsiteX407" fmla="*/ 7764 w 10000"/>
                <a:gd name="connsiteY407" fmla="*/ 421 h 10000"/>
                <a:gd name="connsiteX408" fmla="*/ 8374 w 10000"/>
                <a:gd name="connsiteY408" fmla="*/ 3650 h 10000"/>
                <a:gd name="connsiteX409" fmla="*/ 8105 w 10000"/>
                <a:gd name="connsiteY409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930 w 10000"/>
                <a:gd name="connsiteY14" fmla="*/ 3491 h 10000"/>
                <a:gd name="connsiteX15" fmla="*/ 8610 w 10000"/>
                <a:gd name="connsiteY15" fmla="*/ 3155 h 10000"/>
                <a:gd name="connsiteX16" fmla="*/ 8135 w 10000"/>
                <a:gd name="connsiteY16" fmla="*/ 448 h 10000"/>
                <a:gd name="connsiteX17" fmla="*/ 8403 w 10000"/>
                <a:gd name="connsiteY17" fmla="*/ 621 h 10000"/>
                <a:gd name="connsiteX18" fmla="*/ 8971 w 10000"/>
                <a:gd name="connsiteY18" fmla="*/ 3282 h 10000"/>
                <a:gd name="connsiteX19" fmla="*/ 8681 w 10000"/>
                <a:gd name="connsiteY19" fmla="*/ 556 h 10000"/>
                <a:gd name="connsiteX20" fmla="*/ 8693 w 10000"/>
                <a:gd name="connsiteY20" fmla="*/ 1110 h 10000"/>
                <a:gd name="connsiteX21" fmla="*/ 8830 w 10000"/>
                <a:gd name="connsiteY21" fmla="*/ 3090 h 10000"/>
                <a:gd name="connsiteX22" fmla="*/ 9214 w 10000"/>
                <a:gd name="connsiteY22" fmla="*/ 3632 h 10000"/>
                <a:gd name="connsiteX23" fmla="*/ 9254 w 10000"/>
                <a:gd name="connsiteY23" fmla="*/ 2330 h 10000"/>
                <a:gd name="connsiteX24" fmla="*/ 9418 w 10000"/>
                <a:gd name="connsiteY24" fmla="*/ 2472 h 10000"/>
                <a:gd name="connsiteX25" fmla="*/ 8903 w 10000"/>
                <a:gd name="connsiteY25" fmla="*/ 2720 h 10000"/>
                <a:gd name="connsiteX26" fmla="*/ 9298 w 10000"/>
                <a:gd name="connsiteY26" fmla="*/ 2663 h 10000"/>
                <a:gd name="connsiteX27" fmla="*/ 9241 w 10000"/>
                <a:gd name="connsiteY27" fmla="*/ 2547 h 10000"/>
                <a:gd name="connsiteX28" fmla="*/ 9753 w 10000"/>
                <a:gd name="connsiteY28" fmla="*/ 1697 h 10000"/>
                <a:gd name="connsiteX29" fmla="*/ 9845 w 10000"/>
                <a:gd name="connsiteY29" fmla="*/ 2090 h 10000"/>
                <a:gd name="connsiteX30" fmla="*/ 9747 w 10000"/>
                <a:gd name="connsiteY30" fmla="*/ 2145 h 10000"/>
                <a:gd name="connsiteX31" fmla="*/ 9723 w 10000"/>
                <a:gd name="connsiteY31" fmla="*/ 2379 h 10000"/>
                <a:gd name="connsiteX32" fmla="*/ 9567 w 10000"/>
                <a:gd name="connsiteY32" fmla="*/ 2565 h 10000"/>
                <a:gd name="connsiteX33" fmla="*/ 9400 w 10000"/>
                <a:gd name="connsiteY33" fmla="*/ 2939 h 10000"/>
                <a:gd name="connsiteX34" fmla="*/ 9147 w 10000"/>
                <a:gd name="connsiteY34" fmla="*/ 3247 h 10000"/>
                <a:gd name="connsiteX35" fmla="*/ 9101 w 10000"/>
                <a:gd name="connsiteY35" fmla="*/ 3407 h 10000"/>
                <a:gd name="connsiteX36" fmla="*/ 9269 w 10000"/>
                <a:gd name="connsiteY36" fmla="*/ 3607 h 10000"/>
                <a:gd name="connsiteX37" fmla="*/ 9394 w 10000"/>
                <a:gd name="connsiteY37" fmla="*/ 3800 h 10000"/>
                <a:gd name="connsiteX38" fmla="*/ 9357 w 10000"/>
                <a:gd name="connsiteY38" fmla="*/ 4075 h 10000"/>
                <a:gd name="connsiteX39" fmla="*/ 9381 w 10000"/>
                <a:gd name="connsiteY39" fmla="*/ 4296 h 10000"/>
                <a:gd name="connsiteX40" fmla="*/ 9232 w 10000"/>
                <a:gd name="connsiteY40" fmla="*/ 4221 h 10000"/>
                <a:gd name="connsiteX41" fmla="*/ 9183 w 10000"/>
                <a:gd name="connsiteY41" fmla="*/ 4289 h 10000"/>
                <a:gd name="connsiteX42" fmla="*/ 9052 w 10000"/>
                <a:gd name="connsiteY42" fmla="*/ 4242 h 10000"/>
                <a:gd name="connsiteX43" fmla="*/ 8979 w 10000"/>
                <a:gd name="connsiteY43" fmla="*/ 4428 h 10000"/>
                <a:gd name="connsiteX44" fmla="*/ 9107 w 10000"/>
                <a:gd name="connsiteY44" fmla="*/ 4455 h 10000"/>
                <a:gd name="connsiteX45" fmla="*/ 9232 w 10000"/>
                <a:gd name="connsiteY45" fmla="*/ 4642 h 10000"/>
                <a:gd name="connsiteX46" fmla="*/ 9214 w 10000"/>
                <a:gd name="connsiteY46" fmla="*/ 4924 h 10000"/>
                <a:gd name="connsiteX47" fmla="*/ 9321 w 10000"/>
                <a:gd name="connsiteY47" fmla="*/ 5090 h 10000"/>
                <a:gd name="connsiteX48" fmla="*/ 9327 w 10000"/>
                <a:gd name="connsiteY48" fmla="*/ 5192 h 10000"/>
                <a:gd name="connsiteX49" fmla="*/ 9418 w 10000"/>
                <a:gd name="connsiteY49" fmla="*/ 5212 h 10000"/>
                <a:gd name="connsiteX50" fmla="*/ 9659 w 10000"/>
                <a:gd name="connsiteY50" fmla="*/ 5005 h 10000"/>
                <a:gd name="connsiteX51" fmla="*/ 9778 w 10000"/>
                <a:gd name="connsiteY51" fmla="*/ 5229 h 10000"/>
                <a:gd name="connsiteX52" fmla="*/ 9884 w 10000"/>
                <a:gd name="connsiteY52" fmla="*/ 5456 h 10000"/>
                <a:gd name="connsiteX53" fmla="*/ 10000 w 10000"/>
                <a:gd name="connsiteY53" fmla="*/ 5531 h 10000"/>
                <a:gd name="connsiteX54" fmla="*/ 10000 w 10000"/>
                <a:gd name="connsiteY54" fmla="*/ 5691 h 10000"/>
                <a:gd name="connsiteX55" fmla="*/ 9869 w 10000"/>
                <a:gd name="connsiteY55" fmla="*/ 5864 h 10000"/>
                <a:gd name="connsiteX56" fmla="*/ 9717 w 10000"/>
                <a:gd name="connsiteY56" fmla="*/ 6026 h 10000"/>
                <a:gd name="connsiteX57" fmla="*/ 9561 w 10000"/>
                <a:gd name="connsiteY57" fmla="*/ 5993 h 10000"/>
                <a:gd name="connsiteX58" fmla="*/ 9549 w 10000"/>
                <a:gd name="connsiteY58" fmla="*/ 6118 h 10000"/>
                <a:gd name="connsiteX59" fmla="*/ 9449 w 10000"/>
                <a:gd name="connsiteY59" fmla="*/ 6172 h 10000"/>
                <a:gd name="connsiteX60" fmla="*/ 9238 w 10000"/>
                <a:gd name="connsiteY60" fmla="*/ 6240 h 10000"/>
                <a:gd name="connsiteX61" fmla="*/ 9083 w 10000"/>
                <a:gd name="connsiteY61" fmla="*/ 6440 h 10000"/>
                <a:gd name="connsiteX62" fmla="*/ 8921 w 10000"/>
                <a:gd name="connsiteY62" fmla="*/ 6586 h 10000"/>
                <a:gd name="connsiteX63" fmla="*/ 8787 w 10000"/>
                <a:gd name="connsiteY63" fmla="*/ 6827 h 10000"/>
                <a:gd name="connsiteX64" fmla="*/ 8650 w 10000"/>
                <a:gd name="connsiteY64" fmla="*/ 6607 h 10000"/>
                <a:gd name="connsiteX65" fmla="*/ 8525 w 10000"/>
                <a:gd name="connsiteY65" fmla="*/ 6505 h 10000"/>
                <a:gd name="connsiteX66" fmla="*/ 8434 w 10000"/>
                <a:gd name="connsiteY66" fmla="*/ 6600 h 10000"/>
                <a:gd name="connsiteX67" fmla="*/ 8495 w 10000"/>
                <a:gd name="connsiteY67" fmla="*/ 6675 h 10000"/>
                <a:gd name="connsiteX68" fmla="*/ 8495 w 10000"/>
                <a:gd name="connsiteY68" fmla="*/ 6895 h 10000"/>
                <a:gd name="connsiteX69" fmla="*/ 8565 w 10000"/>
                <a:gd name="connsiteY69" fmla="*/ 7082 h 10000"/>
                <a:gd name="connsiteX70" fmla="*/ 8464 w 10000"/>
                <a:gd name="connsiteY70" fmla="*/ 7262 h 10000"/>
                <a:gd name="connsiteX71" fmla="*/ 8440 w 10000"/>
                <a:gd name="connsiteY71" fmla="*/ 7187 h 10000"/>
                <a:gd name="connsiteX72" fmla="*/ 8236 w 10000"/>
                <a:gd name="connsiteY72" fmla="*/ 7180 h 10000"/>
                <a:gd name="connsiteX73" fmla="*/ 8093 w 10000"/>
                <a:gd name="connsiteY73" fmla="*/ 7034 h 10000"/>
                <a:gd name="connsiteX74" fmla="*/ 8044 w 10000"/>
                <a:gd name="connsiteY74" fmla="*/ 6827 h 10000"/>
                <a:gd name="connsiteX75" fmla="*/ 7943 w 10000"/>
                <a:gd name="connsiteY75" fmla="*/ 6688 h 10000"/>
                <a:gd name="connsiteX76" fmla="*/ 7864 w 10000"/>
                <a:gd name="connsiteY76" fmla="*/ 6532 h 10000"/>
                <a:gd name="connsiteX77" fmla="*/ 7788 w 10000"/>
                <a:gd name="connsiteY77" fmla="*/ 6485 h 10000"/>
                <a:gd name="connsiteX78" fmla="*/ 7727 w 10000"/>
                <a:gd name="connsiteY78" fmla="*/ 6586 h 10000"/>
                <a:gd name="connsiteX79" fmla="*/ 7636 w 10000"/>
                <a:gd name="connsiteY79" fmla="*/ 6593 h 10000"/>
                <a:gd name="connsiteX80" fmla="*/ 7523 w 10000"/>
                <a:gd name="connsiteY80" fmla="*/ 6675 h 10000"/>
                <a:gd name="connsiteX81" fmla="*/ 7553 w 10000"/>
                <a:gd name="connsiteY81" fmla="*/ 6905 h 10000"/>
                <a:gd name="connsiteX82" fmla="*/ 7438 w 10000"/>
                <a:gd name="connsiteY82" fmla="*/ 6953 h 10000"/>
                <a:gd name="connsiteX83" fmla="*/ 7355 w 10000"/>
                <a:gd name="connsiteY83" fmla="*/ 6919 h 10000"/>
                <a:gd name="connsiteX84" fmla="*/ 7270 w 10000"/>
                <a:gd name="connsiteY84" fmla="*/ 7041 h 10000"/>
                <a:gd name="connsiteX85" fmla="*/ 7151 w 10000"/>
                <a:gd name="connsiteY85" fmla="*/ 7034 h 10000"/>
                <a:gd name="connsiteX86" fmla="*/ 6996 w 10000"/>
                <a:gd name="connsiteY86" fmla="*/ 7221 h 10000"/>
                <a:gd name="connsiteX87" fmla="*/ 6849 w 10000"/>
                <a:gd name="connsiteY87" fmla="*/ 7234 h 10000"/>
                <a:gd name="connsiteX88" fmla="*/ 6798 w 10000"/>
                <a:gd name="connsiteY88" fmla="*/ 6973 h 10000"/>
                <a:gd name="connsiteX89" fmla="*/ 6651 w 10000"/>
                <a:gd name="connsiteY89" fmla="*/ 6960 h 10000"/>
                <a:gd name="connsiteX90" fmla="*/ 6575 w 10000"/>
                <a:gd name="connsiteY90" fmla="*/ 7102 h 10000"/>
                <a:gd name="connsiteX91" fmla="*/ 6557 w 10000"/>
                <a:gd name="connsiteY91" fmla="*/ 7268 h 10000"/>
                <a:gd name="connsiteX92" fmla="*/ 6459 w 10000"/>
                <a:gd name="connsiteY92" fmla="*/ 7401 h 10000"/>
                <a:gd name="connsiteX93" fmla="*/ 6496 w 10000"/>
                <a:gd name="connsiteY93" fmla="*/ 7540 h 10000"/>
                <a:gd name="connsiteX94" fmla="*/ 6450 w 10000"/>
                <a:gd name="connsiteY94" fmla="*/ 7621 h 10000"/>
                <a:gd name="connsiteX95" fmla="*/ 6658 w 10000"/>
                <a:gd name="connsiteY95" fmla="*/ 7917 h 10000"/>
                <a:gd name="connsiteX96" fmla="*/ 6322 w 10000"/>
                <a:gd name="connsiteY96" fmla="*/ 8062 h 10000"/>
                <a:gd name="connsiteX97" fmla="*/ 6137 w 10000"/>
                <a:gd name="connsiteY97" fmla="*/ 8062 h 10000"/>
                <a:gd name="connsiteX98" fmla="*/ 5874 w 10000"/>
                <a:gd name="connsiteY98" fmla="*/ 8168 h 10000"/>
                <a:gd name="connsiteX99" fmla="*/ 5728 w 10000"/>
                <a:gd name="connsiteY99" fmla="*/ 8571 h 10000"/>
                <a:gd name="connsiteX100" fmla="*/ 5491 w 10000"/>
                <a:gd name="connsiteY100" fmla="*/ 8670 h 10000"/>
                <a:gd name="connsiteX101" fmla="*/ 5381 w 10000"/>
                <a:gd name="connsiteY101" fmla="*/ 8616 h 10000"/>
                <a:gd name="connsiteX102" fmla="*/ 5274 w 10000"/>
                <a:gd name="connsiteY102" fmla="*/ 8816 h 10000"/>
                <a:gd name="connsiteX103" fmla="*/ 5101 w 10000"/>
                <a:gd name="connsiteY103" fmla="*/ 8751 h 10000"/>
                <a:gd name="connsiteX104" fmla="*/ 4939 w 10000"/>
                <a:gd name="connsiteY104" fmla="*/ 8951 h 10000"/>
                <a:gd name="connsiteX105" fmla="*/ 4878 w 10000"/>
                <a:gd name="connsiteY105" fmla="*/ 9223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9 h 10000"/>
                <a:gd name="connsiteX111" fmla="*/ 3775 w 10000"/>
                <a:gd name="connsiteY111" fmla="*/ 9572 h 10000"/>
                <a:gd name="connsiteX112" fmla="*/ 3641 w 10000"/>
                <a:gd name="connsiteY112" fmla="*/ 9437 h 10000"/>
                <a:gd name="connsiteX113" fmla="*/ 3757 w 10000"/>
                <a:gd name="connsiteY113" fmla="*/ 9186 h 10000"/>
                <a:gd name="connsiteX114" fmla="*/ 3803 w 10000"/>
                <a:gd name="connsiteY114" fmla="*/ 9023 h 10000"/>
                <a:gd name="connsiteX115" fmla="*/ 3702 w 10000"/>
                <a:gd name="connsiteY115" fmla="*/ 8863 h 10000"/>
                <a:gd name="connsiteX116" fmla="*/ 3504 w 10000"/>
                <a:gd name="connsiteY116" fmla="*/ 8924 h 10000"/>
                <a:gd name="connsiteX117" fmla="*/ 3397 w 10000"/>
                <a:gd name="connsiteY117" fmla="*/ 9192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4 h 10000"/>
                <a:gd name="connsiteX124" fmla="*/ 2663 w 10000"/>
                <a:gd name="connsiteY124" fmla="*/ 9379 h 10000"/>
                <a:gd name="connsiteX125" fmla="*/ 2663 w 10000"/>
                <a:gd name="connsiteY125" fmla="*/ 9016 h 10000"/>
                <a:gd name="connsiteX126" fmla="*/ 2526 w 10000"/>
                <a:gd name="connsiteY126" fmla="*/ 8884 h 10000"/>
                <a:gd name="connsiteX127" fmla="*/ 2297 w 10000"/>
                <a:gd name="connsiteY127" fmla="*/ 8890 h 10000"/>
                <a:gd name="connsiteX128" fmla="*/ 2005 w 10000"/>
                <a:gd name="connsiteY128" fmla="*/ 9209 h 10000"/>
                <a:gd name="connsiteX129" fmla="*/ 1597 w 10000"/>
                <a:gd name="connsiteY129" fmla="*/ 9209 h 10000"/>
                <a:gd name="connsiteX130" fmla="*/ 1344 w 10000"/>
                <a:gd name="connsiteY130" fmla="*/ 9063 h 10000"/>
                <a:gd name="connsiteX131" fmla="*/ 1356 w 10000"/>
                <a:gd name="connsiteY131" fmla="*/ 8856 h 10000"/>
                <a:gd name="connsiteX132" fmla="*/ 1152 w 10000"/>
                <a:gd name="connsiteY132" fmla="*/ 8843 h 10000"/>
                <a:gd name="connsiteX133" fmla="*/ 920 w 10000"/>
                <a:gd name="connsiteY133" fmla="*/ 8616 h 10000"/>
                <a:gd name="connsiteX134" fmla="*/ 1069 w 10000"/>
                <a:gd name="connsiteY134" fmla="*/ 8381 h 10000"/>
                <a:gd name="connsiteX135" fmla="*/ 1207 w 10000"/>
                <a:gd name="connsiteY135" fmla="*/ 8337 h 10000"/>
                <a:gd name="connsiteX136" fmla="*/ 1146 w 10000"/>
                <a:gd name="connsiteY136" fmla="*/ 8110 h 10000"/>
                <a:gd name="connsiteX137" fmla="*/ 902 w 10000"/>
                <a:gd name="connsiteY137" fmla="*/ 8015 h 10000"/>
                <a:gd name="connsiteX138" fmla="*/ 619 w 10000"/>
                <a:gd name="connsiteY138" fmla="*/ 8056 h 10000"/>
                <a:gd name="connsiteX139" fmla="*/ 475 w 10000"/>
                <a:gd name="connsiteY139" fmla="*/ 8242 h 10000"/>
                <a:gd name="connsiteX140" fmla="*/ 338 w 10000"/>
                <a:gd name="connsiteY140" fmla="*/ 8222 h 10000"/>
                <a:gd name="connsiteX141" fmla="*/ 104 w 10000"/>
                <a:gd name="connsiteY141" fmla="*/ 7917 h 10000"/>
                <a:gd name="connsiteX142" fmla="*/ 0 w 10000"/>
                <a:gd name="connsiteY142" fmla="*/ 7587 h 10000"/>
                <a:gd name="connsiteX143" fmla="*/ 55 w 10000"/>
                <a:gd name="connsiteY143" fmla="*/ 7394 h 10000"/>
                <a:gd name="connsiteX144" fmla="*/ 30 w 10000"/>
                <a:gd name="connsiteY144" fmla="*/ 6973 h 10000"/>
                <a:gd name="connsiteX145" fmla="*/ 43 w 10000"/>
                <a:gd name="connsiteY145" fmla="*/ 6980 h 10000"/>
                <a:gd name="connsiteX146" fmla="*/ 91 w 10000"/>
                <a:gd name="connsiteY146" fmla="*/ 6980 h 10000"/>
                <a:gd name="connsiteX147" fmla="*/ 158 w 10000"/>
                <a:gd name="connsiteY147" fmla="*/ 6987 h 10000"/>
                <a:gd name="connsiteX148" fmla="*/ 241 w 10000"/>
                <a:gd name="connsiteY148" fmla="*/ 7000 h 10000"/>
                <a:gd name="connsiteX149" fmla="*/ 332 w 10000"/>
                <a:gd name="connsiteY149" fmla="*/ 7007 h 10000"/>
                <a:gd name="connsiteX150" fmla="*/ 420 w 10000"/>
                <a:gd name="connsiteY150" fmla="*/ 7021 h 10000"/>
                <a:gd name="connsiteX151" fmla="*/ 506 w 10000"/>
                <a:gd name="connsiteY151" fmla="*/ 7034 h 10000"/>
                <a:gd name="connsiteX152" fmla="*/ 576 w 10000"/>
                <a:gd name="connsiteY152" fmla="*/ 7048 h 10000"/>
                <a:gd name="connsiteX153" fmla="*/ 631 w 10000"/>
                <a:gd name="connsiteY153" fmla="*/ 7061 h 10000"/>
                <a:gd name="connsiteX154" fmla="*/ 740 w 10000"/>
                <a:gd name="connsiteY154" fmla="*/ 7089 h 10000"/>
                <a:gd name="connsiteX155" fmla="*/ 847 w 10000"/>
                <a:gd name="connsiteY155" fmla="*/ 7089 h 10000"/>
                <a:gd name="connsiteX156" fmla="*/ 938 w 10000"/>
                <a:gd name="connsiteY156" fmla="*/ 7061 h 10000"/>
                <a:gd name="connsiteX157" fmla="*/ 984 w 10000"/>
                <a:gd name="connsiteY157" fmla="*/ 7041 h 10000"/>
                <a:gd name="connsiteX158" fmla="*/ 1027 w 10000"/>
                <a:gd name="connsiteY158" fmla="*/ 7021 h 10000"/>
                <a:gd name="connsiteX159" fmla="*/ 1069 w 10000"/>
                <a:gd name="connsiteY159" fmla="*/ 7014 h 10000"/>
                <a:gd name="connsiteX160" fmla="*/ 1118 w 10000"/>
                <a:gd name="connsiteY160" fmla="*/ 7007 h 10000"/>
                <a:gd name="connsiteX161" fmla="*/ 1176 w 10000"/>
                <a:gd name="connsiteY161" fmla="*/ 7021 h 10000"/>
                <a:gd name="connsiteX162" fmla="*/ 1255 w 10000"/>
                <a:gd name="connsiteY162" fmla="*/ 7041 h 10000"/>
                <a:gd name="connsiteX163" fmla="*/ 1344 w 10000"/>
                <a:gd name="connsiteY163" fmla="*/ 7055 h 10000"/>
                <a:gd name="connsiteX164" fmla="*/ 1441 w 10000"/>
                <a:gd name="connsiteY164" fmla="*/ 7068 h 10000"/>
                <a:gd name="connsiteX165" fmla="*/ 1517 w 10000"/>
                <a:gd name="connsiteY165" fmla="*/ 7082 h 10000"/>
                <a:gd name="connsiteX166" fmla="*/ 1578 w 10000"/>
                <a:gd name="connsiteY166" fmla="*/ 7082 h 10000"/>
                <a:gd name="connsiteX167" fmla="*/ 1651 w 10000"/>
                <a:gd name="connsiteY167" fmla="*/ 7089 h 10000"/>
                <a:gd name="connsiteX168" fmla="*/ 1706 w 10000"/>
                <a:gd name="connsiteY168" fmla="*/ 7109 h 10000"/>
                <a:gd name="connsiteX169" fmla="*/ 1752 w 10000"/>
                <a:gd name="connsiteY169" fmla="*/ 7139 h 10000"/>
                <a:gd name="connsiteX170" fmla="*/ 1795 w 10000"/>
                <a:gd name="connsiteY170" fmla="*/ 7187 h 10000"/>
                <a:gd name="connsiteX171" fmla="*/ 1849 w 10000"/>
                <a:gd name="connsiteY171" fmla="*/ 7241 h 10000"/>
                <a:gd name="connsiteX172" fmla="*/ 1907 w 10000"/>
                <a:gd name="connsiteY172" fmla="*/ 7289 h 10000"/>
                <a:gd name="connsiteX173" fmla="*/ 1968 w 10000"/>
                <a:gd name="connsiteY173" fmla="*/ 7316 h 10000"/>
                <a:gd name="connsiteX174" fmla="*/ 2029 w 10000"/>
                <a:gd name="connsiteY174" fmla="*/ 7340 h 10000"/>
                <a:gd name="connsiteX175" fmla="*/ 2087 w 10000"/>
                <a:gd name="connsiteY175" fmla="*/ 7374 h 10000"/>
                <a:gd name="connsiteX176" fmla="*/ 2160 w 10000"/>
                <a:gd name="connsiteY176" fmla="*/ 7408 h 10000"/>
                <a:gd name="connsiteX177" fmla="*/ 2252 w 10000"/>
                <a:gd name="connsiteY177" fmla="*/ 7441 h 10000"/>
                <a:gd name="connsiteX178" fmla="*/ 2322 w 10000"/>
                <a:gd name="connsiteY178" fmla="*/ 7455 h 10000"/>
                <a:gd name="connsiteX179" fmla="*/ 2413 w 10000"/>
                <a:gd name="connsiteY179" fmla="*/ 7462 h 10000"/>
                <a:gd name="connsiteX180" fmla="*/ 2502 w 10000"/>
                <a:gd name="connsiteY180" fmla="*/ 7469 h 10000"/>
                <a:gd name="connsiteX181" fmla="*/ 2593 w 10000"/>
                <a:gd name="connsiteY181" fmla="*/ 7469 h 10000"/>
                <a:gd name="connsiteX182" fmla="*/ 2663 w 10000"/>
                <a:gd name="connsiteY182" fmla="*/ 7469 h 10000"/>
                <a:gd name="connsiteX183" fmla="*/ 2718 w 10000"/>
                <a:gd name="connsiteY183" fmla="*/ 7475 h 10000"/>
                <a:gd name="connsiteX184" fmla="*/ 2754 w 10000"/>
                <a:gd name="connsiteY184" fmla="*/ 7489 h 10000"/>
                <a:gd name="connsiteX185" fmla="*/ 2785 w 10000"/>
                <a:gd name="connsiteY185" fmla="*/ 7516 h 10000"/>
                <a:gd name="connsiteX186" fmla="*/ 2815 w 10000"/>
                <a:gd name="connsiteY186" fmla="*/ 7547 h 10000"/>
                <a:gd name="connsiteX187" fmla="*/ 2849 w 10000"/>
                <a:gd name="connsiteY187" fmla="*/ 7574 h 10000"/>
                <a:gd name="connsiteX188" fmla="*/ 2885 w 10000"/>
                <a:gd name="connsiteY188" fmla="*/ 7587 h 10000"/>
                <a:gd name="connsiteX189" fmla="*/ 2940 w 10000"/>
                <a:gd name="connsiteY189" fmla="*/ 7594 h 10000"/>
                <a:gd name="connsiteX190" fmla="*/ 3001 w 10000"/>
                <a:gd name="connsiteY190" fmla="*/ 7581 h 10000"/>
                <a:gd name="connsiteX191" fmla="*/ 3053 w 10000"/>
                <a:gd name="connsiteY191" fmla="*/ 7547 h 10000"/>
                <a:gd name="connsiteX192" fmla="*/ 3120 w 10000"/>
                <a:gd name="connsiteY192" fmla="*/ 7489 h 10000"/>
                <a:gd name="connsiteX193" fmla="*/ 3193 w 10000"/>
                <a:gd name="connsiteY193" fmla="*/ 7421 h 10000"/>
                <a:gd name="connsiteX194" fmla="*/ 3269 w 10000"/>
                <a:gd name="connsiteY194" fmla="*/ 7367 h 10000"/>
                <a:gd name="connsiteX195" fmla="*/ 3361 w 10000"/>
                <a:gd name="connsiteY195" fmla="*/ 7319 h 10000"/>
                <a:gd name="connsiteX196" fmla="*/ 3455 w 10000"/>
                <a:gd name="connsiteY196" fmla="*/ 7275 h 10000"/>
                <a:gd name="connsiteX197" fmla="*/ 3547 w 10000"/>
                <a:gd name="connsiteY197" fmla="*/ 7228 h 10000"/>
                <a:gd name="connsiteX198" fmla="*/ 3653 w 10000"/>
                <a:gd name="connsiteY198" fmla="*/ 7173 h 10000"/>
                <a:gd name="connsiteX199" fmla="*/ 3781 w 10000"/>
                <a:gd name="connsiteY199" fmla="*/ 7119 h 10000"/>
                <a:gd name="connsiteX200" fmla="*/ 3906 w 10000"/>
                <a:gd name="connsiteY200" fmla="*/ 7082 h 10000"/>
                <a:gd name="connsiteX201" fmla="*/ 4037 w 10000"/>
                <a:gd name="connsiteY201" fmla="*/ 7055 h 10000"/>
                <a:gd name="connsiteX202" fmla="*/ 4098 w 10000"/>
                <a:gd name="connsiteY202" fmla="*/ 7048 h 10000"/>
                <a:gd name="connsiteX203" fmla="*/ 4135 w 10000"/>
                <a:gd name="connsiteY203" fmla="*/ 7048 h 10000"/>
                <a:gd name="connsiteX204" fmla="*/ 4153 w 10000"/>
                <a:gd name="connsiteY204" fmla="*/ 7055 h 10000"/>
                <a:gd name="connsiteX205" fmla="*/ 4165 w 10000"/>
                <a:gd name="connsiteY205" fmla="*/ 7055 h 10000"/>
                <a:gd name="connsiteX206" fmla="*/ 4177 w 10000"/>
                <a:gd name="connsiteY206" fmla="*/ 7061 h 10000"/>
                <a:gd name="connsiteX207" fmla="*/ 4199 w 10000"/>
                <a:gd name="connsiteY207" fmla="*/ 7061 h 10000"/>
                <a:gd name="connsiteX208" fmla="*/ 4241 w 10000"/>
                <a:gd name="connsiteY208" fmla="*/ 7061 h 10000"/>
                <a:gd name="connsiteX209" fmla="*/ 4321 w 10000"/>
                <a:gd name="connsiteY209" fmla="*/ 7055 h 10000"/>
                <a:gd name="connsiteX210" fmla="*/ 4458 w 10000"/>
                <a:gd name="connsiteY210" fmla="*/ 7041 h 10000"/>
                <a:gd name="connsiteX211" fmla="*/ 4564 w 10000"/>
                <a:gd name="connsiteY211" fmla="*/ 7027 h 10000"/>
                <a:gd name="connsiteX212" fmla="*/ 4650 w 10000"/>
                <a:gd name="connsiteY212" fmla="*/ 7007 h 10000"/>
                <a:gd name="connsiteX213" fmla="*/ 4717 w 10000"/>
                <a:gd name="connsiteY213" fmla="*/ 6987 h 10000"/>
                <a:gd name="connsiteX214" fmla="*/ 4756 w 10000"/>
                <a:gd name="connsiteY214" fmla="*/ 6966 h 10000"/>
                <a:gd name="connsiteX215" fmla="*/ 4787 w 10000"/>
                <a:gd name="connsiteY215" fmla="*/ 6939 h 10000"/>
                <a:gd name="connsiteX216" fmla="*/ 4805 w 10000"/>
                <a:gd name="connsiteY216" fmla="*/ 6905 h 10000"/>
                <a:gd name="connsiteX217" fmla="*/ 4817 w 10000"/>
                <a:gd name="connsiteY217" fmla="*/ 6888 h 10000"/>
                <a:gd name="connsiteX218" fmla="*/ 4842 w 10000"/>
                <a:gd name="connsiteY218" fmla="*/ 6868 h 10000"/>
                <a:gd name="connsiteX219" fmla="*/ 4884 w 10000"/>
                <a:gd name="connsiteY219" fmla="*/ 6848 h 10000"/>
                <a:gd name="connsiteX220" fmla="*/ 4942 w 10000"/>
                <a:gd name="connsiteY220" fmla="*/ 6834 h 10000"/>
                <a:gd name="connsiteX221" fmla="*/ 4997 w 10000"/>
                <a:gd name="connsiteY221" fmla="*/ 6807 h 10000"/>
                <a:gd name="connsiteX222" fmla="*/ 5046 w 10000"/>
                <a:gd name="connsiteY222" fmla="*/ 6766 h 10000"/>
                <a:gd name="connsiteX223" fmla="*/ 5082 w 10000"/>
                <a:gd name="connsiteY223" fmla="*/ 6698 h 10000"/>
                <a:gd name="connsiteX224" fmla="*/ 5101 w 10000"/>
                <a:gd name="connsiteY224" fmla="*/ 6641 h 10000"/>
                <a:gd name="connsiteX225" fmla="*/ 5119 w 10000"/>
                <a:gd name="connsiteY225" fmla="*/ 6586 h 10000"/>
                <a:gd name="connsiteX226" fmla="*/ 5134 w 10000"/>
                <a:gd name="connsiteY226" fmla="*/ 6539 h 10000"/>
                <a:gd name="connsiteX227" fmla="*/ 5171 w 10000"/>
                <a:gd name="connsiteY227" fmla="*/ 6491 h 10000"/>
                <a:gd name="connsiteX228" fmla="*/ 5225 w 10000"/>
                <a:gd name="connsiteY228" fmla="*/ 6447 h 10000"/>
                <a:gd name="connsiteX229" fmla="*/ 5293 w 10000"/>
                <a:gd name="connsiteY229" fmla="*/ 6407 h 10000"/>
                <a:gd name="connsiteX230" fmla="*/ 5338 w 10000"/>
                <a:gd name="connsiteY230" fmla="*/ 6373 h 10000"/>
                <a:gd name="connsiteX231" fmla="*/ 5375 w 10000"/>
                <a:gd name="connsiteY231" fmla="*/ 6352 h 10000"/>
                <a:gd name="connsiteX232" fmla="*/ 5399 w 10000"/>
                <a:gd name="connsiteY232" fmla="*/ 6332 h 10000"/>
                <a:gd name="connsiteX233" fmla="*/ 5424 w 10000"/>
                <a:gd name="connsiteY233" fmla="*/ 6312 h 10000"/>
                <a:gd name="connsiteX234" fmla="*/ 5454 w 10000"/>
                <a:gd name="connsiteY234" fmla="*/ 6291 h 10000"/>
                <a:gd name="connsiteX235" fmla="*/ 5497 w 10000"/>
                <a:gd name="connsiteY235" fmla="*/ 6271 h 10000"/>
                <a:gd name="connsiteX236" fmla="*/ 5536 w 10000"/>
                <a:gd name="connsiteY236" fmla="*/ 6247 h 10000"/>
                <a:gd name="connsiteX237" fmla="*/ 5579 w 10000"/>
                <a:gd name="connsiteY237" fmla="*/ 6213 h 10000"/>
                <a:gd name="connsiteX238" fmla="*/ 5597 w 10000"/>
                <a:gd name="connsiteY238" fmla="*/ 6179 h 10000"/>
                <a:gd name="connsiteX239" fmla="*/ 5597 w 10000"/>
                <a:gd name="connsiteY239" fmla="*/ 6145 h 10000"/>
                <a:gd name="connsiteX240" fmla="*/ 5561 w 10000"/>
                <a:gd name="connsiteY240" fmla="*/ 6091 h 10000"/>
                <a:gd name="connsiteX241" fmla="*/ 5512 w 10000"/>
                <a:gd name="connsiteY241" fmla="*/ 6040 h 10000"/>
                <a:gd name="connsiteX242" fmla="*/ 5466 w 10000"/>
                <a:gd name="connsiteY242" fmla="*/ 5979 h 10000"/>
                <a:gd name="connsiteX243" fmla="*/ 5424 w 10000"/>
                <a:gd name="connsiteY243" fmla="*/ 5918 h 10000"/>
                <a:gd name="connsiteX244" fmla="*/ 5399 w 10000"/>
                <a:gd name="connsiteY244" fmla="*/ 5857 h 10000"/>
                <a:gd name="connsiteX245" fmla="*/ 5399 w 10000"/>
                <a:gd name="connsiteY245" fmla="*/ 5792 h 10000"/>
                <a:gd name="connsiteX246" fmla="*/ 5399 w 10000"/>
                <a:gd name="connsiteY246" fmla="*/ 5697 h 10000"/>
                <a:gd name="connsiteX247" fmla="*/ 5411 w 10000"/>
                <a:gd name="connsiteY247" fmla="*/ 5606 h 10000"/>
                <a:gd name="connsiteX248" fmla="*/ 5430 w 10000"/>
                <a:gd name="connsiteY248" fmla="*/ 5524 h 10000"/>
                <a:gd name="connsiteX249" fmla="*/ 5454 w 10000"/>
                <a:gd name="connsiteY249" fmla="*/ 5456 h 10000"/>
                <a:gd name="connsiteX250" fmla="*/ 5503 w 10000"/>
                <a:gd name="connsiteY250" fmla="*/ 5405 h 10000"/>
                <a:gd name="connsiteX251" fmla="*/ 5555 w 10000"/>
                <a:gd name="connsiteY251" fmla="*/ 5378 h 10000"/>
                <a:gd name="connsiteX252" fmla="*/ 5615 w 10000"/>
                <a:gd name="connsiteY252" fmla="*/ 5365 h 10000"/>
                <a:gd name="connsiteX253" fmla="*/ 5676 w 10000"/>
                <a:gd name="connsiteY253" fmla="*/ 5378 h 10000"/>
                <a:gd name="connsiteX254" fmla="*/ 5740 w 10000"/>
                <a:gd name="connsiteY254" fmla="*/ 5419 h 10000"/>
                <a:gd name="connsiteX255" fmla="*/ 5820 w 10000"/>
                <a:gd name="connsiteY255" fmla="*/ 5450 h 10000"/>
                <a:gd name="connsiteX256" fmla="*/ 5902 w 10000"/>
                <a:gd name="connsiteY256" fmla="*/ 5477 h 10000"/>
                <a:gd name="connsiteX257" fmla="*/ 5981 w 10000"/>
                <a:gd name="connsiteY257" fmla="*/ 5484 h 10000"/>
                <a:gd name="connsiteX258" fmla="*/ 6048 w 10000"/>
                <a:gd name="connsiteY258" fmla="*/ 5477 h 10000"/>
                <a:gd name="connsiteX259" fmla="*/ 6100 w 10000"/>
                <a:gd name="connsiteY259" fmla="*/ 5477 h 10000"/>
                <a:gd name="connsiteX260" fmla="*/ 6155 w 10000"/>
                <a:gd name="connsiteY260" fmla="*/ 5470 h 10000"/>
                <a:gd name="connsiteX261" fmla="*/ 6197 w 10000"/>
                <a:gd name="connsiteY261" fmla="*/ 5456 h 10000"/>
                <a:gd name="connsiteX262" fmla="*/ 6234 w 10000"/>
                <a:gd name="connsiteY262" fmla="*/ 5419 h 10000"/>
                <a:gd name="connsiteX263" fmla="*/ 6271 w 10000"/>
                <a:gd name="connsiteY263" fmla="*/ 5365 h 10000"/>
                <a:gd name="connsiteX264" fmla="*/ 6310 w 10000"/>
                <a:gd name="connsiteY264" fmla="*/ 5297 h 10000"/>
                <a:gd name="connsiteX265" fmla="*/ 6353 w 10000"/>
                <a:gd name="connsiteY265" fmla="*/ 5219 h 10000"/>
                <a:gd name="connsiteX266" fmla="*/ 6402 w 10000"/>
                <a:gd name="connsiteY266" fmla="*/ 5151 h 10000"/>
                <a:gd name="connsiteX267" fmla="*/ 6450 w 10000"/>
                <a:gd name="connsiteY267" fmla="*/ 5097 h 10000"/>
                <a:gd name="connsiteX268" fmla="*/ 6490 w 10000"/>
                <a:gd name="connsiteY268" fmla="*/ 5070 h 10000"/>
                <a:gd name="connsiteX269" fmla="*/ 6539 w 10000"/>
                <a:gd name="connsiteY269" fmla="*/ 5056 h 10000"/>
                <a:gd name="connsiteX270" fmla="*/ 6600 w 10000"/>
                <a:gd name="connsiteY270" fmla="*/ 5049 h 10000"/>
                <a:gd name="connsiteX271" fmla="*/ 6670 w 10000"/>
                <a:gd name="connsiteY271" fmla="*/ 5042 h 10000"/>
                <a:gd name="connsiteX272" fmla="*/ 6743 w 10000"/>
                <a:gd name="connsiteY272" fmla="*/ 5036 h 10000"/>
                <a:gd name="connsiteX273" fmla="*/ 6798 w 10000"/>
                <a:gd name="connsiteY273" fmla="*/ 5029 h 10000"/>
                <a:gd name="connsiteX274" fmla="*/ 6834 w 10000"/>
                <a:gd name="connsiteY274" fmla="*/ 5012 h 10000"/>
                <a:gd name="connsiteX275" fmla="*/ 6868 w 10000"/>
                <a:gd name="connsiteY275" fmla="*/ 4985 h 10000"/>
                <a:gd name="connsiteX276" fmla="*/ 6910 w 10000"/>
                <a:gd name="connsiteY276" fmla="*/ 4937 h 10000"/>
                <a:gd name="connsiteX277" fmla="*/ 6959 w 10000"/>
                <a:gd name="connsiteY277" fmla="*/ 4876 h 10000"/>
                <a:gd name="connsiteX278" fmla="*/ 7002 w 10000"/>
                <a:gd name="connsiteY278" fmla="*/ 4822 h 10000"/>
                <a:gd name="connsiteX279" fmla="*/ 7032 w 10000"/>
                <a:gd name="connsiteY279" fmla="*/ 4778 h 10000"/>
                <a:gd name="connsiteX280" fmla="*/ 7041 w 10000"/>
                <a:gd name="connsiteY280" fmla="*/ 4710 h 10000"/>
                <a:gd name="connsiteX281" fmla="*/ 7054 w 10000"/>
                <a:gd name="connsiteY281" fmla="*/ 4628 h 10000"/>
                <a:gd name="connsiteX282" fmla="*/ 7072 w 10000"/>
                <a:gd name="connsiteY282" fmla="*/ 4557 h 10000"/>
                <a:gd name="connsiteX283" fmla="*/ 7102 w 10000"/>
                <a:gd name="connsiteY283" fmla="*/ 4489 h 10000"/>
                <a:gd name="connsiteX284" fmla="*/ 7163 w 10000"/>
                <a:gd name="connsiteY284" fmla="*/ 4421 h 10000"/>
                <a:gd name="connsiteX285" fmla="*/ 7233 w 10000"/>
                <a:gd name="connsiteY285" fmla="*/ 4364 h 10000"/>
                <a:gd name="connsiteX286" fmla="*/ 7319 w 10000"/>
                <a:gd name="connsiteY286" fmla="*/ 4330 h 10000"/>
                <a:gd name="connsiteX287" fmla="*/ 7361 w 10000"/>
                <a:gd name="connsiteY287" fmla="*/ 4309 h 10000"/>
                <a:gd name="connsiteX288" fmla="*/ 7392 w 10000"/>
                <a:gd name="connsiteY288" fmla="*/ 4282 h 10000"/>
                <a:gd name="connsiteX289" fmla="*/ 7413 w 10000"/>
                <a:gd name="connsiteY289" fmla="*/ 4242 h 10000"/>
                <a:gd name="connsiteX290" fmla="*/ 7444 w 10000"/>
                <a:gd name="connsiteY290" fmla="*/ 4208 h 10000"/>
                <a:gd name="connsiteX291" fmla="*/ 7480 w 10000"/>
                <a:gd name="connsiteY291" fmla="*/ 4181 h 10000"/>
                <a:gd name="connsiteX292" fmla="*/ 7523 w 10000"/>
                <a:gd name="connsiteY292" fmla="*/ 4164 h 10000"/>
                <a:gd name="connsiteX293" fmla="*/ 7578 w 10000"/>
                <a:gd name="connsiteY293" fmla="*/ 4130 h 10000"/>
                <a:gd name="connsiteX294" fmla="*/ 7648 w 10000"/>
                <a:gd name="connsiteY294" fmla="*/ 4089 h 10000"/>
                <a:gd name="connsiteX295" fmla="*/ 7721 w 10000"/>
                <a:gd name="connsiteY295" fmla="*/ 4055 h 10000"/>
                <a:gd name="connsiteX296" fmla="*/ 7797 w 10000"/>
                <a:gd name="connsiteY296" fmla="*/ 4035 h 10000"/>
                <a:gd name="connsiteX297" fmla="*/ 7870 w 10000"/>
                <a:gd name="connsiteY297" fmla="*/ 4028 h 10000"/>
                <a:gd name="connsiteX298" fmla="*/ 7943 w 10000"/>
                <a:gd name="connsiteY298" fmla="*/ 4035 h 10000"/>
                <a:gd name="connsiteX299" fmla="*/ 8007 w 10000"/>
                <a:gd name="connsiteY299" fmla="*/ 4055 h 10000"/>
                <a:gd name="connsiteX300" fmla="*/ 8080 w 10000"/>
                <a:gd name="connsiteY300" fmla="*/ 4069 h 10000"/>
                <a:gd name="connsiteX301" fmla="*/ 8135 w 10000"/>
                <a:gd name="connsiteY301" fmla="*/ 4082 h 10000"/>
                <a:gd name="connsiteX302" fmla="*/ 8181 w 10000"/>
                <a:gd name="connsiteY302" fmla="*/ 4082 h 10000"/>
                <a:gd name="connsiteX303" fmla="*/ 8218 w 10000"/>
                <a:gd name="connsiteY303" fmla="*/ 4062 h 10000"/>
                <a:gd name="connsiteX304" fmla="*/ 8248 w 10000"/>
                <a:gd name="connsiteY304" fmla="*/ 4014 h 10000"/>
                <a:gd name="connsiteX305" fmla="*/ 8266 w 10000"/>
                <a:gd name="connsiteY305" fmla="*/ 3974 h 10000"/>
                <a:gd name="connsiteX306" fmla="*/ 8266 w 10000"/>
                <a:gd name="connsiteY306" fmla="*/ 3929 h 10000"/>
                <a:gd name="connsiteX307" fmla="*/ 8248 w 10000"/>
                <a:gd name="connsiteY307" fmla="*/ 3868 h 10000"/>
                <a:gd name="connsiteX308" fmla="*/ 8211 w 10000"/>
                <a:gd name="connsiteY308" fmla="*/ 3821 h 10000"/>
                <a:gd name="connsiteX309" fmla="*/ 8172 w 10000"/>
                <a:gd name="connsiteY309" fmla="*/ 3760 h 10000"/>
                <a:gd name="connsiteX310" fmla="*/ 8111 w 10000"/>
                <a:gd name="connsiteY310" fmla="*/ 3695 h 10000"/>
                <a:gd name="connsiteX311" fmla="*/ 8056 w 10000"/>
                <a:gd name="connsiteY311" fmla="*/ 3634 h 10000"/>
                <a:gd name="connsiteX312" fmla="*/ 8001 w 10000"/>
                <a:gd name="connsiteY312" fmla="*/ 3580 h 10000"/>
                <a:gd name="connsiteX313" fmla="*/ 7956 w 10000"/>
                <a:gd name="connsiteY313" fmla="*/ 3536 h 10000"/>
                <a:gd name="connsiteX314" fmla="*/ 7846 w 10000"/>
                <a:gd name="connsiteY314" fmla="*/ 3448 h 10000"/>
                <a:gd name="connsiteX315" fmla="*/ 7733 w 10000"/>
                <a:gd name="connsiteY315" fmla="*/ 3407 h 10000"/>
                <a:gd name="connsiteX316" fmla="*/ 7690 w 10000"/>
                <a:gd name="connsiteY316" fmla="*/ 3386 h 10000"/>
                <a:gd name="connsiteX317" fmla="*/ 7648 w 10000"/>
                <a:gd name="connsiteY317" fmla="*/ 3359 h 10000"/>
                <a:gd name="connsiteX318" fmla="*/ 7611 w 10000"/>
                <a:gd name="connsiteY318" fmla="*/ 3346 h 10000"/>
                <a:gd name="connsiteX319" fmla="*/ 7572 w 10000"/>
                <a:gd name="connsiteY319" fmla="*/ 3339 h 10000"/>
                <a:gd name="connsiteX320" fmla="*/ 7523 w 10000"/>
                <a:gd name="connsiteY320" fmla="*/ 3359 h 10000"/>
                <a:gd name="connsiteX321" fmla="*/ 7474 w 10000"/>
                <a:gd name="connsiteY321" fmla="*/ 3414 h 10000"/>
                <a:gd name="connsiteX322" fmla="*/ 7431 w 10000"/>
                <a:gd name="connsiteY322" fmla="*/ 3475 h 10000"/>
                <a:gd name="connsiteX323" fmla="*/ 7392 w 10000"/>
                <a:gd name="connsiteY323" fmla="*/ 3529 h 10000"/>
                <a:gd name="connsiteX324" fmla="*/ 7337 w 10000"/>
                <a:gd name="connsiteY324" fmla="*/ 3566 h 10000"/>
                <a:gd name="connsiteX325" fmla="*/ 7294 w 10000"/>
                <a:gd name="connsiteY325" fmla="*/ 3573 h 10000"/>
                <a:gd name="connsiteX326" fmla="*/ 7239 w 10000"/>
                <a:gd name="connsiteY326" fmla="*/ 3560 h 10000"/>
                <a:gd name="connsiteX327" fmla="*/ 7182 w 10000"/>
                <a:gd name="connsiteY327" fmla="*/ 3543 h 10000"/>
                <a:gd name="connsiteX328" fmla="*/ 7121 w 10000"/>
                <a:gd name="connsiteY328" fmla="*/ 3515 h 10000"/>
                <a:gd name="connsiteX329" fmla="*/ 7060 w 10000"/>
                <a:gd name="connsiteY329" fmla="*/ 3502 h 10000"/>
                <a:gd name="connsiteX330" fmla="*/ 7020 w 10000"/>
                <a:gd name="connsiteY330" fmla="*/ 3509 h 10000"/>
                <a:gd name="connsiteX331" fmla="*/ 6984 w 10000"/>
                <a:gd name="connsiteY331" fmla="*/ 3536 h 10000"/>
                <a:gd name="connsiteX332" fmla="*/ 6953 w 10000"/>
                <a:gd name="connsiteY332" fmla="*/ 3573 h 10000"/>
                <a:gd name="connsiteX333" fmla="*/ 6923 w 10000"/>
                <a:gd name="connsiteY333" fmla="*/ 3621 h 10000"/>
                <a:gd name="connsiteX334" fmla="*/ 6886 w 10000"/>
                <a:gd name="connsiteY334" fmla="*/ 3661 h 10000"/>
                <a:gd name="connsiteX335" fmla="*/ 6849 w 10000"/>
                <a:gd name="connsiteY335" fmla="*/ 3688 h 10000"/>
                <a:gd name="connsiteX336" fmla="*/ 6810 w 10000"/>
                <a:gd name="connsiteY336" fmla="*/ 3688 h 10000"/>
                <a:gd name="connsiteX337" fmla="*/ 6737 w 10000"/>
                <a:gd name="connsiteY337" fmla="*/ 3648 h 10000"/>
                <a:gd name="connsiteX338" fmla="*/ 6670 w 10000"/>
                <a:gd name="connsiteY338" fmla="*/ 3600 h 10000"/>
                <a:gd name="connsiteX339" fmla="*/ 6624 w 10000"/>
                <a:gd name="connsiteY339" fmla="*/ 3543 h 10000"/>
                <a:gd name="connsiteX340" fmla="*/ 6606 w 10000"/>
                <a:gd name="connsiteY340" fmla="*/ 3475 h 10000"/>
                <a:gd name="connsiteX341" fmla="*/ 6612 w 10000"/>
                <a:gd name="connsiteY341" fmla="*/ 3427 h 10000"/>
                <a:gd name="connsiteX342" fmla="*/ 6636 w 10000"/>
                <a:gd name="connsiteY342" fmla="*/ 3400 h 10000"/>
                <a:gd name="connsiteX343" fmla="*/ 6658 w 10000"/>
                <a:gd name="connsiteY343" fmla="*/ 3366 h 10000"/>
                <a:gd name="connsiteX344" fmla="*/ 6682 w 10000"/>
                <a:gd name="connsiteY344" fmla="*/ 3332 h 10000"/>
                <a:gd name="connsiteX345" fmla="*/ 6694 w 10000"/>
                <a:gd name="connsiteY345" fmla="*/ 3275 h 10000"/>
                <a:gd name="connsiteX346" fmla="*/ 6700 w 10000"/>
                <a:gd name="connsiteY346" fmla="*/ 3173 h 10000"/>
                <a:gd name="connsiteX347" fmla="*/ 6706 w 10000"/>
                <a:gd name="connsiteY347" fmla="*/ 3061 h 10000"/>
                <a:gd name="connsiteX348" fmla="*/ 6725 w 10000"/>
                <a:gd name="connsiteY348" fmla="*/ 2945 h 10000"/>
                <a:gd name="connsiteX349" fmla="*/ 6755 w 10000"/>
                <a:gd name="connsiteY349" fmla="*/ 2847 h 10000"/>
                <a:gd name="connsiteX350" fmla="*/ 6792 w 10000"/>
                <a:gd name="connsiteY350" fmla="*/ 2752 h 10000"/>
                <a:gd name="connsiteX351" fmla="*/ 6822 w 10000"/>
                <a:gd name="connsiteY351" fmla="*/ 2654 h 10000"/>
                <a:gd name="connsiteX352" fmla="*/ 6849 w 10000"/>
                <a:gd name="connsiteY352" fmla="*/ 2559 h 10000"/>
                <a:gd name="connsiteX353" fmla="*/ 6868 w 10000"/>
                <a:gd name="connsiteY353" fmla="*/ 2494 h 10000"/>
                <a:gd name="connsiteX354" fmla="*/ 6892 w 10000"/>
                <a:gd name="connsiteY354" fmla="*/ 2447 h 10000"/>
                <a:gd name="connsiteX355" fmla="*/ 6935 w 10000"/>
                <a:gd name="connsiteY355" fmla="*/ 2419 h 10000"/>
                <a:gd name="connsiteX356" fmla="*/ 6996 w 10000"/>
                <a:gd name="connsiteY356" fmla="*/ 2413 h 10000"/>
                <a:gd name="connsiteX357" fmla="*/ 7060 w 10000"/>
                <a:gd name="connsiteY357" fmla="*/ 2419 h 10000"/>
                <a:gd name="connsiteX358" fmla="*/ 7102 w 10000"/>
                <a:gd name="connsiteY358" fmla="*/ 2440 h 10000"/>
                <a:gd name="connsiteX359" fmla="*/ 7157 w 10000"/>
                <a:gd name="connsiteY359" fmla="*/ 2460 h 10000"/>
                <a:gd name="connsiteX360" fmla="*/ 7206 w 10000"/>
                <a:gd name="connsiteY360" fmla="*/ 2487 h 10000"/>
                <a:gd name="connsiteX361" fmla="*/ 7252 w 10000"/>
                <a:gd name="connsiteY361" fmla="*/ 2497 h 10000"/>
                <a:gd name="connsiteX362" fmla="*/ 7294 w 10000"/>
                <a:gd name="connsiteY362" fmla="*/ 2497 h 10000"/>
                <a:gd name="connsiteX363" fmla="*/ 7331 w 10000"/>
                <a:gd name="connsiteY363" fmla="*/ 2474 h 10000"/>
                <a:gd name="connsiteX364" fmla="*/ 7386 w 10000"/>
                <a:gd name="connsiteY364" fmla="*/ 2385 h 10000"/>
                <a:gd name="connsiteX365" fmla="*/ 7444 w 10000"/>
                <a:gd name="connsiteY365" fmla="*/ 2290 h 10000"/>
                <a:gd name="connsiteX366" fmla="*/ 7505 w 10000"/>
                <a:gd name="connsiteY366" fmla="*/ 2206 h 10000"/>
                <a:gd name="connsiteX367" fmla="*/ 7547 w 10000"/>
                <a:gd name="connsiteY367" fmla="*/ 2172 h 10000"/>
                <a:gd name="connsiteX368" fmla="*/ 7596 w 10000"/>
                <a:gd name="connsiteY368" fmla="*/ 2158 h 10000"/>
                <a:gd name="connsiteX369" fmla="*/ 7636 w 10000"/>
                <a:gd name="connsiteY369" fmla="*/ 2151 h 10000"/>
                <a:gd name="connsiteX370" fmla="*/ 7684 w 10000"/>
                <a:gd name="connsiteY370" fmla="*/ 2138 h 10000"/>
                <a:gd name="connsiteX371" fmla="*/ 7721 w 10000"/>
                <a:gd name="connsiteY371" fmla="*/ 2111 h 10000"/>
                <a:gd name="connsiteX372" fmla="*/ 7739 w 10000"/>
                <a:gd name="connsiteY372" fmla="*/ 2073 h 10000"/>
                <a:gd name="connsiteX373" fmla="*/ 7745 w 10000"/>
                <a:gd name="connsiteY373" fmla="*/ 2019 h 10000"/>
                <a:gd name="connsiteX374" fmla="*/ 7733 w 10000"/>
                <a:gd name="connsiteY374" fmla="*/ 1958 h 10000"/>
                <a:gd name="connsiteX375" fmla="*/ 7721 w 10000"/>
                <a:gd name="connsiteY375" fmla="*/ 1904 h 10000"/>
                <a:gd name="connsiteX376" fmla="*/ 7709 w 10000"/>
                <a:gd name="connsiteY376" fmla="*/ 1860 h 10000"/>
                <a:gd name="connsiteX377" fmla="*/ 7715 w 10000"/>
                <a:gd name="connsiteY377" fmla="*/ 1812 h 10000"/>
                <a:gd name="connsiteX378" fmla="*/ 7727 w 10000"/>
                <a:gd name="connsiteY378" fmla="*/ 1758 h 10000"/>
                <a:gd name="connsiteX379" fmla="*/ 7745 w 10000"/>
                <a:gd name="connsiteY379" fmla="*/ 1690 h 10000"/>
                <a:gd name="connsiteX380" fmla="*/ 7770 w 10000"/>
                <a:gd name="connsiteY380" fmla="*/ 1619 h 10000"/>
                <a:gd name="connsiteX381" fmla="*/ 7788 w 10000"/>
                <a:gd name="connsiteY381" fmla="*/ 1558 h 10000"/>
                <a:gd name="connsiteX382" fmla="*/ 7803 w 10000"/>
                <a:gd name="connsiteY382" fmla="*/ 1503 h 10000"/>
                <a:gd name="connsiteX383" fmla="*/ 7821 w 10000"/>
                <a:gd name="connsiteY383" fmla="*/ 1412 h 10000"/>
                <a:gd name="connsiteX384" fmla="*/ 7834 w 10000"/>
                <a:gd name="connsiteY384" fmla="*/ 1310 h 10000"/>
                <a:gd name="connsiteX385" fmla="*/ 7858 w 10000"/>
                <a:gd name="connsiteY385" fmla="*/ 1205 h 10000"/>
                <a:gd name="connsiteX386" fmla="*/ 7876 w 10000"/>
                <a:gd name="connsiteY386" fmla="*/ 1144 h 10000"/>
                <a:gd name="connsiteX387" fmla="*/ 7888 w 10000"/>
                <a:gd name="connsiteY387" fmla="*/ 1110 h 10000"/>
                <a:gd name="connsiteX388" fmla="*/ 7907 w 10000"/>
                <a:gd name="connsiteY388" fmla="*/ 1076 h 10000"/>
                <a:gd name="connsiteX389" fmla="*/ 7931 w 10000"/>
                <a:gd name="connsiteY389" fmla="*/ 1035 h 10000"/>
                <a:gd name="connsiteX390" fmla="*/ 7968 w 10000"/>
                <a:gd name="connsiteY390" fmla="*/ 998 h 10000"/>
                <a:gd name="connsiteX391" fmla="*/ 8001 w 10000"/>
                <a:gd name="connsiteY391" fmla="*/ 937 h 10000"/>
                <a:gd name="connsiteX392" fmla="*/ 8020 w 10000"/>
                <a:gd name="connsiteY392" fmla="*/ 882 h 10000"/>
                <a:gd name="connsiteX393" fmla="*/ 8026 w 10000"/>
                <a:gd name="connsiteY393" fmla="*/ 835 h 10000"/>
                <a:gd name="connsiteX394" fmla="*/ 8026 w 10000"/>
                <a:gd name="connsiteY394" fmla="*/ 784 h 10000"/>
                <a:gd name="connsiteX395" fmla="*/ 8020 w 10000"/>
                <a:gd name="connsiteY395" fmla="*/ 709 h 10000"/>
                <a:gd name="connsiteX396" fmla="*/ 8130 w 10000"/>
                <a:gd name="connsiteY396" fmla="*/ 3493 h 10000"/>
                <a:gd name="connsiteX397" fmla="*/ 8007 w 10000"/>
                <a:gd name="connsiteY397" fmla="*/ 556 h 10000"/>
                <a:gd name="connsiteX398" fmla="*/ 7989 w 10000"/>
                <a:gd name="connsiteY398" fmla="*/ 509 h 10000"/>
                <a:gd name="connsiteX399" fmla="*/ 7968 w 10000"/>
                <a:gd name="connsiteY399" fmla="*/ 495 h 10000"/>
                <a:gd name="connsiteX400" fmla="*/ 7937 w 10000"/>
                <a:gd name="connsiteY400" fmla="*/ 502 h 10000"/>
                <a:gd name="connsiteX401" fmla="*/ 7901 w 10000"/>
                <a:gd name="connsiteY401" fmla="*/ 516 h 10000"/>
                <a:gd name="connsiteX402" fmla="*/ 7864 w 10000"/>
                <a:gd name="connsiteY402" fmla="*/ 529 h 10000"/>
                <a:gd name="connsiteX403" fmla="*/ 7821 w 10000"/>
                <a:gd name="connsiteY403" fmla="*/ 536 h 10000"/>
                <a:gd name="connsiteX404" fmla="*/ 7788 w 10000"/>
                <a:gd name="connsiteY404" fmla="*/ 529 h 10000"/>
                <a:gd name="connsiteX405" fmla="*/ 7764 w 10000"/>
                <a:gd name="connsiteY405" fmla="*/ 502 h 10000"/>
                <a:gd name="connsiteX406" fmla="*/ 7757 w 10000"/>
                <a:gd name="connsiteY406" fmla="*/ 461 h 10000"/>
                <a:gd name="connsiteX407" fmla="*/ 7764 w 10000"/>
                <a:gd name="connsiteY407" fmla="*/ 421 h 10000"/>
                <a:gd name="connsiteX408" fmla="*/ 8374 w 10000"/>
                <a:gd name="connsiteY408" fmla="*/ 3650 h 10000"/>
                <a:gd name="connsiteX409" fmla="*/ 8105 w 10000"/>
                <a:gd name="connsiteY409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930 w 10000"/>
                <a:gd name="connsiteY14" fmla="*/ 3491 h 10000"/>
                <a:gd name="connsiteX15" fmla="*/ 8610 w 10000"/>
                <a:gd name="connsiteY15" fmla="*/ 3155 h 10000"/>
                <a:gd name="connsiteX16" fmla="*/ 8135 w 10000"/>
                <a:gd name="connsiteY16" fmla="*/ 448 h 10000"/>
                <a:gd name="connsiteX17" fmla="*/ 8403 w 10000"/>
                <a:gd name="connsiteY17" fmla="*/ 621 h 10000"/>
                <a:gd name="connsiteX18" fmla="*/ 8971 w 10000"/>
                <a:gd name="connsiteY18" fmla="*/ 3282 h 10000"/>
                <a:gd name="connsiteX19" fmla="*/ 8681 w 10000"/>
                <a:gd name="connsiteY19" fmla="*/ 556 h 10000"/>
                <a:gd name="connsiteX20" fmla="*/ 8693 w 10000"/>
                <a:gd name="connsiteY20" fmla="*/ 1110 h 10000"/>
                <a:gd name="connsiteX21" fmla="*/ 8830 w 10000"/>
                <a:gd name="connsiteY21" fmla="*/ 3090 h 10000"/>
                <a:gd name="connsiteX22" fmla="*/ 9214 w 10000"/>
                <a:gd name="connsiteY22" fmla="*/ 3632 h 10000"/>
                <a:gd name="connsiteX23" fmla="*/ 9254 w 10000"/>
                <a:gd name="connsiteY23" fmla="*/ 2330 h 10000"/>
                <a:gd name="connsiteX24" fmla="*/ 9418 w 10000"/>
                <a:gd name="connsiteY24" fmla="*/ 2472 h 10000"/>
                <a:gd name="connsiteX25" fmla="*/ 8903 w 10000"/>
                <a:gd name="connsiteY25" fmla="*/ 2720 h 10000"/>
                <a:gd name="connsiteX26" fmla="*/ 9298 w 10000"/>
                <a:gd name="connsiteY26" fmla="*/ 2663 h 10000"/>
                <a:gd name="connsiteX27" fmla="*/ 9241 w 10000"/>
                <a:gd name="connsiteY27" fmla="*/ 2547 h 10000"/>
                <a:gd name="connsiteX28" fmla="*/ 9753 w 10000"/>
                <a:gd name="connsiteY28" fmla="*/ 1697 h 10000"/>
                <a:gd name="connsiteX29" fmla="*/ 9845 w 10000"/>
                <a:gd name="connsiteY29" fmla="*/ 2090 h 10000"/>
                <a:gd name="connsiteX30" fmla="*/ 9747 w 10000"/>
                <a:gd name="connsiteY30" fmla="*/ 2145 h 10000"/>
                <a:gd name="connsiteX31" fmla="*/ 9723 w 10000"/>
                <a:gd name="connsiteY31" fmla="*/ 2379 h 10000"/>
                <a:gd name="connsiteX32" fmla="*/ 9567 w 10000"/>
                <a:gd name="connsiteY32" fmla="*/ 2565 h 10000"/>
                <a:gd name="connsiteX33" fmla="*/ 9400 w 10000"/>
                <a:gd name="connsiteY33" fmla="*/ 2939 h 10000"/>
                <a:gd name="connsiteX34" fmla="*/ 9147 w 10000"/>
                <a:gd name="connsiteY34" fmla="*/ 3247 h 10000"/>
                <a:gd name="connsiteX35" fmla="*/ 9101 w 10000"/>
                <a:gd name="connsiteY35" fmla="*/ 3407 h 10000"/>
                <a:gd name="connsiteX36" fmla="*/ 9269 w 10000"/>
                <a:gd name="connsiteY36" fmla="*/ 3607 h 10000"/>
                <a:gd name="connsiteX37" fmla="*/ 9394 w 10000"/>
                <a:gd name="connsiteY37" fmla="*/ 3800 h 10000"/>
                <a:gd name="connsiteX38" fmla="*/ 9357 w 10000"/>
                <a:gd name="connsiteY38" fmla="*/ 4075 h 10000"/>
                <a:gd name="connsiteX39" fmla="*/ 9381 w 10000"/>
                <a:gd name="connsiteY39" fmla="*/ 4296 h 10000"/>
                <a:gd name="connsiteX40" fmla="*/ 9232 w 10000"/>
                <a:gd name="connsiteY40" fmla="*/ 4221 h 10000"/>
                <a:gd name="connsiteX41" fmla="*/ 9183 w 10000"/>
                <a:gd name="connsiteY41" fmla="*/ 4289 h 10000"/>
                <a:gd name="connsiteX42" fmla="*/ 9052 w 10000"/>
                <a:gd name="connsiteY42" fmla="*/ 4242 h 10000"/>
                <a:gd name="connsiteX43" fmla="*/ 8979 w 10000"/>
                <a:gd name="connsiteY43" fmla="*/ 4428 h 10000"/>
                <a:gd name="connsiteX44" fmla="*/ 9107 w 10000"/>
                <a:gd name="connsiteY44" fmla="*/ 4455 h 10000"/>
                <a:gd name="connsiteX45" fmla="*/ 9232 w 10000"/>
                <a:gd name="connsiteY45" fmla="*/ 4642 h 10000"/>
                <a:gd name="connsiteX46" fmla="*/ 9214 w 10000"/>
                <a:gd name="connsiteY46" fmla="*/ 4924 h 10000"/>
                <a:gd name="connsiteX47" fmla="*/ 9321 w 10000"/>
                <a:gd name="connsiteY47" fmla="*/ 5090 h 10000"/>
                <a:gd name="connsiteX48" fmla="*/ 9327 w 10000"/>
                <a:gd name="connsiteY48" fmla="*/ 5192 h 10000"/>
                <a:gd name="connsiteX49" fmla="*/ 9418 w 10000"/>
                <a:gd name="connsiteY49" fmla="*/ 5212 h 10000"/>
                <a:gd name="connsiteX50" fmla="*/ 9659 w 10000"/>
                <a:gd name="connsiteY50" fmla="*/ 5005 h 10000"/>
                <a:gd name="connsiteX51" fmla="*/ 9778 w 10000"/>
                <a:gd name="connsiteY51" fmla="*/ 5229 h 10000"/>
                <a:gd name="connsiteX52" fmla="*/ 9884 w 10000"/>
                <a:gd name="connsiteY52" fmla="*/ 5456 h 10000"/>
                <a:gd name="connsiteX53" fmla="*/ 10000 w 10000"/>
                <a:gd name="connsiteY53" fmla="*/ 5531 h 10000"/>
                <a:gd name="connsiteX54" fmla="*/ 10000 w 10000"/>
                <a:gd name="connsiteY54" fmla="*/ 5691 h 10000"/>
                <a:gd name="connsiteX55" fmla="*/ 9869 w 10000"/>
                <a:gd name="connsiteY55" fmla="*/ 5864 h 10000"/>
                <a:gd name="connsiteX56" fmla="*/ 9717 w 10000"/>
                <a:gd name="connsiteY56" fmla="*/ 6026 h 10000"/>
                <a:gd name="connsiteX57" fmla="*/ 9561 w 10000"/>
                <a:gd name="connsiteY57" fmla="*/ 5993 h 10000"/>
                <a:gd name="connsiteX58" fmla="*/ 9549 w 10000"/>
                <a:gd name="connsiteY58" fmla="*/ 6118 h 10000"/>
                <a:gd name="connsiteX59" fmla="*/ 9449 w 10000"/>
                <a:gd name="connsiteY59" fmla="*/ 6172 h 10000"/>
                <a:gd name="connsiteX60" fmla="*/ 9238 w 10000"/>
                <a:gd name="connsiteY60" fmla="*/ 6240 h 10000"/>
                <a:gd name="connsiteX61" fmla="*/ 9083 w 10000"/>
                <a:gd name="connsiteY61" fmla="*/ 6440 h 10000"/>
                <a:gd name="connsiteX62" fmla="*/ 8921 w 10000"/>
                <a:gd name="connsiteY62" fmla="*/ 6586 h 10000"/>
                <a:gd name="connsiteX63" fmla="*/ 8787 w 10000"/>
                <a:gd name="connsiteY63" fmla="*/ 6827 h 10000"/>
                <a:gd name="connsiteX64" fmla="*/ 8650 w 10000"/>
                <a:gd name="connsiteY64" fmla="*/ 6607 h 10000"/>
                <a:gd name="connsiteX65" fmla="*/ 8525 w 10000"/>
                <a:gd name="connsiteY65" fmla="*/ 6505 h 10000"/>
                <a:gd name="connsiteX66" fmla="*/ 8434 w 10000"/>
                <a:gd name="connsiteY66" fmla="*/ 6600 h 10000"/>
                <a:gd name="connsiteX67" fmla="*/ 8495 w 10000"/>
                <a:gd name="connsiteY67" fmla="*/ 6675 h 10000"/>
                <a:gd name="connsiteX68" fmla="*/ 8495 w 10000"/>
                <a:gd name="connsiteY68" fmla="*/ 6895 h 10000"/>
                <a:gd name="connsiteX69" fmla="*/ 8565 w 10000"/>
                <a:gd name="connsiteY69" fmla="*/ 7082 h 10000"/>
                <a:gd name="connsiteX70" fmla="*/ 8464 w 10000"/>
                <a:gd name="connsiteY70" fmla="*/ 7262 h 10000"/>
                <a:gd name="connsiteX71" fmla="*/ 8440 w 10000"/>
                <a:gd name="connsiteY71" fmla="*/ 7187 h 10000"/>
                <a:gd name="connsiteX72" fmla="*/ 8236 w 10000"/>
                <a:gd name="connsiteY72" fmla="*/ 7180 h 10000"/>
                <a:gd name="connsiteX73" fmla="*/ 8093 w 10000"/>
                <a:gd name="connsiteY73" fmla="*/ 7034 h 10000"/>
                <a:gd name="connsiteX74" fmla="*/ 8044 w 10000"/>
                <a:gd name="connsiteY74" fmla="*/ 6827 h 10000"/>
                <a:gd name="connsiteX75" fmla="*/ 7943 w 10000"/>
                <a:gd name="connsiteY75" fmla="*/ 6688 h 10000"/>
                <a:gd name="connsiteX76" fmla="*/ 7864 w 10000"/>
                <a:gd name="connsiteY76" fmla="*/ 6532 h 10000"/>
                <a:gd name="connsiteX77" fmla="*/ 7788 w 10000"/>
                <a:gd name="connsiteY77" fmla="*/ 6485 h 10000"/>
                <a:gd name="connsiteX78" fmla="*/ 7727 w 10000"/>
                <a:gd name="connsiteY78" fmla="*/ 6586 h 10000"/>
                <a:gd name="connsiteX79" fmla="*/ 7636 w 10000"/>
                <a:gd name="connsiteY79" fmla="*/ 6593 h 10000"/>
                <a:gd name="connsiteX80" fmla="*/ 7523 w 10000"/>
                <a:gd name="connsiteY80" fmla="*/ 6675 h 10000"/>
                <a:gd name="connsiteX81" fmla="*/ 7553 w 10000"/>
                <a:gd name="connsiteY81" fmla="*/ 6905 h 10000"/>
                <a:gd name="connsiteX82" fmla="*/ 7438 w 10000"/>
                <a:gd name="connsiteY82" fmla="*/ 6953 h 10000"/>
                <a:gd name="connsiteX83" fmla="*/ 7355 w 10000"/>
                <a:gd name="connsiteY83" fmla="*/ 6919 h 10000"/>
                <a:gd name="connsiteX84" fmla="*/ 7270 w 10000"/>
                <a:gd name="connsiteY84" fmla="*/ 7041 h 10000"/>
                <a:gd name="connsiteX85" fmla="*/ 7151 w 10000"/>
                <a:gd name="connsiteY85" fmla="*/ 7034 h 10000"/>
                <a:gd name="connsiteX86" fmla="*/ 6996 w 10000"/>
                <a:gd name="connsiteY86" fmla="*/ 7221 h 10000"/>
                <a:gd name="connsiteX87" fmla="*/ 6849 w 10000"/>
                <a:gd name="connsiteY87" fmla="*/ 7234 h 10000"/>
                <a:gd name="connsiteX88" fmla="*/ 6798 w 10000"/>
                <a:gd name="connsiteY88" fmla="*/ 6973 h 10000"/>
                <a:gd name="connsiteX89" fmla="*/ 6651 w 10000"/>
                <a:gd name="connsiteY89" fmla="*/ 6960 h 10000"/>
                <a:gd name="connsiteX90" fmla="*/ 6575 w 10000"/>
                <a:gd name="connsiteY90" fmla="*/ 7102 h 10000"/>
                <a:gd name="connsiteX91" fmla="*/ 6557 w 10000"/>
                <a:gd name="connsiteY91" fmla="*/ 7268 h 10000"/>
                <a:gd name="connsiteX92" fmla="*/ 6459 w 10000"/>
                <a:gd name="connsiteY92" fmla="*/ 7401 h 10000"/>
                <a:gd name="connsiteX93" fmla="*/ 6496 w 10000"/>
                <a:gd name="connsiteY93" fmla="*/ 7540 h 10000"/>
                <a:gd name="connsiteX94" fmla="*/ 6450 w 10000"/>
                <a:gd name="connsiteY94" fmla="*/ 7621 h 10000"/>
                <a:gd name="connsiteX95" fmla="*/ 6658 w 10000"/>
                <a:gd name="connsiteY95" fmla="*/ 7917 h 10000"/>
                <a:gd name="connsiteX96" fmla="*/ 6322 w 10000"/>
                <a:gd name="connsiteY96" fmla="*/ 8062 h 10000"/>
                <a:gd name="connsiteX97" fmla="*/ 6137 w 10000"/>
                <a:gd name="connsiteY97" fmla="*/ 8062 h 10000"/>
                <a:gd name="connsiteX98" fmla="*/ 5874 w 10000"/>
                <a:gd name="connsiteY98" fmla="*/ 8168 h 10000"/>
                <a:gd name="connsiteX99" fmla="*/ 5728 w 10000"/>
                <a:gd name="connsiteY99" fmla="*/ 8571 h 10000"/>
                <a:gd name="connsiteX100" fmla="*/ 5491 w 10000"/>
                <a:gd name="connsiteY100" fmla="*/ 8670 h 10000"/>
                <a:gd name="connsiteX101" fmla="*/ 5381 w 10000"/>
                <a:gd name="connsiteY101" fmla="*/ 8616 h 10000"/>
                <a:gd name="connsiteX102" fmla="*/ 5274 w 10000"/>
                <a:gd name="connsiteY102" fmla="*/ 8816 h 10000"/>
                <a:gd name="connsiteX103" fmla="*/ 5101 w 10000"/>
                <a:gd name="connsiteY103" fmla="*/ 8751 h 10000"/>
                <a:gd name="connsiteX104" fmla="*/ 4939 w 10000"/>
                <a:gd name="connsiteY104" fmla="*/ 8951 h 10000"/>
                <a:gd name="connsiteX105" fmla="*/ 4878 w 10000"/>
                <a:gd name="connsiteY105" fmla="*/ 9223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9 h 10000"/>
                <a:gd name="connsiteX111" fmla="*/ 3775 w 10000"/>
                <a:gd name="connsiteY111" fmla="*/ 9572 h 10000"/>
                <a:gd name="connsiteX112" fmla="*/ 3641 w 10000"/>
                <a:gd name="connsiteY112" fmla="*/ 9437 h 10000"/>
                <a:gd name="connsiteX113" fmla="*/ 3757 w 10000"/>
                <a:gd name="connsiteY113" fmla="*/ 9186 h 10000"/>
                <a:gd name="connsiteX114" fmla="*/ 3803 w 10000"/>
                <a:gd name="connsiteY114" fmla="*/ 9023 h 10000"/>
                <a:gd name="connsiteX115" fmla="*/ 3702 w 10000"/>
                <a:gd name="connsiteY115" fmla="*/ 8863 h 10000"/>
                <a:gd name="connsiteX116" fmla="*/ 3504 w 10000"/>
                <a:gd name="connsiteY116" fmla="*/ 8924 h 10000"/>
                <a:gd name="connsiteX117" fmla="*/ 3397 w 10000"/>
                <a:gd name="connsiteY117" fmla="*/ 9192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4 h 10000"/>
                <a:gd name="connsiteX124" fmla="*/ 2663 w 10000"/>
                <a:gd name="connsiteY124" fmla="*/ 9379 h 10000"/>
                <a:gd name="connsiteX125" fmla="*/ 2663 w 10000"/>
                <a:gd name="connsiteY125" fmla="*/ 9016 h 10000"/>
                <a:gd name="connsiteX126" fmla="*/ 2526 w 10000"/>
                <a:gd name="connsiteY126" fmla="*/ 8884 h 10000"/>
                <a:gd name="connsiteX127" fmla="*/ 2297 w 10000"/>
                <a:gd name="connsiteY127" fmla="*/ 8890 h 10000"/>
                <a:gd name="connsiteX128" fmla="*/ 2005 w 10000"/>
                <a:gd name="connsiteY128" fmla="*/ 9209 h 10000"/>
                <a:gd name="connsiteX129" fmla="*/ 1597 w 10000"/>
                <a:gd name="connsiteY129" fmla="*/ 9209 h 10000"/>
                <a:gd name="connsiteX130" fmla="*/ 1344 w 10000"/>
                <a:gd name="connsiteY130" fmla="*/ 9063 h 10000"/>
                <a:gd name="connsiteX131" fmla="*/ 1356 w 10000"/>
                <a:gd name="connsiteY131" fmla="*/ 8856 h 10000"/>
                <a:gd name="connsiteX132" fmla="*/ 1152 w 10000"/>
                <a:gd name="connsiteY132" fmla="*/ 8843 h 10000"/>
                <a:gd name="connsiteX133" fmla="*/ 920 w 10000"/>
                <a:gd name="connsiteY133" fmla="*/ 8616 h 10000"/>
                <a:gd name="connsiteX134" fmla="*/ 1069 w 10000"/>
                <a:gd name="connsiteY134" fmla="*/ 8381 h 10000"/>
                <a:gd name="connsiteX135" fmla="*/ 1207 w 10000"/>
                <a:gd name="connsiteY135" fmla="*/ 8337 h 10000"/>
                <a:gd name="connsiteX136" fmla="*/ 1146 w 10000"/>
                <a:gd name="connsiteY136" fmla="*/ 8110 h 10000"/>
                <a:gd name="connsiteX137" fmla="*/ 902 w 10000"/>
                <a:gd name="connsiteY137" fmla="*/ 8015 h 10000"/>
                <a:gd name="connsiteX138" fmla="*/ 619 w 10000"/>
                <a:gd name="connsiteY138" fmla="*/ 8056 h 10000"/>
                <a:gd name="connsiteX139" fmla="*/ 475 w 10000"/>
                <a:gd name="connsiteY139" fmla="*/ 8242 h 10000"/>
                <a:gd name="connsiteX140" fmla="*/ 338 w 10000"/>
                <a:gd name="connsiteY140" fmla="*/ 8222 h 10000"/>
                <a:gd name="connsiteX141" fmla="*/ 104 w 10000"/>
                <a:gd name="connsiteY141" fmla="*/ 7917 h 10000"/>
                <a:gd name="connsiteX142" fmla="*/ 0 w 10000"/>
                <a:gd name="connsiteY142" fmla="*/ 7587 h 10000"/>
                <a:gd name="connsiteX143" fmla="*/ 55 w 10000"/>
                <a:gd name="connsiteY143" fmla="*/ 7394 h 10000"/>
                <a:gd name="connsiteX144" fmla="*/ 30 w 10000"/>
                <a:gd name="connsiteY144" fmla="*/ 6973 h 10000"/>
                <a:gd name="connsiteX145" fmla="*/ 43 w 10000"/>
                <a:gd name="connsiteY145" fmla="*/ 6980 h 10000"/>
                <a:gd name="connsiteX146" fmla="*/ 91 w 10000"/>
                <a:gd name="connsiteY146" fmla="*/ 6980 h 10000"/>
                <a:gd name="connsiteX147" fmla="*/ 158 w 10000"/>
                <a:gd name="connsiteY147" fmla="*/ 6987 h 10000"/>
                <a:gd name="connsiteX148" fmla="*/ 241 w 10000"/>
                <a:gd name="connsiteY148" fmla="*/ 7000 h 10000"/>
                <a:gd name="connsiteX149" fmla="*/ 332 w 10000"/>
                <a:gd name="connsiteY149" fmla="*/ 7007 h 10000"/>
                <a:gd name="connsiteX150" fmla="*/ 420 w 10000"/>
                <a:gd name="connsiteY150" fmla="*/ 7021 h 10000"/>
                <a:gd name="connsiteX151" fmla="*/ 506 w 10000"/>
                <a:gd name="connsiteY151" fmla="*/ 7034 h 10000"/>
                <a:gd name="connsiteX152" fmla="*/ 576 w 10000"/>
                <a:gd name="connsiteY152" fmla="*/ 7048 h 10000"/>
                <a:gd name="connsiteX153" fmla="*/ 631 w 10000"/>
                <a:gd name="connsiteY153" fmla="*/ 7061 h 10000"/>
                <a:gd name="connsiteX154" fmla="*/ 740 w 10000"/>
                <a:gd name="connsiteY154" fmla="*/ 7089 h 10000"/>
                <a:gd name="connsiteX155" fmla="*/ 847 w 10000"/>
                <a:gd name="connsiteY155" fmla="*/ 7089 h 10000"/>
                <a:gd name="connsiteX156" fmla="*/ 938 w 10000"/>
                <a:gd name="connsiteY156" fmla="*/ 7061 h 10000"/>
                <a:gd name="connsiteX157" fmla="*/ 984 w 10000"/>
                <a:gd name="connsiteY157" fmla="*/ 7041 h 10000"/>
                <a:gd name="connsiteX158" fmla="*/ 1027 w 10000"/>
                <a:gd name="connsiteY158" fmla="*/ 7021 h 10000"/>
                <a:gd name="connsiteX159" fmla="*/ 1069 w 10000"/>
                <a:gd name="connsiteY159" fmla="*/ 7014 h 10000"/>
                <a:gd name="connsiteX160" fmla="*/ 1118 w 10000"/>
                <a:gd name="connsiteY160" fmla="*/ 7007 h 10000"/>
                <a:gd name="connsiteX161" fmla="*/ 1176 w 10000"/>
                <a:gd name="connsiteY161" fmla="*/ 7021 h 10000"/>
                <a:gd name="connsiteX162" fmla="*/ 1255 w 10000"/>
                <a:gd name="connsiteY162" fmla="*/ 7041 h 10000"/>
                <a:gd name="connsiteX163" fmla="*/ 1344 w 10000"/>
                <a:gd name="connsiteY163" fmla="*/ 7055 h 10000"/>
                <a:gd name="connsiteX164" fmla="*/ 1441 w 10000"/>
                <a:gd name="connsiteY164" fmla="*/ 7068 h 10000"/>
                <a:gd name="connsiteX165" fmla="*/ 1517 w 10000"/>
                <a:gd name="connsiteY165" fmla="*/ 7082 h 10000"/>
                <a:gd name="connsiteX166" fmla="*/ 1578 w 10000"/>
                <a:gd name="connsiteY166" fmla="*/ 7082 h 10000"/>
                <a:gd name="connsiteX167" fmla="*/ 1651 w 10000"/>
                <a:gd name="connsiteY167" fmla="*/ 7089 h 10000"/>
                <a:gd name="connsiteX168" fmla="*/ 1706 w 10000"/>
                <a:gd name="connsiteY168" fmla="*/ 7109 h 10000"/>
                <a:gd name="connsiteX169" fmla="*/ 1752 w 10000"/>
                <a:gd name="connsiteY169" fmla="*/ 7139 h 10000"/>
                <a:gd name="connsiteX170" fmla="*/ 1795 w 10000"/>
                <a:gd name="connsiteY170" fmla="*/ 7187 h 10000"/>
                <a:gd name="connsiteX171" fmla="*/ 1849 w 10000"/>
                <a:gd name="connsiteY171" fmla="*/ 7241 h 10000"/>
                <a:gd name="connsiteX172" fmla="*/ 1907 w 10000"/>
                <a:gd name="connsiteY172" fmla="*/ 7289 h 10000"/>
                <a:gd name="connsiteX173" fmla="*/ 1968 w 10000"/>
                <a:gd name="connsiteY173" fmla="*/ 7316 h 10000"/>
                <a:gd name="connsiteX174" fmla="*/ 2029 w 10000"/>
                <a:gd name="connsiteY174" fmla="*/ 7340 h 10000"/>
                <a:gd name="connsiteX175" fmla="*/ 2087 w 10000"/>
                <a:gd name="connsiteY175" fmla="*/ 7374 h 10000"/>
                <a:gd name="connsiteX176" fmla="*/ 2160 w 10000"/>
                <a:gd name="connsiteY176" fmla="*/ 7408 h 10000"/>
                <a:gd name="connsiteX177" fmla="*/ 2252 w 10000"/>
                <a:gd name="connsiteY177" fmla="*/ 7441 h 10000"/>
                <a:gd name="connsiteX178" fmla="*/ 2322 w 10000"/>
                <a:gd name="connsiteY178" fmla="*/ 7455 h 10000"/>
                <a:gd name="connsiteX179" fmla="*/ 2413 w 10000"/>
                <a:gd name="connsiteY179" fmla="*/ 7462 h 10000"/>
                <a:gd name="connsiteX180" fmla="*/ 2502 w 10000"/>
                <a:gd name="connsiteY180" fmla="*/ 7469 h 10000"/>
                <a:gd name="connsiteX181" fmla="*/ 2593 w 10000"/>
                <a:gd name="connsiteY181" fmla="*/ 7469 h 10000"/>
                <a:gd name="connsiteX182" fmla="*/ 2663 w 10000"/>
                <a:gd name="connsiteY182" fmla="*/ 7469 h 10000"/>
                <a:gd name="connsiteX183" fmla="*/ 2718 w 10000"/>
                <a:gd name="connsiteY183" fmla="*/ 7475 h 10000"/>
                <a:gd name="connsiteX184" fmla="*/ 2754 w 10000"/>
                <a:gd name="connsiteY184" fmla="*/ 7489 h 10000"/>
                <a:gd name="connsiteX185" fmla="*/ 2785 w 10000"/>
                <a:gd name="connsiteY185" fmla="*/ 7516 h 10000"/>
                <a:gd name="connsiteX186" fmla="*/ 2815 w 10000"/>
                <a:gd name="connsiteY186" fmla="*/ 7547 h 10000"/>
                <a:gd name="connsiteX187" fmla="*/ 2849 w 10000"/>
                <a:gd name="connsiteY187" fmla="*/ 7574 h 10000"/>
                <a:gd name="connsiteX188" fmla="*/ 2885 w 10000"/>
                <a:gd name="connsiteY188" fmla="*/ 7587 h 10000"/>
                <a:gd name="connsiteX189" fmla="*/ 2940 w 10000"/>
                <a:gd name="connsiteY189" fmla="*/ 7594 h 10000"/>
                <a:gd name="connsiteX190" fmla="*/ 3001 w 10000"/>
                <a:gd name="connsiteY190" fmla="*/ 7581 h 10000"/>
                <a:gd name="connsiteX191" fmla="*/ 3053 w 10000"/>
                <a:gd name="connsiteY191" fmla="*/ 7547 h 10000"/>
                <a:gd name="connsiteX192" fmla="*/ 3120 w 10000"/>
                <a:gd name="connsiteY192" fmla="*/ 7489 h 10000"/>
                <a:gd name="connsiteX193" fmla="*/ 3193 w 10000"/>
                <a:gd name="connsiteY193" fmla="*/ 7421 h 10000"/>
                <a:gd name="connsiteX194" fmla="*/ 3269 w 10000"/>
                <a:gd name="connsiteY194" fmla="*/ 7367 h 10000"/>
                <a:gd name="connsiteX195" fmla="*/ 3361 w 10000"/>
                <a:gd name="connsiteY195" fmla="*/ 7319 h 10000"/>
                <a:gd name="connsiteX196" fmla="*/ 3455 w 10000"/>
                <a:gd name="connsiteY196" fmla="*/ 7275 h 10000"/>
                <a:gd name="connsiteX197" fmla="*/ 3547 w 10000"/>
                <a:gd name="connsiteY197" fmla="*/ 7228 h 10000"/>
                <a:gd name="connsiteX198" fmla="*/ 3653 w 10000"/>
                <a:gd name="connsiteY198" fmla="*/ 7173 h 10000"/>
                <a:gd name="connsiteX199" fmla="*/ 3781 w 10000"/>
                <a:gd name="connsiteY199" fmla="*/ 7119 h 10000"/>
                <a:gd name="connsiteX200" fmla="*/ 3906 w 10000"/>
                <a:gd name="connsiteY200" fmla="*/ 7082 h 10000"/>
                <a:gd name="connsiteX201" fmla="*/ 4037 w 10000"/>
                <a:gd name="connsiteY201" fmla="*/ 7055 h 10000"/>
                <a:gd name="connsiteX202" fmla="*/ 4098 w 10000"/>
                <a:gd name="connsiteY202" fmla="*/ 7048 h 10000"/>
                <a:gd name="connsiteX203" fmla="*/ 4135 w 10000"/>
                <a:gd name="connsiteY203" fmla="*/ 7048 h 10000"/>
                <a:gd name="connsiteX204" fmla="*/ 4153 w 10000"/>
                <a:gd name="connsiteY204" fmla="*/ 7055 h 10000"/>
                <a:gd name="connsiteX205" fmla="*/ 4165 w 10000"/>
                <a:gd name="connsiteY205" fmla="*/ 7055 h 10000"/>
                <a:gd name="connsiteX206" fmla="*/ 4177 w 10000"/>
                <a:gd name="connsiteY206" fmla="*/ 7061 h 10000"/>
                <a:gd name="connsiteX207" fmla="*/ 4199 w 10000"/>
                <a:gd name="connsiteY207" fmla="*/ 7061 h 10000"/>
                <a:gd name="connsiteX208" fmla="*/ 4241 w 10000"/>
                <a:gd name="connsiteY208" fmla="*/ 7061 h 10000"/>
                <a:gd name="connsiteX209" fmla="*/ 4321 w 10000"/>
                <a:gd name="connsiteY209" fmla="*/ 7055 h 10000"/>
                <a:gd name="connsiteX210" fmla="*/ 4458 w 10000"/>
                <a:gd name="connsiteY210" fmla="*/ 7041 h 10000"/>
                <a:gd name="connsiteX211" fmla="*/ 4564 w 10000"/>
                <a:gd name="connsiteY211" fmla="*/ 7027 h 10000"/>
                <a:gd name="connsiteX212" fmla="*/ 4650 w 10000"/>
                <a:gd name="connsiteY212" fmla="*/ 7007 h 10000"/>
                <a:gd name="connsiteX213" fmla="*/ 4717 w 10000"/>
                <a:gd name="connsiteY213" fmla="*/ 6987 h 10000"/>
                <a:gd name="connsiteX214" fmla="*/ 4756 w 10000"/>
                <a:gd name="connsiteY214" fmla="*/ 6966 h 10000"/>
                <a:gd name="connsiteX215" fmla="*/ 4787 w 10000"/>
                <a:gd name="connsiteY215" fmla="*/ 6939 h 10000"/>
                <a:gd name="connsiteX216" fmla="*/ 4805 w 10000"/>
                <a:gd name="connsiteY216" fmla="*/ 6905 h 10000"/>
                <a:gd name="connsiteX217" fmla="*/ 4817 w 10000"/>
                <a:gd name="connsiteY217" fmla="*/ 6888 h 10000"/>
                <a:gd name="connsiteX218" fmla="*/ 4842 w 10000"/>
                <a:gd name="connsiteY218" fmla="*/ 6868 h 10000"/>
                <a:gd name="connsiteX219" fmla="*/ 4884 w 10000"/>
                <a:gd name="connsiteY219" fmla="*/ 6848 h 10000"/>
                <a:gd name="connsiteX220" fmla="*/ 4942 w 10000"/>
                <a:gd name="connsiteY220" fmla="*/ 6834 h 10000"/>
                <a:gd name="connsiteX221" fmla="*/ 4997 w 10000"/>
                <a:gd name="connsiteY221" fmla="*/ 6807 h 10000"/>
                <a:gd name="connsiteX222" fmla="*/ 5046 w 10000"/>
                <a:gd name="connsiteY222" fmla="*/ 6766 h 10000"/>
                <a:gd name="connsiteX223" fmla="*/ 5082 w 10000"/>
                <a:gd name="connsiteY223" fmla="*/ 6698 h 10000"/>
                <a:gd name="connsiteX224" fmla="*/ 5101 w 10000"/>
                <a:gd name="connsiteY224" fmla="*/ 6641 h 10000"/>
                <a:gd name="connsiteX225" fmla="*/ 5119 w 10000"/>
                <a:gd name="connsiteY225" fmla="*/ 6586 h 10000"/>
                <a:gd name="connsiteX226" fmla="*/ 5134 w 10000"/>
                <a:gd name="connsiteY226" fmla="*/ 6539 h 10000"/>
                <a:gd name="connsiteX227" fmla="*/ 5171 w 10000"/>
                <a:gd name="connsiteY227" fmla="*/ 6491 h 10000"/>
                <a:gd name="connsiteX228" fmla="*/ 5225 w 10000"/>
                <a:gd name="connsiteY228" fmla="*/ 6447 h 10000"/>
                <a:gd name="connsiteX229" fmla="*/ 5293 w 10000"/>
                <a:gd name="connsiteY229" fmla="*/ 6407 h 10000"/>
                <a:gd name="connsiteX230" fmla="*/ 5338 w 10000"/>
                <a:gd name="connsiteY230" fmla="*/ 6373 h 10000"/>
                <a:gd name="connsiteX231" fmla="*/ 5375 w 10000"/>
                <a:gd name="connsiteY231" fmla="*/ 6352 h 10000"/>
                <a:gd name="connsiteX232" fmla="*/ 5399 w 10000"/>
                <a:gd name="connsiteY232" fmla="*/ 6332 h 10000"/>
                <a:gd name="connsiteX233" fmla="*/ 5424 w 10000"/>
                <a:gd name="connsiteY233" fmla="*/ 6312 h 10000"/>
                <a:gd name="connsiteX234" fmla="*/ 5454 w 10000"/>
                <a:gd name="connsiteY234" fmla="*/ 6291 h 10000"/>
                <a:gd name="connsiteX235" fmla="*/ 5497 w 10000"/>
                <a:gd name="connsiteY235" fmla="*/ 6271 h 10000"/>
                <a:gd name="connsiteX236" fmla="*/ 5536 w 10000"/>
                <a:gd name="connsiteY236" fmla="*/ 6247 h 10000"/>
                <a:gd name="connsiteX237" fmla="*/ 5579 w 10000"/>
                <a:gd name="connsiteY237" fmla="*/ 6213 h 10000"/>
                <a:gd name="connsiteX238" fmla="*/ 5597 w 10000"/>
                <a:gd name="connsiteY238" fmla="*/ 6179 h 10000"/>
                <a:gd name="connsiteX239" fmla="*/ 5597 w 10000"/>
                <a:gd name="connsiteY239" fmla="*/ 6145 h 10000"/>
                <a:gd name="connsiteX240" fmla="*/ 5561 w 10000"/>
                <a:gd name="connsiteY240" fmla="*/ 6091 h 10000"/>
                <a:gd name="connsiteX241" fmla="*/ 5512 w 10000"/>
                <a:gd name="connsiteY241" fmla="*/ 6040 h 10000"/>
                <a:gd name="connsiteX242" fmla="*/ 5466 w 10000"/>
                <a:gd name="connsiteY242" fmla="*/ 5979 h 10000"/>
                <a:gd name="connsiteX243" fmla="*/ 5424 w 10000"/>
                <a:gd name="connsiteY243" fmla="*/ 5918 h 10000"/>
                <a:gd name="connsiteX244" fmla="*/ 5399 w 10000"/>
                <a:gd name="connsiteY244" fmla="*/ 5857 h 10000"/>
                <a:gd name="connsiteX245" fmla="*/ 5399 w 10000"/>
                <a:gd name="connsiteY245" fmla="*/ 5792 h 10000"/>
                <a:gd name="connsiteX246" fmla="*/ 5399 w 10000"/>
                <a:gd name="connsiteY246" fmla="*/ 5697 h 10000"/>
                <a:gd name="connsiteX247" fmla="*/ 5411 w 10000"/>
                <a:gd name="connsiteY247" fmla="*/ 5606 h 10000"/>
                <a:gd name="connsiteX248" fmla="*/ 5430 w 10000"/>
                <a:gd name="connsiteY248" fmla="*/ 5524 h 10000"/>
                <a:gd name="connsiteX249" fmla="*/ 5454 w 10000"/>
                <a:gd name="connsiteY249" fmla="*/ 5456 h 10000"/>
                <a:gd name="connsiteX250" fmla="*/ 5503 w 10000"/>
                <a:gd name="connsiteY250" fmla="*/ 5405 h 10000"/>
                <a:gd name="connsiteX251" fmla="*/ 5555 w 10000"/>
                <a:gd name="connsiteY251" fmla="*/ 5378 h 10000"/>
                <a:gd name="connsiteX252" fmla="*/ 5615 w 10000"/>
                <a:gd name="connsiteY252" fmla="*/ 5365 h 10000"/>
                <a:gd name="connsiteX253" fmla="*/ 5676 w 10000"/>
                <a:gd name="connsiteY253" fmla="*/ 5378 h 10000"/>
                <a:gd name="connsiteX254" fmla="*/ 5740 w 10000"/>
                <a:gd name="connsiteY254" fmla="*/ 5419 h 10000"/>
                <a:gd name="connsiteX255" fmla="*/ 5820 w 10000"/>
                <a:gd name="connsiteY255" fmla="*/ 5450 h 10000"/>
                <a:gd name="connsiteX256" fmla="*/ 5902 w 10000"/>
                <a:gd name="connsiteY256" fmla="*/ 5477 h 10000"/>
                <a:gd name="connsiteX257" fmla="*/ 5981 w 10000"/>
                <a:gd name="connsiteY257" fmla="*/ 5484 h 10000"/>
                <a:gd name="connsiteX258" fmla="*/ 6048 w 10000"/>
                <a:gd name="connsiteY258" fmla="*/ 5477 h 10000"/>
                <a:gd name="connsiteX259" fmla="*/ 6100 w 10000"/>
                <a:gd name="connsiteY259" fmla="*/ 5477 h 10000"/>
                <a:gd name="connsiteX260" fmla="*/ 6155 w 10000"/>
                <a:gd name="connsiteY260" fmla="*/ 5470 h 10000"/>
                <a:gd name="connsiteX261" fmla="*/ 6197 w 10000"/>
                <a:gd name="connsiteY261" fmla="*/ 5456 h 10000"/>
                <a:gd name="connsiteX262" fmla="*/ 6234 w 10000"/>
                <a:gd name="connsiteY262" fmla="*/ 5419 h 10000"/>
                <a:gd name="connsiteX263" fmla="*/ 6271 w 10000"/>
                <a:gd name="connsiteY263" fmla="*/ 5365 h 10000"/>
                <a:gd name="connsiteX264" fmla="*/ 6310 w 10000"/>
                <a:gd name="connsiteY264" fmla="*/ 5297 h 10000"/>
                <a:gd name="connsiteX265" fmla="*/ 6353 w 10000"/>
                <a:gd name="connsiteY265" fmla="*/ 5219 h 10000"/>
                <a:gd name="connsiteX266" fmla="*/ 6402 w 10000"/>
                <a:gd name="connsiteY266" fmla="*/ 5151 h 10000"/>
                <a:gd name="connsiteX267" fmla="*/ 6450 w 10000"/>
                <a:gd name="connsiteY267" fmla="*/ 5097 h 10000"/>
                <a:gd name="connsiteX268" fmla="*/ 6490 w 10000"/>
                <a:gd name="connsiteY268" fmla="*/ 5070 h 10000"/>
                <a:gd name="connsiteX269" fmla="*/ 6539 w 10000"/>
                <a:gd name="connsiteY269" fmla="*/ 5056 h 10000"/>
                <a:gd name="connsiteX270" fmla="*/ 6600 w 10000"/>
                <a:gd name="connsiteY270" fmla="*/ 5049 h 10000"/>
                <a:gd name="connsiteX271" fmla="*/ 6670 w 10000"/>
                <a:gd name="connsiteY271" fmla="*/ 5042 h 10000"/>
                <a:gd name="connsiteX272" fmla="*/ 6743 w 10000"/>
                <a:gd name="connsiteY272" fmla="*/ 5036 h 10000"/>
                <a:gd name="connsiteX273" fmla="*/ 6798 w 10000"/>
                <a:gd name="connsiteY273" fmla="*/ 5029 h 10000"/>
                <a:gd name="connsiteX274" fmla="*/ 6834 w 10000"/>
                <a:gd name="connsiteY274" fmla="*/ 5012 h 10000"/>
                <a:gd name="connsiteX275" fmla="*/ 6868 w 10000"/>
                <a:gd name="connsiteY275" fmla="*/ 4985 h 10000"/>
                <a:gd name="connsiteX276" fmla="*/ 6910 w 10000"/>
                <a:gd name="connsiteY276" fmla="*/ 4937 h 10000"/>
                <a:gd name="connsiteX277" fmla="*/ 6959 w 10000"/>
                <a:gd name="connsiteY277" fmla="*/ 4876 h 10000"/>
                <a:gd name="connsiteX278" fmla="*/ 7002 w 10000"/>
                <a:gd name="connsiteY278" fmla="*/ 4822 h 10000"/>
                <a:gd name="connsiteX279" fmla="*/ 7032 w 10000"/>
                <a:gd name="connsiteY279" fmla="*/ 4778 h 10000"/>
                <a:gd name="connsiteX280" fmla="*/ 7041 w 10000"/>
                <a:gd name="connsiteY280" fmla="*/ 4710 h 10000"/>
                <a:gd name="connsiteX281" fmla="*/ 7054 w 10000"/>
                <a:gd name="connsiteY281" fmla="*/ 4628 h 10000"/>
                <a:gd name="connsiteX282" fmla="*/ 7072 w 10000"/>
                <a:gd name="connsiteY282" fmla="*/ 4557 h 10000"/>
                <a:gd name="connsiteX283" fmla="*/ 7102 w 10000"/>
                <a:gd name="connsiteY283" fmla="*/ 4489 h 10000"/>
                <a:gd name="connsiteX284" fmla="*/ 7163 w 10000"/>
                <a:gd name="connsiteY284" fmla="*/ 4421 h 10000"/>
                <a:gd name="connsiteX285" fmla="*/ 7233 w 10000"/>
                <a:gd name="connsiteY285" fmla="*/ 4364 h 10000"/>
                <a:gd name="connsiteX286" fmla="*/ 7319 w 10000"/>
                <a:gd name="connsiteY286" fmla="*/ 4330 h 10000"/>
                <a:gd name="connsiteX287" fmla="*/ 7361 w 10000"/>
                <a:gd name="connsiteY287" fmla="*/ 4309 h 10000"/>
                <a:gd name="connsiteX288" fmla="*/ 7392 w 10000"/>
                <a:gd name="connsiteY288" fmla="*/ 4282 h 10000"/>
                <a:gd name="connsiteX289" fmla="*/ 7413 w 10000"/>
                <a:gd name="connsiteY289" fmla="*/ 4242 h 10000"/>
                <a:gd name="connsiteX290" fmla="*/ 7444 w 10000"/>
                <a:gd name="connsiteY290" fmla="*/ 4208 h 10000"/>
                <a:gd name="connsiteX291" fmla="*/ 7480 w 10000"/>
                <a:gd name="connsiteY291" fmla="*/ 4181 h 10000"/>
                <a:gd name="connsiteX292" fmla="*/ 7523 w 10000"/>
                <a:gd name="connsiteY292" fmla="*/ 4164 h 10000"/>
                <a:gd name="connsiteX293" fmla="*/ 7578 w 10000"/>
                <a:gd name="connsiteY293" fmla="*/ 4130 h 10000"/>
                <a:gd name="connsiteX294" fmla="*/ 7648 w 10000"/>
                <a:gd name="connsiteY294" fmla="*/ 4089 h 10000"/>
                <a:gd name="connsiteX295" fmla="*/ 7721 w 10000"/>
                <a:gd name="connsiteY295" fmla="*/ 4055 h 10000"/>
                <a:gd name="connsiteX296" fmla="*/ 7797 w 10000"/>
                <a:gd name="connsiteY296" fmla="*/ 4035 h 10000"/>
                <a:gd name="connsiteX297" fmla="*/ 7870 w 10000"/>
                <a:gd name="connsiteY297" fmla="*/ 4028 h 10000"/>
                <a:gd name="connsiteX298" fmla="*/ 7943 w 10000"/>
                <a:gd name="connsiteY298" fmla="*/ 4035 h 10000"/>
                <a:gd name="connsiteX299" fmla="*/ 8007 w 10000"/>
                <a:gd name="connsiteY299" fmla="*/ 4055 h 10000"/>
                <a:gd name="connsiteX300" fmla="*/ 8080 w 10000"/>
                <a:gd name="connsiteY300" fmla="*/ 4069 h 10000"/>
                <a:gd name="connsiteX301" fmla="*/ 8135 w 10000"/>
                <a:gd name="connsiteY301" fmla="*/ 4082 h 10000"/>
                <a:gd name="connsiteX302" fmla="*/ 8181 w 10000"/>
                <a:gd name="connsiteY302" fmla="*/ 4082 h 10000"/>
                <a:gd name="connsiteX303" fmla="*/ 8218 w 10000"/>
                <a:gd name="connsiteY303" fmla="*/ 4062 h 10000"/>
                <a:gd name="connsiteX304" fmla="*/ 8248 w 10000"/>
                <a:gd name="connsiteY304" fmla="*/ 4014 h 10000"/>
                <a:gd name="connsiteX305" fmla="*/ 8266 w 10000"/>
                <a:gd name="connsiteY305" fmla="*/ 3974 h 10000"/>
                <a:gd name="connsiteX306" fmla="*/ 8266 w 10000"/>
                <a:gd name="connsiteY306" fmla="*/ 3929 h 10000"/>
                <a:gd name="connsiteX307" fmla="*/ 8248 w 10000"/>
                <a:gd name="connsiteY307" fmla="*/ 3868 h 10000"/>
                <a:gd name="connsiteX308" fmla="*/ 8211 w 10000"/>
                <a:gd name="connsiteY308" fmla="*/ 3821 h 10000"/>
                <a:gd name="connsiteX309" fmla="*/ 8172 w 10000"/>
                <a:gd name="connsiteY309" fmla="*/ 3760 h 10000"/>
                <a:gd name="connsiteX310" fmla="*/ 8111 w 10000"/>
                <a:gd name="connsiteY310" fmla="*/ 3695 h 10000"/>
                <a:gd name="connsiteX311" fmla="*/ 8056 w 10000"/>
                <a:gd name="connsiteY311" fmla="*/ 3634 h 10000"/>
                <a:gd name="connsiteX312" fmla="*/ 8001 w 10000"/>
                <a:gd name="connsiteY312" fmla="*/ 3580 h 10000"/>
                <a:gd name="connsiteX313" fmla="*/ 7956 w 10000"/>
                <a:gd name="connsiteY313" fmla="*/ 3536 h 10000"/>
                <a:gd name="connsiteX314" fmla="*/ 7846 w 10000"/>
                <a:gd name="connsiteY314" fmla="*/ 3448 h 10000"/>
                <a:gd name="connsiteX315" fmla="*/ 7733 w 10000"/>
                <a:gd name="connsiteY315" fmla="*/ 3407 h 10000"/>
                <a:gd name="connsiteX316" fmla="*/ 7690 w 10000"/>
                <a:gd name="connsiteY316" fmla="*/ 3386 h 10000"/>
                <a:gd name="connsiteX317" fmla="*/ 7648 w 10000"/>
                <a:gd name="connsiteY317" fmla="*/ 3359 h 10000"/>
                <a:gd name="connsiteX318" fmla="*/ 7611 w 10000"/>
                <a:gd name="connsiteY318" fmla="*/ 3346 h 10000"/>
                <a:gd name="connsiteX319" fmla="*/ 7572 w 10000"/>
                <a:gd name="connsiteY319" fmla="*/ 3339 h 10000"/>
                <a:gd name="connsiteX320" fmla="*/ 7523 w 10000"/>
                <a:gd name="connsiteY320" fmla="*/ 3359 h 10000"/>
                <a:gd name="connsiteX321" fmla="*/ 7474 w 10000"/>
                <a:gd name="connsiteY321" fmla="*/ 3414 h 10000"/>
                <a:gd name="connsiteX322" fmla="*/ 7431 w 10000"/>
                <a:gd name="connsiteY322" fmla="*/ 3475 h 10000"/>
                <a:gd name="connsiteX323" fmla="*/ 7392 w 10000"/>
                <a:gd name="connsiteY323" fmla="*/ 3529 h 10000"/>
                <a:gd name="connsiteX324" fmla="*/ 7337 w 10000"/>
                <a:gd name="connsiteY324" fmla="*/ 3566 h 10000"/>
                <a:gd name="connsiteX325" fmla="*/ 7294 w 10000"/>
                <a:gd name="connsiteY325" fmla="*/ 3573 h 10000"/>
                <a:gd name="connsiteX326" fmla="*/ 7239 w 10000"/>
                <a:gd name="connsiteY326" fmla="*/ 3560 h 10000"/>
                <a:gd name="connsiteX327" fmla="*/ 7182 w 10000"/>
                <a:gd name="connsiteY327" fmla="*/ 3543 h 10000"/>
                <a:gd name="connsiteX328" fmla="*/ 7121 w 10000"/>
                <a:gd name="connsiteY328" fmla="*/ 3515 h 10000"/>
                <a:gd name="connsiteX329" fmla="*/ 7060 w 10000"/>
                <a:gd name="connsiteY329" fmla="*/ 3502 h 10000"/>
                <a:gd name="connsiteX330" fmla="*/ 7020 w 10000"/>
                <a:gd name="connsiteY330" fmla="*/ 3509 h 10000"/>
                <a:gd name="connsiteX331" fmla="*/ 6984 w 10000"/>
                <a:gd name="connsiteY331" fmla="*/ 3536 h 10000"/>
                <a:gd name="connsiteX332" fmla="*/ 6953 w 10000"/>
                <a:gd name="connsiteY332" fmla="*/ 3573 h 10000"/>
                <a:gd name="connsiteX333" fmla="*/ 6923 w 10000"/>
                <a:gd name="connsiteY333" fmla="*/ 3621 h 10000"/>
                <a:gd name="connsiteX334" fmla="*/ 6886 w 10000"/>
                <a:gd name="connsiteY334" fmla="*/ 3661 h 10000"/>
                <a:gd name="connsiteX335" fmla="*/ 6849 w 10000"/>
                <a:gd name="connsiteY335" fmla="*/ 3688 h 10000"/>
                <a:gd name="connsiteX336" fmla="*/ 6810 w 10000"/>
                <a:gd name="connsiteY336" fmla="*/ 3688 h 10000"/>
                <a:gd name="connsiteX337" fmla="*/ 6737 w 10000"/>
                <a:gd name="connsiteY337" fmla="*/ 3648 h 10000"/>
                <a:gd name="connsiteX338" fmla="*/ 6670 w 10000"/>
                <a:gd name="connsiteY338" fmla="*/ 3600 h 10000"/>
                <a:gd name="connsiteX339" fmla="*/ 6624 w 10000"/>
                <a:gd name="connsiteY339" fmla="*/ 3543 h 10000"/>
                <a:gd name="connsiteX340" fmla="*/ 6606 w 10000"/>
                <a:gd name="connsiteY340" fmla="*/ 3475 h 10000"/>
                <a:gd name="connsiteX341" fmla="*/ 6612 w 10000"/>
                <a:gd name="connsiteY341" fmla="*/ 3427 h 10000"/>
                <a:gd name="connsiteX342" fmla="*/ 6636 w 10000"/>
                <a:gd name="connsiteY342" fmla="*/ 3400 h 10000"/>
                <a:gd name="connsiteX343" fmla="*/ 6658 w 10000"/>
                <a:gd name="connsiteY343" fmla="*/ 3366 h 10000"/>
                <a:gd name="connsiteX344" fmla="*/ 6682 w 10000"/>
                <a:gd name="connsiteY344" fmla="*/ 3332 h 10000"/>
                <a:gd name="connsiteX345" fmla="*/ 6694 w 10000"/>
                <a:gd name="connsiteY345" fmla="*/ 3275 h 10000"/>
                <a:gd name="connsiteX346" fmla="*/ 6700 w 10000"/>
                <a:gd name="connsiteY346" fmla="*/ 3173 h 10000"/>
                <a:gd name="connsiteX347" fmla="*/ 6706 w 10000"/>
                <a:gd name="connsiteY347" fmla="*/ 3061 h 10000"/>
                <a:gd name="connsiteX348" fmla="*/ 6725 w 10000"/>
                <a:gd name="connsiteY348" fmla="*/ 2945 h 10000"/>
                <a:gd name="connsiteX349" fmla="*/ 6755 w 10000"/>
                <a:gd name="connsiteY349" fmla="*/ 2847 h 10000"/>
                <a:gd name="connsiteX350" fmla="*/ 6792 w 10000"/>
                <a:gd name="connsiteY350" fmla="*/ 2752 h 10000"/>
                <a:gd name="connsiteX351" fmla="*/ 6822 w 10000"/>
                <a:gd name="connsiteY351" fmla="*/ 2654 h 10000"/>
                <a:gd name="connsiteX352" fmla="*/ 6849 w 10000"/>
                <a:gd name="connsiteY352" fmla="*/ 2559 h 10000"/>
                <a:gd name="connsiteX353" fmla="*/ 6868 w 10000"/>
                <a:gd name="connsiteY353" fmla="*/ 2494 h 10000"/>
                <a:gd name="connsiteX354" fmla="*/ 6892 w 10000"/>
                <a:gd name="connsiteY354" fmla="*/ 2447 h 10000"/>
                <a:gd name="connsiteX355" fmla="*/ 6935 w 10000"/>
                <a:gd name="connsiteY355" fmla="*/ 2419 h 10000"/>
                <a:gd name="connsiteX356" fmla="*/ 6996 w 10000"/>
                <a:gd name="connsiteY356" fmla="*/ 2413 h 10000"/>
                <a:gd name="connsiteX357" fmla="*/ 7060 w 10000"/>
                <a:gd name="connsiteY357" fmla="*/ 2419 h 10000"/>
                <a:gd name="connsiteX358" fmla="*/ 7102 w 10000"/>
                <a:gd name="connsiteY358" fmla="*/ 2440 h 10000"/>
                <a:gd name="connsiteX359" fmla="*/ 7157 w 10000"/>
                <a:gd name="connsiteY359" fmla="*/ 2460 h 10000"/>
                <a:gd name="connsiteX360" fmla="*/ 7206 w 10000"/>
                <a:gd name="connsiteY360" fmla="*/ 2487 h 10000"/>
                <a:gd name="connsiteX361" fmla="*/ 7252 w 10000"/>
                <a:gd name="connsiteY361" fmla="*/ 2497 h 10000"/>
                <a:gd name="connsiteX362" fmla="*/ 7294 w 10000"/>
                <a:gd name="connsiteY362" fmla="*/ 2497 h 10000"/>
                <a:gd name="connsiteX363" fmla="*/ 7331 w 10000"/>
                <a:gd name="connsiteY363" fmla="*/ 2474 h 10000"/>
                <a:gd name="connsiteX364" fmla="*/ 7386 w 10000"/>
                <a:gd name="connsiteY364" fmla="*/ 2385 h 10000"/>
                <a:gd name="connsiteX365" fmla="*/ 7444 w 10000"/>
                <a:gd name="connsiteY365" fmla="*/ 2290 h 10000"/>
                <a:gd name="connsiteX366" fmla="*/ 7505 w 10000"/>
                <a:gd name="connsiteY366" fmla="*/ 2206 h 10000"/>
                <a:gd name="connsiteX367" fmla="*/ 7547 w 10000"/>
                <a:gd name="connsiteY367" fmla="*/ 2172 h 10000"/>
                <a:gd name="connsiteX368" fmla="*/ 7596 w 10000"/>
                <a:gd name="connsiteY368" fmla="*/ 2158 h 10000"/>
                <a:gd name="connsiteX369" fmla="*/ 7636 w 10000"/>
                <a:gd name="connsiteY369" fmla="*/ 2151 h 10000"/>
                <a:gd name="connsiteX370" fmla="*/ 7684 w 10000"/>
                <a:gd name="connsiteY370" fmla="*/ 2138 h 10000"/>
                <a:gd name="connsiteX371" fmla="*/ 7721 w 10000"/>
                <a:gd name="connsiteY371" fmla="*/ 2111 h 10000"/>
                <a:gd name="connsiteX372" fmla="*/ 7739 w 10000"/>
                <a:gd name="connsiteY372" fmla="*/ 2073 h 10000"/>
                <a:gd name="connsiteX373" fmla="*/ 7745 w 10000"/>
                <a:gd name="connsiteY373" fmla="*/ 2019 h 10000"/>
                <a:gd name="connsiteX374" fmla="*/ 7733 w 10000"/>
                <a:gd name="connsiteY374" fmla="*/ 1958 h 10000"/>
                <a:gd name="connsiteX375" fmla="*/ 7721 w 10000"/>
                <a:gd name="connsiteY375" fmla="*/ 1904 h 10000"/>
                <a:gd name="connsiteX376" fmla="*/ 7709 w 10000"/>
                <a:gd name="connsiteY376" fmla="*/ 1860 h 10000"/>
                <a:gd name="connsiteX377" fmla="*/ 7715 w 10000"/>
                <a:gd name="connsiteY377" fmla="*/ 1812 h 10000"/>
                <a:gd name="connsiteX378" fmla="*/ 7727 w 10000"/>
                <a:gd name="connsiteY378" fmla="*/ 1758 h 10000"/>
                <a:gd name="connsiteX379" fmla="*/ 7745 w 10000"/>
                <a:gd name="connsiteY379" fmla="*/ 1690 h 10000"/>
                <a:gd name="connsiteX380" fmla="*/ 7770 w 10000"/>
                <a:gd name="connsiteY380" fmla="*/ 1619 h 10000"/>
                <a:gd name="connsiteX381" fmla="*/ 7788 w 10000"/>
                <a:gd name="connsiteY381" fmla="*/ 1558 h 10000"/>
                <a:gd name="connsiteX382" fmla="*/ 7803 w 10000"/>
                <a:gd name="connsiteY382" fmla="*/ 1503 h 10000"/>
                <a:gd name="connsiteX383" fmla="*/ 7821 w 10000"/>
                <a:gd name="connsiteY383" fmla="*/ 1412 h 10000"/>
                <a:gd name="connsiteX384" fmla="*/ 7834 w 10000"/>
                <a:gd name="connsiteY384" fmla="*/ 1310 h 10000"/>
                <a:gd name="connsiteX385" fmla="*/ 7858 w 10000"/>
                <a:gd name="connsiteY385" fmla="*/ 1205 h 10000"/>
                <a:gd name="connsiteX386" fmla="*/ 7876 w 10000"/>
                <a:gd name="connsiteY386" fmla="*/ 1144 h 10000"/>
                <a:gd name="connsiteX387" fmla="*/ 7888 w 10000"/>
                <a:gd name="connsiteY387" fmla="*/ 1110 h 10000"/>
                <a:gd name="connsiteX388" fmla="*/ 7907 w 10000"/>
                <a:gd name="connsiteY388" fmla="*/ 1076 h 10000"/>
                <a:gd name="connsiteX389" fmla="*/ 7931 w 10000"/>
                <a:gd name="connsiteY389" fmla="*/ 1035 h 10000"/>
                <a:gd name="connsiteX390" fmla="*/ 7968 w 10000"/>
                <a:gd name="connsiteY390" fmla="*/ 998 h 10000"/>
                <a:gd name="connsiteX391" fmla="*/ 8001 w 10000"/>
                <a:gd name="connsiteY391" fmla="*/ 937 h 10000"/>
                <a:gd name="connsiteX392" fmla="*/ 8020 w 10000"/>
                <a:gd name="connsiteY392" fmla="*/ 882 h 10000"/>
                <a:gd name="connsiteX393" fmla="*/ 8026 w 10000"/>
                <a:gd name="connsiteY393" fmla="*/ 835 h 10000"/>
                <a:gd name="connsiteX394" fmla="*/ 8026 w 10000"/>
                <a:gd name="connsiteY394" fmla="*/ 784 h 10000"/>
                <a:gd name="connsiteX395" fmla="*/ 8020 w 10000"/>
                <a:gd name="connsiteY395" fmla="*/ 709 h 10000"/>
                <a:gd name="connsiteX396" fmla="*/ 8130 w 10000"/>
                <a:gd name="connsiteY396" fmla="*/ 3493 h 10000"/>
                <a:gd name="connsiteX397" fmla="*/ 8007 w 10000"/>
                <a:gd name="connsiteY397" fmla="*/ 556 h 10000"/>
                <a:gd name="connsiteX398" fmla="*/ 7989 w 10000"/>
                <a:gd name="connsiteY398" fmla="*/ 509 h 10000"/>
                <a:gd name="connsiteX399" fmla="*/ 7968 w 10000"/>
                <a:gd name="connsiteY399" fmla="*/ 495 h 10000"/>
                <a:gd name="connsiteX400" fmla="*/ 7937 w 10000"/>
                <a:gd name="connsiteY400" fmla="*/ 502 h 10000"/>
                <a:gd name="connsiteX401" fmla="*/ 7901 w 10000"/>
                <a:gd name="connsiteY401" fmla="*/ 516 h 10000"/>
                <a:gd name="connsiteX402" fmla="*/ 7864 w 10000"/>
                <a:gd name="connsiteY402" fmla="*/ 529 h 10000"/>
                <a:gd name="connsiteX403" fmla="*/ 7821 w 10000"/>
                <a:gd name="connsiteY403" fmla="*/ 536 h 10000"/>
                <a:gd name="connsiteX404" fmla="*/ 7788 w 10000"/>
                <a:gd name="connsiteY404" fmla="*/ 529 h 10000"/>
                <a:gd name="connsiteX405" fmla="*/ 7764 w 10000"/>
                <a:gd name="connsiteY405" fmla="*/ 502 h 10000"/>
                <a:gd name="connsiteX406" fmla="*/ 7757 w 10000"/>
                <a:gd name="connsiteY406" fmla="*/ 461 h 10000"/>
                <a:gd name="connsiteX407" fmla="*/ 7874 w 10000"/>
                <a:gd name="connsiteY407" fmla="*/ 2895 h 10000"/>
                <a:gd name="connsiteX408" fmla="*/ 8374 w 10000"/>
                <a:gd name="connsiteY408" fmla="*/ 3650 h 10000"/>
                <a:gd name="connsiteX409" fmla="*/ 8105 w 10000"/>
                <a:gd name="connsiteY409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154 w 10000"/>
                <a:gd name="connsiteY13" fmla="*/ 0 h 10000"/>
                <a:gd name="connsiteX14" fmla="*/ 8930 w 10000"/>
                <a:gd name="connsiteY14" fmla="*/ 3491 h 10000"/>
                <a:gd name="connsiteX15" fmla="*/ 8610 w 10000"/>
                <a:gd name="connsiteY15" fmla="*/ 3155 h 10000"/>
                <a:gd name="connsiteX16" fmla="*/ 8135 w 10000"/>
                <a:gd name="connsiteY16" fmla="*/ 448 h 10000"/>
                <a:gd name="connsiteX17" fmla="*/ 8403 w 10000"/>
                <a:gd name="connsiteY17" fmla="*/ 621 h 10000"/>
                <a:gd name="connsiteX18" fmla="*/ 8971 w 10000"/>
                <a:gd name="connsiteY18" fmla="*/ 3282 h 10000"/>
                <a:gd name="connsiteX19" fmla="*/ 8681 w 10000"/>
                <a:gd name="connsiteY19" fmla="*/ 556 h 10000"/>
                <a:gd name="connsiteX20" fmla="*/ 8693 w 10000"/>
                <a:gd name="connsiteY20" fmla="*/ 1110 h 10000"/>
                <a:gd name="connsiteX21" fmla="*/ 8830 w 10000"/>
                <a:gd name="connsiteY21" fmla="*/ 3090 h 10000"/>
                <a:gd name="connsiteX22" fmla="*/ 9214 w 10000"/>
                <a:gd name="connsiteY22" fmla="*/ 3632 h 10000"/>
                <a:gd name="connsiteX23" fmla="*/ 9254 w 10000"/>
                <a:gd name="connsiteY23" fmla="*/ 2330 h 10000"/>
                <a:gd name="connsiteX24" fmla="*/ 9418 w 10000"/>
                <a:gd name="connsiteY24" fmla="*/ 2472 h 10000"/>
                <a:gd name="connsiteX25" fmla="*/ 8903 w 10000"/>
                <a:gd name="connsiteY25" fmla="*/ 2720 h 10000"/>
                <a:gd name="connsiteX26" fmla="*/ 9298 w 10000"/>
                <a:gd name="connsiteY26" fmla="*/ 2663 h 10000"/>
                <a:gd name="connsiteX27" fmla="*/ 9241 w 10000"/>
                <a:gd name="connsiteY27" fmla="*/ 2547 h 10000"/>
                <a:gd name="connsiteX28" fmla="*/ 9753 w 10000"/>
                <a:gd name="connsiteY28" fmla="*/ 1697 h 10000"/>
                <a:gd name="connsiteX29" fmla="*/ 9845 w 10000"/>
                <a:gd name="connsiteY29" fmla="*/ 2090 h 10000"/>
                <a:gd name="connsiteX30" fmla="*/ 9747 w 10000"/>
                <a:gd name="connsiteY30" fmla="*/ 2145 h 10000"/>
                <a:gd name="connsiteX31" fmla="*/ 9723 w 10000"/>
                <a:gd name="connsiteY31" fmla="*/ 2379 h 10000"/>
                <a:gd name="connsiteX32" fmla="*/ 9567 w 10000"/>
                <a:gd name="connsiteY32" fmla="*/ 2565 h 10000"/>
                <a:gd name="connsiteX33" fmla="*/ 9400 w 10000"/>
                <a:gd name="connsiteY33" fmla="*/ 2939 h 10000"/>
                <a:gd name="connsiteX34" fmla="*/ 9147 w 10000"/>
                <a:gd name="connsiteY34" fmla="*/ 3247 h 10000"/>
                <a:gd name="connsiteX35" fmla="*/ 9101 w 10000"/>
                <a:gd name="connsiteY35" fmla="*/ 3407 h 10000"/>
                <a:gd name="connsiteX36" fmla="*/ 9269 w 10000"/>
                <a:gd name="connsiteY36" fmla="*/ 3607 h 10000"/>
                <a:gd name="connsiteX37" fmla="*/ 9394 w 10000"/>
                <a:gd name="connsiteY37" fmla="*/ 3800 h 10000"/>
                <a:gd name="connsiteX38" fmla="*/ 9357 w 10000"/>
                <a:gd name="connsiteY38" fmla="*/ 4075 h 10000"/>
                <a:gd name="connsiteX39" fmla="*/ 9381 w 10000"/>
                <a:gd name="connsiteY39" fmla="*/ 4296 h 10000"/>
                <a:gd name="connsiteX40" fmla="*/ 9232 w 10000"/>
                <a:gd name="connsiteY40" fmla="*/ 4221 h 10000"/>
                <a:gd name="connsiteX41" fmla="*/ 9183 w 10000"/>
                <a:gd name="connsiteY41" fmla="*/ 4289 h 10000"/>
                <a:gd name="connsiteX42" fmla="*/ 9052 w 10000"/>
                <a:gd name="connsiteY42" fmla="*/ 4242 h 10000"/>
                <a:gd name="connsiteX43" fmla="*/ 8979 w 10000"/>
                <a:gd name="connsiteY43" fmla="*/ 4428 h 10000"/>
                <a:gd name="connsiteX44" fmla="*/ 9107 w 10000"/>
                <a:gd name="connsiteY44" fmla="*/ 4455 h 10000"/>
                <a:gd name="connsiteX45" fmla="*/ 9232 w 10000"/>
                <a:gd name="connsiteY45" fmla="*/ 4642 h 10000"/>
                <a:gd name="connsiteX46" fmla="*/ 9214 w 10000"/>
                <a:gd name="connsiteY46" fmla="*/ 4924 h 10000"/>
                <a:gd name="connsiteX47" fmla="*/ 9321 w 10000"/>
                <a:gd name="connsiteY47" fmla="*/ 5090 h 10000"/>
                <a:gd name="connsiteX48" fmla="*/ 9327 w 10000"/>
                <a:gd name="connsiteY48" fmla="*/ 5192 h 10000"/>
                <a:gd name="connsiteX49" fmla="*/ 9418 w 10000"/>
                <a:gd name="connsiteY49" fmla="*/ 5212 h 10000"/>
                <a:gd name="connsiteX50" fmla="*/ 9659 w 10000"/>
                <a:gd name="connsiteY50" fmla="*/ 5005 h 10000"/>
                <a:gd name="connsiteX51" fmla="*/ 9778 w 10000"/>
                <a:gd name="connsiteY51" fmla="*/ 5229 h 10000"/>
                <a:gd name="connsiteX52" fmla="*/ 9884 w 10000"/>
                <a:gd name="connsiteY52" fmla="*/ 5456 h 10000"/>
                <a:gd name="connsiteX53" fmla="*/ 10000 w 10000"/>
                <a:gd name="connsiteY53" fmla="*/ 5531 h 10000"/>
                <a:gd name="connsiteX54" fmla="*/ 10000 w 10000"/>
                <a:gd name="connsiteY54" fmla="*/ 5691 h 10000"/>
                <a:gd name="connsiteX55" fmla="*/ 9869 w 10000"/>
                <a:gd name="connsiteY55" fmla="*/ 5864 h 10000"/>
                <a:gd name="connsiteX56" fmla="*/ 9717 w 10000"/>
                <a:gd name="connsiteY56" fmla="*/ 6026 h 10000"/>
                <a:gd name="connsiteX57" fmla="*/ 9561 w 10000"/>
                <a:gd name="connsiteY57" fmla="*/ 5993 h 10000"/>
                <a:gd name="connsiteX58" fmla="*/ 9549 w 10000"/>
                <a:gd name="connsiteY58" fmla="*/ 6118 h 10000"/>
                <a:gd name="connsiteX59" fmla="*/ 9449 w 10000"/>
                <a:gd name="connsiteY59" fmla="*/ 6172 h 10000"/>
                <a:gd name="connsiteX60" fmla="*/ 9238 w 10000"/>
                <a:gd name="connsiteY60" fmla="*/ 6240 h 10000"/>
                <a:gd name="connsiteX61" fmla="*/ 9083 w 10000"/>
                <a:gd name="connsiteY61" fmla="*/ 6440 h 10000"/>
                <a:gd name="connsiteX62" fmla="*/ 8921 w 10000"/>
                <a:gd name="connsiteY62" fmla="*/ 6586 h 10000"/>
                <a:gd name="connsiteX63" fmla="*/ 8787 w 10000"/>
                <a:gd name="connsiteY63" fmla="*/ 6827 h 10000"/>
                <a:gd name="connsiteX64" fmla="*/ 8650 w 10000"/>
                <a:gd name="connsiteY64" fmla="*/ 6607 h 10000"/>
                <a:gd name="connsiteX65" fmla="*/ 8525 w 10000"/>
                <a:gd name="connsiteY65" fmla="*/ 6505 h 10000"/>
                <a:gd name="connsiteX66" fmla="*/ 8434 w 10000"/>
                <a:gd name="connsiteY66" fmla="*/ 6600 h 10000"/>
                <a:gd name="connsiteX67" fmla="*/ 8495 w 10000"/>
                <a:gd name="connsiteY67" fmla="*/ 6675 h 10000"/>
                <a:gd name="connsiteX68" fmla="*/ 8495 w 10000"/>
                <a:gd name="connsiteY68" fmla="*/ 6895 h 10000"/>
                <a:gd name="connsiteX69" fmla="*/ 8565 w 10000"/>
                <a:gd name="connsiteY69" fmla="*/ 7082 h 10000"/>
                <a:gd name="connsiteX70" fmla="*/ 8464 w 10000"/>
                <a:gd name="connsiteY70" fmla="*/ 7262 h 10000"/>
                <a:gd name="connsiteX71" fmla="*/ 8440 w 10000"/>
                <a:gd name="connsiteY71" fmla="*/ 7187 h 10000"/>
                <a:gd name="connsiteX72" fmla="*/ 8236 w 10000"/>
                <a:gd name="connsiteY72" fmla="*/ 7180 h 10000"/>
                <a:gd name="connsiteX73" fmla="*/ 8093 w 10000"/>
                <a:gd name="connsiteY73" fmla="*/ 7034 h 10000"/>
                <a:gd name="connsiteX74" fmla="*/ 8044 w 10000"/>
                <a:gd name="connsiteY74" fmla="*/ 6827 h 10000"/>
                <a:gd name="connsiteX75" fmla="*/ 7943 w 10000"/>
                <a:gd name="connsiteY75" fmla="*/ 6688 h 10000"/>
                <a:gd name="connsiteX76" fmla="*/ 7864 w 10000"/>
                <a:gd name="connsiteY76" fmla="*/ 6532 h 10000"/>
                <a:gd name="connsiteX77" fmla="*/ 7788 w 10000"/>
                <a:gd name="connsiteY77" fmla="*/ 6485 h 10000"/>
                <a:gd name="connsiteX78" fmla="*/ 7727 w 10000"/>
                <a:gd name="connsiteY78" fmla="*/ 6586 h 10000"/>
                <a:gd name="connsiteX79" fmla="*/ 7636 w 10000"/>
                <a:gd name="connsiteY79" fmla="*/ 6593 h 10000"/>
                <a:gd name="connsiteX80" fmla="*/ 7523 w 10000"/>
                <a:gd name="connsiteY80" fmla="*/ 6675 h 10000"/>
                <a:gd name="connsiteX81" fmla="*/ 7553 w 10000"/>
                <a:gd name="connsiteY81" fmla="*/ 6905 h 10000"/>
                <a:gd name="connsiteX82" fmla="*/ 7438 w 10000"/>
                <a:gd name="connsiteY82" fmla="*/ 6953 h 10000"/>
                <a:gd name="connsiteX83" fmla="*/ 7355 w 10000"/>
                <a:gd name="connsiteY83" fmla="*/ 6919 h 10000"/>
                <a:gd name="connsiteX84" fmla="*/ 7270 w 10000"/>
                <a:gd name="connsiteY84" fmla="*/ 7041 h 10000"/>
                <a:gd name="connsiteX85" fmla="*/ 7151 w 10000"/>
                <a:gd name="connsiteY85" fmla="*/ 7034 h 10000"/>
                <a:gd name="connsiteX86" fmla="*/ 6996 w 10000"/>
                <a:gd name="connsiteY86" fmla="*/ 7221 h 10000"/>
                <a:gd name="connsiteX87" fmla="*/ 6849 w 10000"/>
                <a:gd name="connsiteY87" fmla="*/ 7234 h 10000"/>
                <a:gd name="connsiteX88" fmla="*/ 6798 w 10000"/>
                <a:gd name="connsiteY88" fmla="*/ 6973 h 10000"/>
                <a:gd name="connsiteX89" fmla="*/ 6651 w 10000"/>
                <a:gd name="connsiteY89" fmla="*/ 6960 h 10000"/>
                <a:gd name="connsiteX90" fmla="*/ 6575 w 10000"/>
                <a:gd name="connsiteY90" fmla="*/ 7102 h 10000"/>
                <a:gd name="connsiteX91" fmla="*/ 6557 w 10000"/>
                <a:gd name="connsiteY91" fmla="*/ 7268 h 10000"/>
                <a:gd name="connsiteX92" fmla="*/ 6459 w 10000"/>
                <a:gd name="connsiteY92" fmla="*/ 7401 h 10000"/>
                <a:gd name="connsiteX93" fmla="*/ 6496 w 10000"/>
                <a:gd name="connsiteY93" fmla="*/ 7540 h 10000"/>
                <a:gd name="connsiteX94" fmla="*/ 6450 w 10000"/>
                <a:gd name="connsiteY94" fmla="*/ 7621 h 10000"/>
                <a:gd name="connsiteX95" fmla="*/ 6658 w 10000"/>
                <a:gd name="connsiteY95" fmla="*/ 7917 h 10000"/>
                <a:gd name="connsiteX96" fmla="*/ 6322 w 10000"/>
                <a:gd name="connsiteY96" fmla="*/ 8062 h 10000"/>
                <a:gd name="connsiteX97" fmla="*/ 6137 w 10000"/>
                <a:gd name="connsiteY97" fmla="*/ 8062 h 10000"/>
                <a:gd name="connsiteX98" fmla="*/ 5874 w 10000"/>
                <a:gd name="connsiteY98" fmla="*/ 8168 h 10000"/>
                <a:gd name="connsiteX99" fmla="*/ 5728 w 10000"/>
                <a:gd name="connsiteY99" fmla="*/ 8571 h 10000"/>
                <a:gd name="connsiteX100" fmla="*/ 5491 w 10000"/>
                <a:gd name="connsiteY100" fmla="*/ 8670 h 10000"/>
                <a:gd name="connsiteX101" fmla="*/ 5381 w 10000"/>
                <a:gd name="connsiteY101" fmla="*/ 8616 h 10000"/>
                <a:gd name="connsiteX102" fmla="*/ 5274 w 10000"/>
                <a:gd name="connsiteY102" fmla="*/ 8816 h 10000"/>
                <a:gd name="connsiteX103" fmla="*/ 5101 w 10000"/>
                <a:gd name="connsiteY103" fmla="*/ 8751 h 10000"/>
                <a:gd name="connsiteX104" fmla="*/ 4939 w 10000"/>
                <a:gd name="connsiteY104" fmla="*/ 8951 h 10000"/>
                <a:gd name="connsiteX105" fmla="*/ 4878 w 10000"/>
                <a:gd name="connsiteY105" fmla="*/ 9223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9 h 10000"/>
                <a:gd name="connsiteX111" fmla="*/ 3775 w 10000"/>
                <a:gd name="connsiteY111" fmla="*/ 9572 h 10000"/>
                <a:gd name="connsiteX112" fmla="*/ 3641 w 10000"/>
                <a:gd name="connsiteY112" fmla="*/ 9437 h 10000"/>
                <a:gd name="connsiteX113" fmla="*/ 3757 w 10000"/>
                <a:gd name="connsiteY113" fmla="*/ 9186 h 10000"/>
                <a:gd name="connsiteX114" fmla="*/ 3803 w 10000"/>
                <a:gd name="connsiteY114" fmla="*/ 9023 h 10000"/>
                <a:gd name="connsiteX115" fmla="*/ 3702 w 10000"/>
                <a:gd name="connsiteY115" fmla="*/ 8863 h 10000"/>
                <a:gd name="connsiteX116" fmla="*/ 3504 w 10000"/>
                <a:gd name="connsiteY116" fmla="*/ 8924 h 10000"/>
                <a:gd name="connsiteX117" fmla="*/ 3397 w 10000"/>
                <a:gd name="connsiteY117" fmla="*/ 9192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4 h 10000"/>
                <a:gd name="connsiteX124" fmla="*/ 2663 w 10000"/>
                <a:gd name="connsiteY124" fmla="*/ 9379 h 10000"/>
                <a:gd name="connsiteX125" fmla="*/ 2663 w 10000"/>
                <a:gd name="connsiteY125" fmla="*/ 9016 h 10000"/>
                <a:gd name="connsiteX126" fmla="*/ 2526 w 10000"/>
                <a:gd name="connsiteY126" fmla="*/ 8884 h 10000"/>
                <a:gd name="connsiteX127" fmla="*/ 2297 w 10000"/>
                <a:gd name="connsiteY127" fmla="*/ 8890 h 10000"/>
                <a:gd name="connsiteX128" fmla="*/ 2005 w 10000"/>
                <a:gd name="connsiteY128" fmla="*/ 9209 h 10000"/>
                <a:gd name="connsiteX129" fmla="*/ 1597 w 10000"/>
                <a:gd name="connsiteY129" fmla="*/ 9209 h 10000"/>
                <a:gd name="connsiteX130" fmla="*/ 1344 w 10000"/>
                <a:gd name="connsiteY130" fmla="*/ 9063 h 10000"/>
                <a:gd name="connsiteX131" fmla="*/ 1356 w 10000"/>
                <a:gd name="connsiteY131" fmla="*/ 8856 h 10000"/>
                <a:gd name="connsiteX132" fmla="*/ 1152 w 10000"/>
                <a:gd name="connsiteY132" fmla="*/ 8843 h 10000"/>
                <a:gd name="connsiteX133" fmla="*/ 920 w 10000"/>
                <a:gd name="connsiteY133" fmla="*/ 8616 h 10000"/>
                <a:gd name="connsiteX134" fmla="*/ 1069 w 10000"/>
                <a:gd name="connsiteY134" fmla="*/ 8381 h 10000"/>
                <a:gd name="connsiteX135" fmla="*/ 1207 w 10000"/>
                <a:gd name="connsiteY135" fmla="*/ 8337 h 10000"/>
                <a:gd name="connsiteX136" fmla="*/ 1146 w 10000"/>
                <a:gd name="connsiteY136" fmla="*/ 8110 h 10000"/>
                <a:gd name="connsiteX137" fmla="*/ 902 w 10000"/>
                <a:gd name="connsiteY137" fmla="*/ 8015 h 10000"/>
                <a:gd name="connsiteX138" fmla="*/ 619 w 10000"/>
                <a:gd name="connsiteY138" fmla="*/ 8056 h 10000"/>
                <a:gd name="connsiteX139" fmla="*/ 475 w 10000"/>
                <a:gd name="connsiteY139" fmla="*/ 8242 h 10000"/>
                <a:gd name="connsiteX140" fmla="*/ 338 w 10000"/>
                <a:gd name="connsiteY140" fmla="*/ 8222 h 10000"/>
                <a:gd name="connsiteX141" fmla="*/ 104 w 10000"/>
                <a:gd name="connsiteY141" fmla="*/ 7917 h 10000"/>
                <a:gd name="connsiteX142" fmla="*/ 0 w 10000"/>
                <a:gd name="connsiteY142" fmla="*/ 7587 h 10000"/>
                <a:gd name="connsiteX143" fmla="*/ 55 w 10000"/>
                <a:gd name="connsiteY143" fmla="*/ 7394 h 10000"/>
                <a:gd name="connsiteX144" fmla="*/ 30 w 10000"/>
                <a:gd name="connsiteY144" fmla="*/ 6973 h 10000"/>
                <a:gd name="connsiteX145" fmla="*/ 43 w 10000"/>
                <a:gd name="connsiteY145" fmla="*/ 6980 h 10000"/>
                <a:gd name="connsiteX146" fmla="*/ 91 w 10000"/>
                <a:gd name="connsiteY146" fmla="*/ 6980 h 10000"/>
                <a:gd name="connsiteX147" fmla="*/ 158 w 10000"/>
                <a:gd name="connsiteY147" fmla="*/ 6987 h 10000"/>
                <a:gd name="connsiteX148" fmla="*/ 241 w 10000"/>
                <a:gd name="connsiteY148" fmla="*/ 7000 h 10000"/>
                <a:gd name="connsiteX149" fmla="*/ 332 w 10000"/>
                <a:gd name="connsiteY149" fmla="*/ 7007 h 10000"/>
                <a:gd name="connsiteX150" fmla="*/ 420 w 10000"/>
                <a:gd name="connsiteY150" fmla="*/ 7021 h 10000"/>
                <a:gd name="connsiteX151" fmla="*/ 506 w 10000"/>
                <a:gd name="connsiteY151" fmla="*/ 7034 h 10000"/>
                <a:gd name="connsiteX152" fmla="*/ 576 w 10000"/>
                <a:gd name="connsiteY152" fmla="*/ 7048 h 10000"/>
                <a:gd name="connsiteX153" fmla="*/ 631 w 10000"/>
                <a:gd name="connsiteY153" fmla="*/ 7061 h 10000"/>
                <a:gd name="connsiteX154" fmla="*/ 740 w 10000"/>
                <a:gd name="connsiteY154" fmla="*/ 7089 h 10000"/>
                <a:gd name="connsiteX155" fmla="*/ 847 w 10000"/>
                <a:gd name="connsiteY155" fmla="*/ 7089 h 10000"/>
                <a:gd name="connsiteX156" fmla="*/ 938 w 10000"/>
                <a:gd name="connsiteY156" fmla="*/ 7061 h 10000"/>
                <a:gd name="connsiteX157" fmla="*/ 984 w 10000"/>
                <a:gd name="connsiteY157" fmla="*/ 7041 h 10000"/>
                <a:gd name="connsiteX158" fmla="*/ 1027 w 10000"/>
                <a:gd name="connsiteY158" fmla="*/ 7021 h 10000"/>
                <a:gd name="connsiteX159" fmla="*/ 1069 w 10000"/>
                <a:gd name="connsiteY159" fmla="*/ 7014 h 10000"/>
                <a:gd name="connsiteX160" fmla="*/ 1118 w 10000"/>
                <a:gd name="connsiteY160" fmla="*/ 7007 h 10000"/>
                <a:gd name="connsiteX161" fmla="*/ 1176 w 10000"/>
                <a:gd name="connsiteY161" fmla="*/ 7021 h 10000"/>
                <a:gd name="connsiteX162" fmla="*/ 1255 w 10000"/>
                <a:gd name="connsiteY162" fmla="*/ 7041 h 10000"/>
                <a:gd name="connsiteX163" fmla="*/ 1344 w 10000"/>
                <a:gd name="connsiteY163" fmla="*/ 7055 h 10000"/>
                <a:gd name="connsiteX164" fmla="*/ 1441 w 10000"/>
                <a:gd name="connsiteY164" fmla="*/ 7068 h 10000"/>
                <a:gd name="connsiteX165" fmla="*/ 1517 w 10000"/>
                <a:gd name="connsiteY165" fmla="*/ 7082 h 10000"/>
                <a:gd name="connsiteX166" fmla="*/ 1578 w 10000"/>
                <a:gd name="connsiteY166" fmla="*/ 7082 h 10000"/>
                <a:gd name="connsiteX167" fmla="*/ 1651 w 10000"/>
                <a:gd name="connsiteY167" fmla="*/ 7089 h 10000"/>
                <a:gd name="connsiteX168" fmla="*/ 1706 w 10000"/>
                <a:gd name="connsiteY168" fmla="*/ 7109 h 10000"/>
                <a:gd name="connsiteX169" fmla="*/ 1752 w 10000"/>
                <a:gd name="connsiteY169" fmla="*/ 7139 h 10000"/>
                <a:gd name="connsiteX170" fmla="*/ 1795 w 10000"/>
                <a:gd name="connsiteY170" fmla="*/ 7187 h 10000"/>
                <a:gd name="connsiteX171" fmla="*/ 1849 w 10000"/>
                <a:gd name="connsiteY171" fmla="*/ 7241 h 10000"/>
                <a:gd name="connsiteX172" fmla="*/ 1907 w 10000"/>
                <a:gd name="connsiteY172" fmla="*/ 7289 h 10000"/>
                <a:gd name="connsiteX173" fmla="*/ 1968 w 10000"/>
                <a:gd name="connsiteY173" fmla="*/ 7316 h 10000"/>
                <a:gd name="connsiteX174" fmla="*/ 2029 w 10000"/>
                <a:gd name="connsiteY174" fmla="*/ 7340 h 10000"/>
                <a:gd name="connsiteX175" fmla="*/ 2087 w 10000"/>
                <a:gd name="connsiteY175" fmla="*/ 7374 h 10000"/>
                <a:gd name="connsiteX176" fmla="*/ 2160 w 10000"/>
                <a:gd name="connsiteY176" fmla="*/ 7408 h 10000"/>
                <a:gd name="connsiteX177" fmla="*/ 2252 w 10000"/>
                <a:gd name="connsiteY177" fmla="*/ 7441 h 10000"/>
                <a:gd name="connsiteX178" fmla="*/ 2322 w 10000"/>
                <a:gd name="connsiteY178" fmla="*/ 7455 h 10000"/>
                <a:gd name="connsiteX179" fmla="*/ 2413 w 10000"/>
                <a:gd name="connsiteY179" fmla="*/ 7462 h 10000"/>
                <a:gd name="connsiteX180" fmla="*/ 2502 w 10000"/>
                <a:gd name="connsiteY180" fmla="*/ 7469 h 10000"/>
                <a:gd name="connsiteX181" fmla="*/ 2593 w 10000"/>
                <a:gd name="connsiteY181" fmla="*/ 7469 h 10000"/>
                <a:gd name="connsiteX182" fmla="*/ 2663 w 10000"/>
                <a:gd name="connsiteY182" fmla="*/ 7469 h 10000"/>
                <a:gd name="connsiteX183" fmla="*/ 2718 w 10000"/>
                <a:gd name="connsiteY183" fmla="*/ 7475 h 10000"/>
                <a:gd name="connsiteX184" fmla="*/ 2754 w 10000"/>
                <a:gd name="connsiteY184" fmla="*/ 7489 h 10000"/>
                <a:gd name="connsiteX185" fmla="*/ 2785 w 10000"/>
                <a:gd name="connsiteY185" fmla="*/ 7516 h 10000"/>
                <a:gd name="connsiteX186" fmla="*/ 2815 w 10000"/>
                <a:gd name="connsiteY186" fmla="*/ 7547 h 10000"/>
                <a:gd name="connsiteX187" fmla="*/ 2849 w 10000"/>
                <a:gd name="connsiteY187" fmla="*/ 7574 h 10000"/>
                <a:gd name="connsiteX188" fmla="*/ 2885 w 10000"/>
                <a:gd name="connsiteY188" fmla="*/ 7587 h 10000"/>
                <a:gd name="connsiteX189" fmla="*/ 2940 w 10000"/>
                <a:gd name="connsiteY189" fmla="*/ 7594 h 10000"/>
                <a:gd name="connsiteX190" fmla="*/ 3001 w 10000"/>
                <a:gd name="connsiteY190" fmla="*/ 7581 h 10000"/>
                <a:gd name="connsiteX191" fmla="*/ 3053 w 10000"/>
                <a:gd name="connsiteY191" fmla="*/ 7547 h 10000"/>
                <a:gd name="connsiteX192" fmla="*/ 3120 w 10000"/>
                <a:gd name="connsiteY192" fmla="*/ 7489 h 10000"/>
                <a:gd name="connsiteX193" fmla="*/ 3193 w 10000"/>
                <a:gd name="connsiteY193" fmla="*/ 7421 h 10000"/>
                <a:gd name="connsiteX194" fmla="*/ 3269 w 10000"/>
                <a:gd name="connsiteY194" fmla="*/ 7367 h 10000"/>
                <a:gd name="connsiteX195" fmla="*/ 3361 w 10000"/>
                <a:gd name="connsiteY195" fmla="*/ 7319 h 10000"/>
                <a:gd name="connsiteX196" fmla="*/ 3455 w 10000"/>
                <a:gd name="connsiteY196" fmla="*/ 7275 h 10000"/>
                <a:gd name="connsiteX197" fmla="*/ 3547 w 10000"/>
                <a:gd name="connsiteY197" fmla="*/ 7228 h 10000"/>
                <a:gd name="connsiteX198" fmla="*/ 3653 w 10000"/>
                <a:gd name="connsiteY198" fmla="*/ 7173 h 10000"/>
                <a:gd name="connsiteX199" fmla="*/ 3781 w 10000"/>
                <a:gd name="connsiteY199" fmla="*/ 7119 h 10000"/>
                <a:gd name="connsiteX200" fmla="*/ 3906 w 10000"/>
                <a:gd name="connsiteY200" fmla="*/ 7082 h 10000"/>
                <a:gd name="connsiteX201" fmla="*/ 4037 w 10000"/>
                <a:gd name="connsiteY201" fmla="*/ 7055 h 10000"/>
                <a:gd name="connsiteX202" fmla="*/ 4098 w 10000"/>
                <a:gd name="connsiteY202" fmla="*/ 7048 h 10000"/>
                <a:gd name="connsiteX203" fmla="*/ 4135 w 10000"/>
                <a:gd name="connsiteY203" fmla="*/ 7048 h 10000"/>
                <a:gd name="connsiteX204" fmla="*/ 4153 w 10000"/>
                <a:gd name="connsiteY204" fmla="*/ 7055 h 10000"/>
                <a:gd name="connsiteX205" fmla="*/ 4165 w 10000"/>
                <a:gd name="connsiteY205" fmla="*/ 7055 h 10000"/>
                <a:gd name="connsiteX206" fmla="*/ 4177 w 10000"/>
                <a:gd name="connsiteY206" fmla="*/ 7061 h 10000"/>
                <a:gd name="connsiteX207" fmla="*/ 4199 w 10000"/>
                <a:gd name="connsiteY207" fmla="*/ 7061 h 10000"/>
                <a:gd name="connsiteX208" fmla="*/ 4241 w 10000"/>
                <a:gd name="connsiteY208" fmla="*/ 7061 h 10000"/>
                <a:gd name="connsiteX209" fmla="*/ 4321 w 10000"/>
                <a:gd name="connsiteY209" fmla="*/ 7055 h 10000"/>
                <a:gd name="connsiteX210" fmla="*/ 4458 w 10000"/>
                <a:gd name="connsiteY210" fmla="*/ 7041 h 10000"/>
                <a:gd name="connsiteX211" fmla="*/ 4564 w 10000"/>
                <a:gd name="connsiteY211" fmla="*/ 7027 h 10000"/>
                <a:gd name="connsiteX212" fmla="*/ 4650 w 10000"/>
                <a:gd name="connsiteY212" fmla="*/ 7007 h 10000"/>
                <a:gd name="connsiteX213" fmla="*/ 4717 w 10000"/>
                <a:gd name="connsiteY213" fmla="*/ 6987 h 10000"/>
                <a:gd name="connsiteX214" fmla="*/ 4756 w 10000"/>
                <a:gd name="connsiteY214" fmla="*/ 6966 h 10000"/>
                <a:gd name="connsiteX215" fmla="*/ 4787 w 10000"/>
                <a:gd name="connsiteY215" fmla="*/ 6939 h 10000"/>
                <a:gd name="connsiteX216" fmla="*/ 4805 w 10000"/>
                <a:gd name="connsiteY216" fmla="*/ 6905 h 10000"/>
                <a:gd name="connsiteX217" fmla="*/ 4817 w 10000"/>
                <a:gd name="connsiteY217" fmla="*/ 6888 h 10000"/>
                <a:gd name="connsiteX218" fmla="*/ 4842 w 10000"/>
                <a:gd name="connsiteY218" fmla="*/ 6868 h 10000"/>
                <a:gd name="connsiteX219" fmla="*/ 4884 w 10000"/>
                <a:gd name="connsiteY219" fmla="*/ 6848 h 10000"/>
                <a:gd name="connsiteX220" fmla="*/ 4942 w 10000"/>
                <a:gd name="connsiteY220" fmla="*/ 6834 h 10000"/>
                <a:gd name="connsiteX221" fmla="*/ 4997 w 10000"/>
                <a:gd name="connsiteY221" fmla="*/ 6807 h 10000"/>
                <a:gd name="connsiteX222" fmla="*/ 5046 w 10000"/>
                <a:gd name="connsiteY222" fmla="*/ 6766 h 10000"/>
                <a:gd name="connsiteX223" fmla="*/ 5082 w 10000"/>
                <a:gd name="connsiteY223" fmla="*/ 6698 h 10000"/>
                <a:gd name="connsiteX224" fmla="*/ 5101 w 10000"/>
                <a:gd name="connsiteY224" fmla="*/ 6641 h 10000"/>
                <a:gd name="connsiteX225" fmla="*/ 5119 w 10000"/>
                <a:gd name="connsiteY225" fmla="*/ 6586 h 10000"/>
                <a:gd name="connsiteX226" fmla="*/ 5134 w 10000"/>
                <a:gd name="connsiteY226" fmla="*/ 6539 h 10000"/>
                <a:gd name="connsiteX227" fmla="*/ 5171 w 10000"/>
                <a:gd name="connsiteY227" fmla="*/ 6491 h 10000"/>
                <a:gd name="connsiteX228" fmla="*/ 5225 w 10000"/>
                <a:gd name="connsiteY228" fmla="*/ 6447 h 10000"/>
                <a:gd name="connsiteX229" fmla="*/ 5293 w 10000"/>
                <a:gd name="connsiteY229" fmla="*/ 6407 h 10000"/>
                <a:gd name="connsiteX230" fmla="*/ 5338 w 10000"/>
                <a:gd name="connsiteY230" fmla="*/ 6373 h 10000"/>
                <a:gd name="connsiteX231" fmla="*/ 5375 w 10000"/>
                <a:gd name="connsiteY231" fmla="*/ 6352 h 10000"/>
                <a:gd name="connsiteX232" fmla="*/ 5399 w 10000"/>
                <a:gd name="connsiteY232" fmla="*/ 6332 h 10000"/>
                <a:gd name="connsiteX233" fmla="*/ 5424 w 10000"/>
                <a:gd name="connsiteY233" fmla="*/ 6312 h 10000"/>
                <a:gd name="connsiteX234" fmla="*/ 5454 w 10000"/>
                <a:gd name="connsiteY234" fmla="*/ 6291 h 10000"/>
                <a:gd name="connsiteX235" fmla="*/ 5497 w 10000"/>
                <a:gd name="connsiteY235" fmla="*/ 6271 h 10000"/>
                <a:gd name="connsiteX236" fmla="*/ 5536 w 10000"/>
                <a:gd name="connsiteY236" fmla="*/ 6247 h 10000"/>
                <a:gd name="connsiteX237" fmla="*/ 5579 w 10000"/>
                <a:gd name="connsiteY237" fmla="*/ 6213 h 10000"/>
                <a:gd name="connsiteX238" fmla="*/ 5597 w 10000"/>
                <a:gd name="connsiteY238" fmla="*/ 6179 h 10000"/>
                <a:gd name="connsiteX239" fmla="*/ 5597 w 10000"/>
                <a:gd name="connsiteY239" fmla="*/ 6145 h 10000"/>
                <a:gd name="connsiteX240" fmla="*/ 5561 w 10000"/>
                <a:gd name="connsiteY240" fmla="*/ 6091 h 10000"/>
                <a:gd name="connsiteX241" fmla="*/ 5512 w 10000"/>
                <a:gd name="connsiteY241" fmla="*/ 6040 h 10000"/>
                <a:gd name="connsiteX242" fmla="*/ 5466 w 10000"/>
                <a:gd name="connsiteY242" fmla="*/ 5979 h 10000"/>
                <a:gd name="connsiteX243" fmla="*/ 5424 w 10000"/>
                <a:gd name="connsiteY243" fmla="*/ 5918 h 10000"/>
                <a:gd name="connsiteX244" fmla="*/ 5399 w 10000"/>
                <a:gd name="connsiteY244" fmla="*/ 5857 h 10000"/>
                <a:gd name="connsiteX245" fmla="*/ 5399 w 10000"/>
                <a:gd name="connsiteY245" fmla="*/ 5792 h 10000"/>
                <a:gd name="connsiteX246" fmla="*/ 5399 w 10000"/>
                <a:gd name="connsiteY246" fmla="*/ 5697 h 10000"/>
                <a:gd name="connsiteX247" fmla="*/ 5411 w 10000"/>
                <a:gd name="connsiteY247" fmla="*/ 5606 h 10000"/>
                <a:gd name="connsiteX248" fmla="*/ 5430 w 10000"/>
                <a:gd name="connsiteY248" fmla="*/ 5524 h 10000"/>
                <a:gd name="connsiteX249" fmla="*/ 5454 w 10000"/>
                <a:gd name="connsiteY249" fmla="*/ 5456 h 10000"/>
                <a:gd name="connsiteX250" fmla="*/ 5503 w 10000"/>
                <a:gd name="connsiteY250" fmla="*/ 5405 h 10000"/>
                <a:gd name="connsiteX251" fmla="*/ 5555 w 10000"/>
                <a:gd name="connsiteY251" fmla="*/ 5378 h 10000"/>
                <a:gd name="connsiteX252" fmla="*/ 5615 w 10000"/>
                <a:gd name="connsiteY252" fmla="*/ 5365 h 10000"/>
                <a:gd name="connsiteX253" fmla="*/ 5676 w 10000"/>
                <a:gd name="connsiteY253" fmla="*/ 5378 h 10000"/>
                <a:gd name="connsiteX254" fmla="*/ 5740 w 10000"/>
                <a:gd name="connsiteY254" fmla="*/ 5419 h 10000"/>
                <a:gd name="connsiteX255" fmla="*/ 5820 w 10000"/>
                <a:gd name="connsiteY255" fmla="*/ 5450 h 10000"/>
                <a:gd name="connsiteX256" fmla="*/ 5902 w 10000"/>
                <a:gd name="connsiteY256" fmla="*/ 5477 h 10000"/>
                <a:gd name="connsiteX257" fmla="*/ 5981 w 10000"/>
                <a:gd name="connsiteY257" fmla="*/ 5484 h 10000"/>
                <a:gd name="connsiteX258" fmla="*/ 6048 w 10000"/>
                <a:gd name="connsiteY258" fmla="*/ 5477 h 10000"/>
                <a:gd name="connsiteX259" fmla="*/ 6100 w 10000"/>
                <a:gd name="connsiteY259" fmla="*/ 5477 h 10000"/>
                <a:gd name="connsiteX260" fmla="*/ 6155 w 10000"/>
                <a:gd name="connsiteY260" fmla="*/ 5470 h 10000"/>
                <a:gd name="connsiteX261" fmla="*/ 6197 w 10000"/>
                <a:gd name="connsiteY261" fmla="*/ 5456 h 10000"/>
                <a:gd name="connsiteX262" fmla="*/ 6234 w 10000"/>
                <a:gd name="connsiteY262" fmla="*/ 5419 h 10000"/>
                <a:gd name="connsiteX263" fmla="*/ 6271 w 10000"/>
                <a:gd name="connsiteY263" fmla="*/ 5365 h 10000"/>
                <a:gd name="connsiteX264" fmla="*/ 6310 w 10000"/>
                <a:gd name="connsiteY264" fmla="*/ 5297 h 10000"/>
                <a:gd name="connsiteX265" fmla="*/ 6353 w 10000"/>
                <a:gd name="connsiteY265" fmla="*/ 5219 h 10000"/>
                <a:gd name="connsiteX266" fmla="*/ 6402 w 10000"/>
                <a:gd name="connsiteY266" fmla="*/ 5151 h 10000"/>
                <a:gd name="connsiteX267" fmla="*/ 6450 w 10000"/>
                <a:gd name="connsiteY267" fmla="*/ 5097 h 10000"/>
                <a:gd name="connsiteX268" fmla="*/ 6490 w 10000"/>
                <a:gd name="connsiteY268" fmla="*/ 5070 h 10000"/>
                <a:gd name="connsiteX269" fmla="*/ 6539 w 10000"/>
                <a:gd name="connsiteY269" fmla="*/ 5056 h 10000"/>
                <a:gd name="connsiteX270" fmla="*/ 6600 w 10000"/>
                <a:gd name="connsiteY270" fmla="*/ 5049 h 10000"/>
                <a:gd name="connsiteX271" fmla="*/ 6670 w 10000"/>
                <a:gd name="connsiteY271" fmla="*/ 5042 h 10000"/>
                <a:gd name="connsiteX272" fmla="*/ 6743 w 10000"/>
                <a:gd name="connsiteY272" fmla="*/ 5036 h 10000"/>
                <a:gd name="connsiteX273" fmla="*/ 6798 w 10000"/>
                <a:gd name="connsiteY273" fmla="*/ 5029 h 10000"/>
                <a:gd name="connsiteX274" fmla="*/ 6834 w 10000"/>
                <a:gd name="connsiteY274" fmla="*/ 5012 h 10000"/>
                <a:gd name="connsiteX275" fmla="*/ 6868 w 10000"/>
                <a:gd name="connsiteY275" fmla="*/ 4985 h 10000"/>
                <a:gd name="connsiteX276" fmla="*/ 6910 w 10000"/>
                <a:gd name="connsiteY276" fmla="*/ 4937 h 10000"/>
                <a:gd name="connsiteX277" fmla="*/ 6959 w 10000"/>
                <a:gd name="connsiteY277" fmla="*/ 4876 h 10000"/>
                <a:gd name="connsiteX278" fmla="*/ 7002 w 10000"/>
                <a:gd name="connsiteY278" fmla="*/ 4822 h 10000"/>
                <a:gd name="connsiteX279" fmla="*/ 7032 w 10000"/>
                <a:gd name="connsiteY279" fmla="*/ 4778 h 10000"/>
                <a:gd name="connsiteX280" fmla="*/ 7041 w 10000"/>
                <a:gd name="connsiteY280" fmla="*/ 4710 h 10000"/>
                <a:gd name="connsiteX281" fmla="*/ 7054 w 10000"/>
                <a:gd name="connsiteY281" fmla="*/ 4628 h 10000"/>
                <a:gd name="connsiteX282" fmla="*/ 7072 w 10000"/>
                <a:gd name="connsiteY282" fmla="*/ 4557 h 10000"/>
                <a:gd name="connsiteX283" fmla="*/ 7102 w 10000"/>
                <a:gd name="connsiteY283" fmla="*/ 4489 h 10000"/>
                <a:gd name="connsiteX284" fmla="*/ 7163 w 10000"/>
                <a:gd name="connsiteY284" fmla="*/ 4421 h 10000"/>
                <a:gd name="connsiteX285" fmla="*/ 7233 w 10000"/>
                <a:gd name="connsiteY285" fmla="*/ 4364 h 10000"/>
                <a:gd name="connsiteX286" fmla="*/ 7319 w 10000"/>
                <a:gd name="connsiteY286" fmla="*/ 4330 h 10000"/>
                <a:gd name="connsiteX287" fmla="*/ 7361 w 10000"/>
                <a:gd name="connsiteY287" fmla="*/ 4309 h 10000"/>
                <a:gd name="connsiteX288" fmla="*/ 7392 w 10000"/>
                <a:gd name="connsiteY288" fmla="*/ 4282 h 10000"/>
                <a:gd name="connsiteX289" fmla="*/ 7413 w 10000"/>
                <a:gd name="connsiteY289" fmla="*/ 4242 h 10000"/>
                <a:gd name="connsiteX290" fmla="*/ 7444 w 10000"/>
                <a:gd name="connsiteY290" fmla="*/ 4208 h 10000"/>
                <a:gd name="connsiteX291" fmla="*/ 7480 w 10000"/>
                <a:gd name="connsiteY291" fmla="*/ 4181 h 10000"/>
                <a:gd name="connsiteX292" fmla="*/ 7523 w 10000"/>
                <a:gd name="connsiteY292" fmla="*/ 4164 h 10000"/>
                <a:gd name="connsiteX293" fmla="*/ 7578 w 10000"/>
                <a:gd name="connsiteY293" fmla="*/ 4130 h 10000"/>
                <a:gd name="connsiteX294" fmla="*/ 7648 w 10000"/>
                <a:gd name="connsiteY294" fmla="*/ 4089 h 10000"/>
                <a:gd name="connsiteX295" fmla="*/ 7721 w 10000"/>
                <a:gd name="connsiteY295" fmla="*/ 4055 h 10000"/>
                <a:gd name="connsiteX296" fmla="*/ 7797 w 10000"/>
                <a:gd name="connsiteY296" fmla="*/ 4035 h 10000"/>
                <a:gd name="connsiteX297" fmla="*/ 7870 w 10000"/>
                <a:gd name="connsiteY297" fmla="*/ 4028 h 10000"/>
                <a:gd name="connsiteX298" fmla="*/ 7943 w 10000"/>
                <a:gd name="connsiteY298" fmla="*/ 4035 h 10000"/>
                <a:gd name="connsiteX299" fmla="*/ 8007 w 10000"/>
                <a:gd name="connsiteY299" fmla="*/ 4055 h 10000"/>
                <a:gd name="connsiteX300" fmla="*/ 8080 w 10000"/>
                <a:gd name="connsiteY300" fmla="*/ 4069 h 10000"/>
                <a:gd name="connsiteX301" fmla="*/ 8135 w 10000"/>
                <a:gd name="connsiteY301" fmla="*/ 4082 h 10000"/>
                <a:gd name="connsiteX302" fmla="*/ 8181 w 10000"/>
                <a:gd name="connsiteY302" fmla="*/ 4082 h 10000"/>
                <a:gd name="connsiteX303" fmla="*/ 8218 w 10000"/>
                <a:gd name="connsiteY303" fmla="*/ 4062 h 10000"/>
                <a:gd name="connsiteX304" fmla="*/ 8248 w 10000"/>
                <a:gd name="connsiteY304" fmla="*/ 4014 h 10000"/>
                <a:gd name="connsiteX305" fmla="*/ 8266 w 10000"/>
                <a:gd name="connsiteY305" fmla="*/ 3974 h 10000"/>
                <a:gd name="connsiteX306" fmla="*/ 8266 w 10000"/>
                <a:gd name="connsiteY306" fmla="*/ 3929 h 10000"/>
                <a:gd name="connsiteX307" fmla="*/ 8248 w 10000"/>
                <a:gd name="connsiteY307" fmla="*/ 3868 h 10000"/>
                <a:gd name="connsiteX308" fmla="*/ 8211 w 10000"/>
                <a:gd name="connsiteY308" fmla="*/ 3821 h 10000"/>
                <a:gd name="connsiteX309" fmla="*/ 8172 w 10000"/>
                <a:gd name="connsiteY309" fmla="*/ 3760 h 10000"/>
                <a:gd name="connsiteX310" fmla="*/ 8111 w 10000"/>
                <a:gd name="connsiteY310" fmla="*/ 3695 h 10000"/>
                <a:gd name="connsiteX311" fmla="*/ 8056 w 10000"/>
                <a:gd name="connsiteY311" fmla="*/ 3634 h 10000"/>
                <a:gd name="connsiteX312" fmla="*/ 8001 w 10000"/>
                <a:gd name="connsiteY312" fmla="*/ 3580 h 10000"/>
                <a:gd name="connsiteX313" fmla="*/ 7956 w 10000"/>
                <a:gd name="connsiteY313" fmla="*/ 3536 h 10000"/>
                <a:gd name="connsiteX314" fmla="*/ 7846 w 10000"/>
                <a:gd name="connsiteY314" fmla="*/ 3448 h 10000"/>
                <a:gd name="connsiteX315" fmla="*/ 7733 w 10000"/>
                <a:gd name="connsiteY315" fmla="*/ 3407 h 10000"/>
                <a:gd name="connsiteX316" fmla="*/ 7690 w 10000"/>
                <a:gd name="connsiteY316" fmla="*/ 3386 h 10000"/>
                <a:gd name="connsiteX317" fmla="*/ 7648 w 10000"/>
                <a:gd name="connsiteY317" fmla="*/ 3359 h 10000"/>
                <a:gd name="connsiteX318" fmla="*/ 7611 w 10000"/>
                <a:gd name="connsiteY318" fmla="*/ 3346 h 10000"/>
                <a:gd name="connsiteX319" fmla="*/ 7572 w 10000"/>
                <a:gd name="connsiteY319" fmla="*/ 3339 h 10000"/>
                <a:gd name="connsiteX320" fmla="*/ 7523 w 10000"/>
                <a:gd name="connsiteY320" fmla="*/ 3359 h 10000"/>
                <a:gd name="connsiteX321" fmla="*/ 7474 w 10000"/>
                <a:gd name="connsiteY321" fmla="*/ 3414 h 10000"/>
                <a:gd name="connsiteX322" fmla="*/ 7431 w 10000"/>
                <a:gd name="connsiteY322" fmla="*/ 3475 h 10000"/>
                <a:gd name="connsiteX323" fmla="*/ 7392 w 10000"/>
                <a:gd name="connsiteY323" fmla="*/ 3529 h 10000"/>
                <a:gd name="connsiteX324" fmla="*/ 7337 w 10000"/>
                <a:gd name="connsiteY324" fmla="*/ 3566 h 10000"/>
                <a:gd name="connsiteX325" fmla="*/ 7294 w 10000"/>
                <a:gd name="connsiteY325" fmla="*/ 3573 h 10000"/>
                <a:gd name="connsiteX326" fmla="*/ 7239 w 10000"/>
                <a:gd name="connsiteY326" fmla="*/ 3560 h 10000"/>
                <a:gd name="connsiteX327" fmla="*/ 7182 w 10000"/>
                <a:gd name="connsiteY327" fmla="*/ 3543 h 10000"/>
                <a:gd name="connsiteX328" fmla="*/ 7121 w 10000"/>
                <a:gd name="connsiteY328" fmla="*/ 3515 h 10000"/>
                <a:gd name="connsiteX329" fmla="*/ 7060 w 10000"/>
                <a:gd name="connsiteY329" fmla="*/ 3502 h 10000"/>
                <a:gd name="connsiteX330" fmla="*/ 7020 w 10000"/>
                <a:gd name="connsiteY330" fmla="*/ 3509 h 10000"/>
                <a:gd name="connsiteX331" fmla="*/ 6984 w 10000"/>
                <a:gd name="connsiteY331" fmla="*/ 3536 h 10000"/>
                <a:gd name="connsiteX332" fmla="*/ 6953 w 10000"/>
                <a:gd name="connsiteY332" fmla="*/ 3573 h 10000"/>
                <a:gd name="connsiteX333" fmla="*/ 6923 w 10000"/>
                <a:gd name="connsiteY333" fmla="*/ 3621 h 10000"/>
                <a:gd name="connsiteX334" fmla="*/ 6886 w 10000"/>
                <a:gd name="connsiteY334" fmla="*/ 3661 h 10000"/>
                <a:gd name="connsiteX335" fmla="*/ 6849 w 10000"/>
                <a:gd name="connsiteY335" fmla="*/ 3688 h 10000"/>
                <a:gd name="connsiteX336" fmla="*/ 6810 w 10000"/>
                <a:gd name="connsiteY336" fmla="*/ 3688 h 10000"/>
                <a:gd name="connsiteX337" fmla="*/ 6737 w 10000"/>
                <a:gd name="connsiteY337" fmla="*/ 3648 h 10000"/>
                <a:gd name="connsiteX338" fmla="*/ 6670 w 10000"/>
                <a:gd name="connsiteY338" fmla="*/ 3600 h 10000"/>
                <a:gd name="connsiteX339" fmla="*/ 6624 w 10000"/>
                <a:gd name="connsiteY339" fmla="*/ 3543 h 10000"/>
                <a:gd name="connsiteX340" fmla="*/ 6606 w 10000"/>
                <a:gd name="connsiteY340" fmla="*/ 3475 h 10000"/>
                <a:gd name="connsiteX341" fmla="*/ 6612 w 10000"/>
                <a:gd name="connsiteY341" fmla="*/ 3427 h 10000"/>
                <a:gd name="connsiteX342" fmla="*/ 6636 w 10000"/>
                <a:gd name="connsiteY342" fmla="*/ 3400 h 10000"/>
                <a:gd name="connsiteX343" fmla="*/ 6658 w 10000"/>
                <a:gd name="connsiteY343" fmla="*/ 3366 h 10000"/>
                <a:gd name="connsiteX344" fmla="*/ 6682 w 10000"/>
                <a:gd name="connsiteY344" fmla="*/ 3332 h 10000"/>
                <a:gd name="connsiteX345" fmla="*/ 6694 w 10000"/>
                <a:gd name="connsiteY345" fmla="*/ 3275 h 10000"/>
                <a:gd name="connsiteX346" fmla="*/ 6700 w 10000"/>
                <a:gd name="connsiteY346" fmla="*/ 3173 h 10000"/>
                <a:gd name="connsiteX347" fmla="*/ 6706 w 10000"/>
                <a:gd name="connsiteY347" fmla="*/ 3061 h 10000"/>
                <a:gd name="connsiteX348" fmla="*/ 6725 w 10000"/>
                <a:gd name="connsiteY348" fmla="*/ 2945 h 10000"/>
                <a:gd name="connsiteX349" fmla="*/ 6755 w 10000"/>
                <a:gd name="connsiteY349" fmla="*/ 2847 h 10000"/>
                <a:gd name="connsiteX350" fmla="*/ 6792 w 10000"/>
                <a:gd name="connsiteY350" fmla="*/ 2752 h 10000"/>
                <a:gd name="connsiteX351" fmla="*/ 6822 w 10000"/>
                <a:gd name="connsiteY351" fmla="*/ 2654 h 10000"/>
                <a:gd name="connsiteX352" fmla="*/ 6849 w 10000"/>
                <a:gd name="connsiteY352" fmla="*/ 2559 h 10000"/>
                <a:gd name="connsiteX353" fmla="*/ 6868 w 10000"/>
                <a:gd name="connsiteY353" fmla="*/ 2494 h 10000"/>
                <a:gd name="connsiteX354" fmla="*/ 6892 w 10000"/>
                <a:gd name="connsiteY354" fmla="*/ 2447 h 10000"/>
                <a:gd name="connsiteX355" fmla="*/ 6935 w 10000"/>
                <a:gd name="connsiteY355" fmla="*/ 2419 h 10000"/>
                <a:gd name="connsiteX356" fmla="*/ 6996 w 10000"/>
                <a:gd name="connsiteY356" fmla="*/ 2413 h 10000"/>
                <a:gd name="connsiteX357" fmla="*/ 7060 w 10000"/>
                <a:gd name="connsiteY357" fmla="*/ 2419 h 10000"/>
                <a:gd name="connsiteX358" fmla="*/ 7102 w 10000"/>
                <a:gd name="connsiteY358" fmla="*/ 2440 h 10000"/>
                <a:gd name="connsiteX359" fmla="*/ 7157 w 10000"/>
                <a:gd name="connsiteY359" fmla="*/ 2460 h 10000"/>
                <a:gd name="connsiteX360" fmla="*/ 7206 w 10000"/>
                <a:gd name="connsiteY360" fmla="*/ 2487 h 10000"/>
                <a:gd name="connsiteX361" fmla="*/ 7252 w 10000"/>
                <a:gd name="connsiteY361" fmla="*/ 2497 h 10000"/>
                <a:gd name="connsiteX362" fmla="*/ 7294 w 10000"/>
                <a:gd name="connsiteY362" fmla="*/ 2497 h 10000"/>
                <a:gd name="connsiteX363" fmla="*/ 7331 w 10000"/>
                <a:gd name="connsiteY363" fmla="*/ 2474 h 10000"/>
                <a:gd name="connsiteX364" fmla="*/ 7386 w 10000"/>
                <a:gd name="connsiteY364" fmla="*/ 2385 h 10000"/>
                <a:gd name="connsiteX365" fmla="*/ 7444 w 10000"/>
                <a:gd name="connsiteY365" fmla="*/ 2290 h 10000"/>
                <a:gd name="connsiteX366" fmla="*/ 7505 w 10000"/>
                <a:gd name="connsiteY366" fmla="*/ 2206 h 10000"/>
                <a:gd name="connsiteX367" fmla="*/ 7547 w 10000"/>
                <a:gd name="connsiteY367" fmla="*/ 2172 h 10000"/>
                <a:gd name="connsiteX368" fmla="*/ 7596 w 10000"/>
                <a:gd name="connsiteY368" fmla="*/ 2158 h 10000"/>
                <a:gd name="connsiteX369" fmla="*/ 7636 w 10000"/>
                <a:gd name="connsiteY369" fmla="*/ 2151 h 10000"/>
                <a:gd name="connsiteX370" fmla="*/ 7684 w 10000"/>
                <a:gd name="connsiteY370" fmla="*/ 2138 h 10000"/>
                <a:gd name="connsiteX371" fmla="*/ 7721 w 10000"/>
                <a:gd name="connsiteY371" fmla="*/ 2111 h 10000"/>
                <a:gd name="connsiteX372" fmla="*/ 7739 w 10000"/>
                <a:gd name="connsiteY372" fmla="*/ 2073 h 10000"/>
                <a:gd name="connsiteX373" fmla="*/ 7745 w 10000"/>
                <a:gd name="connsiteY373" fmla="*/ 2019 h 10000"/>
                <a:gd name="connsiteX374" fmla="*/ 7733 w 10000"/>
                <a:gd name="connsiteY374" fmla="*/ 1958 h 10000"/>
                <a:gd name="connsiteX375" fmla="*/ 7721 w 10000"/>
                <a:gd name="connsiteY375" fmla="*/ 1904 h 10000"/>
                <a:gd name="connsiteX376" fmla="*/ 7709 w 10000"/>
                <a:gd name="connsiteY376" fmla="*/ 1860 h 10000"/>
                <a:gd name="connsiteX377" fmla="*/ 7715 w 10000"/>
                <a:gd name="connsiteY377" fmla="*/ 1812 h 10000"/>
                <a:gd name="connsiteX378" fmla="*/ 7727 w 10000"/>
                <a:gd name="connsiteY378" fmla="*/ 1758 h 10000"/>
                <a:gd name="connsiteX379" fmla="*/ 7745 w 10000"/>
                <a:gd name="connsiteY379" fmla="*/ 1690 h 10000"/>
                <a:gd name="connsiteX380" fmla="*/ 7770 w 10000"/>
                <a:gd name="connsiteY380" fmla="*/ 1619 h 10000"/>
                <a:gd name="connsiteX381" fmla="*/ 7788 w 10000"/>
                <a:gd name="connsiteY381" fmla="*/ 1558 h 10000"/>
                <a:gd name="connsiteX382" fmla="*/ 7803 w 10000"/>
                <a:gd name="connsiteY382" fmla="*/ 1503 h 10000"/>
                <a:gd name="connsiteX383" fmla="*/ 7821 w 10000"/>
                <a:gd name="connsiteY383" fmla="*/ 1412 h 10000"/>
                <a:gd name="connsiteX384" fmla="*/ 7834 w 10000"/>
                <a:gd name="connsiteY384" fmla="*/ 1310 h 10000"/>
                <a:gd name="connsiteX385" fmla="*/ 7858 w 10000"/>
                <a:gd name="connsiteY385" fmla="*/ 1205 h 10000"/>
                <a:gd name="connsiteX386" fmla="*/ 7876 w 10000"/>
                <a:gd name="connsiteY386" fmla="*/ 1144 h 10000"/>
                <a:gd name="connsiteX387" fmla="*/ 7888 w 10000"/>
                <a:gd name="connsiteY387" fmla="*/ 1110 h 10000"/>
                <a:gd name="connsiteX388" fmla="*/ 7907 w 10000"/>
                <a:gd name="connsiteY388" fmla="*/ 1076 h 10000"/>
                <a:gd name="connsiteX389" fmla="*/ 7931 w 10000"/>
                <a:gd name="connsiteY389" fmla="*/ 1035 h 10000"/>
                <a:gd name="connsiteX390" fmla="*/ 7968 w 10000"/>
                <a:gd name="connsiteY390" fmla="*/ 998 h 10000"/>
                <a:gd name="connsiteX391" fmla="*/ 8001 w 10000"/>
                <a:gd name="connsiteY391" fmla="*/ 937 h 10000"/>
                <a:gd name="connsiteX392" fmla="*/ 8020 w 10000"/>
                <a:gd name="connsiteY392" fmla="*/ 882 h 10000"/>
                <a:gd name="connsiteX393" fmla="*/ 8026 w 10000"/>
                <a:gd name="connsiteY393" fmla="*/ 835 h 10000"/>
                <a:gd name="connsiteX394" fmla="*/ 8026 w 10000"/>
                <a:gd name="connsiteY394" fmla="*/ 784 h 10000"/>
                <a:gd name="connsiteX395" fmla="*/ 8020 w 10000"/>
                <a:gd name="connsiteY395" fmla="*/ 709 h 10000"/>
                <a:gd name="connsiteX396" fmla="*/ 8130 w 10000"/>
                <a:gd name="connsiteY396" fmla="*/ 3493 h 10000"/>
                <a:gd name="connsiteX397" fmla="*/ 8007 w 10000"/>
                <a:gd name="connsiteY397" fmla="*/ 556 h 10000"/>
                <a:gd name="connsiteX398" fmla="*/ 7989 w 10000"/>
                <a:gd name="connsiteY398" fmla="*/ 509 h 10000"/>
                <a:gd name="connsiteX399" fmla="*/ 7968 w 10000"/>
                <a:gd name="connsiteY399" fmla="*/ 495 h 10000"/>
                <a:gd name="connsiteX400" fmla="*/ 7937 w 10000"/>
                <a:gd name="connsiteY400" fmla="*/ 502 h 10000"/>
                <a:gd name="connsiteX401" fmla="*/ 7901 w 10000"/>
                <a:gd name="connsiteY401" fmla="*/ 516 h 10000"/>
                <a:gd name="connsiteX402" fmla="*/ 7864 w 10000"/>
                <a:gd name="connsiteY402" fmla="*/ 529 h 10000"/>
                <a:gd name="connsiteX403" fmla="*/ 7821 w 10000"/>
                <a:gd name="connsiteY403" fmla="*/ 536 h 10000"/>
                <a:gd name="connsiteX404" fmla="*/ 7788 w 10000"/>
                <a:gd name="connsiteY404" fmla="*/ 529 h 10000"/>
                <a:gd name="connsiteX405" fmla="*/ 7764 w 10000"/>
                <a:gd name="connsiteY405" fmla="*/ 502 h 10000"/>
                <a:gd name="connsiteX406" fmla="*/ 7702 w 10000"/>
                <a:gd name="connsiteY406" fmla="*/ 3391 h 10000"/>
                <a:gd name="connsiteX407" fmla="*/ 7874 w 10000"/>
                <a:gd name="connsiteY407" fmla="*/ 2895 h 10000"/>
                <a:gd name="connsiteX408" fmla="*/ 8374 w 10000"/>
                <a:gd name="connsiteY408" fmla="*/ 3650 h 10000"/>
                <a:gd name="connsiteX409" fmla="*/ 8105 w 10000"/>
                <a:gd name="connsiteY409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264 w 10000"/>
                <a:gd name="connsiteY13" fmla="*/ 3256 h 10000"/>
                <a:gd name="connsiteX14" fmla="*/ 8930 w 10000"/>
                <a:gd name="connsiteY14" fmla="*/ 3491 h 10000"/>
                <a:gd name="connsiteX15" fmla="*/ 8610 w 10000"/>
                <a:gd name="connsiteY15" fmla="*/ 3155 h 10000"/>
                <a:gd name="connsiteX16" fmla="*/ 8135 w 10000"/>
                <a:gd name="connsiteY16" fmla="*/ 448 h 10000"/>
                <a:gd name="connsiteX17" fmla="*/ 8403 w 10000"/>
                <a:gd name="connsiteY17" fmla="*/ 621 h 10000"/>
                <a:gd name="connsiteX18" fmla="*/ 8971 w 10000"/>
                <a:gd name="connsiteY18" fmla="*/ 3282 h 10000"/>
                <a:gd name="connsiteX19" fmla="*/ 8681 w 10000"/>
                <a:gd name="connsiteY19" fmla="*/ 556 h 10000"/>
                <a:gd name="connsiteX20" fmla="*/ 8693 w 10000"/>
                <a:gd name="connsiteY20" fmla="*/ 1110 h 10000"/>
                <a:gd name="connsiteX21" fmla="*/ 8830 w 10000"/>
                <a:gd name="connsiteY21" fmla="*/ 3090 h 10000"/>
                <a:gd name="connsiteX22" fmla="*/ 9214 w 10000"/>
                <a:gd name="connsiteY22" fmla="*/ 3632 h 10000"/>
                <a:gd name="connsiteX23" fmla="*/ 9254 w 10000"/>
                <a:gd name="connsiteY23" fmla="*/ 2330 h 10000"/>
                <a:gd name="connsiteX24" fmla="*/ 9418 w 10000"/>
                <a:gd name="connsiteY24" fmla="*/ 2472 h 10000"/>
                <a:gd name="connsiteX25" fmla="*/ 8903 w 10000"/>
                <a:gd name="connsiteY25" fmla="*/ 2720 h 10000"/>
                <a:gd name="connsiteX26" fmla="*/ 9298 w 10000"/>
                <a:gd name="connsiteY26" fmla="*/ 2663 h 10000"/>
                <a:gd name="connsiteX27" fmla="*/ 9241 w 10000"/>
                <a:gd name="connsiteY27" fmla="*/ 2547 h 10000"/>
                <a:gd name="connsiteX28" fmla="*/ 9753 w 10000"/>
                <a:gd name="connsiteY28" fmla="*/ 1697 h 10000"/>
                <a:gd name="connsiteX29" fmla="*/ 9845 w 10000"/>
                <a:gd name="connsiteY29" fmla="*/ 2090 h 10000"/>
                <a:gd name="connsiteX30" fmla="*/ 9747 w 10000"/>
                <a:gd name="connsiteY30" fmla="*/ 2145 h 10000"/>
                <a:gd name="connsiteX31" fmla="*/ 9723 w 10000"/>
                <a:gd name="connsiteY31" fmla="*/ 2379 h 10000"/>
                <a:gd name="connsiteX32" fmla="*/ 9567 w 10000"/>
                <a:gd name="connsiteY32" fmla="*/ 2565 h 10000"/>
                <a:gd name="connsiteX33" fmla="*/ 9400 w 10000"/>
                <a:gd name="connsiteY33" fmla="*/ 2939 h 10000"/>
                <a:gd name="connsiteX34" fmla="*/ 9147 w 10000"/>
                <a:gd name="connsiteY34" fmla="*/ 3247 h 10000"/>
                <a:gd name="connsiteX35" fmla="*/ 9101 w 10000"/>
                <a:gd name="connsiteY35" fmla="*/ 3407 h 10000"/>
                <a:gd name="connsiteX36" fmla="*/ 9269 w 10000"/>
                <a:gd name="connsiteY36" fmla="*/ 3607 h 10000"/>
                <a:gd name="connsiteX37" fmla="*/ 9394 w 10000"/>
                <a:gd name="connsiteY37" fmla="*/ 3800 h 10000"/>
                <a:gd name="connsiteX38" fmla="*/ 9357 w 10000"/>
                <a:gd name="connsiteY38" fmla="*/ 4075 h 10000"/>
                <a:gd name="connsiteX39" fmla="*/ 9381 w 10000"/>
                <a:gd name="connsiteY39" fmla="*/ 4296 h 10000"/>
                <a:gd name="connsiteX40" fmla="*/ 9232 w 10000"/>
                <a:gd name="connsiteY40" fmla="*/ 4221 h 10000"/>
                <a:gd name="connsiteX41" fmla="*/ 9183 w 10000"/>
                <a:gd name="connsiteY41" fmla="*/ 4289 h 10000"/>
                <a:gd name="connsiteX42" fmla="*/ 9052 w 10000"/>
                <a:gd name="connsiteY42" fmla="*/ 4242 h 10000"/>
                <a:gd name="connsiteX43" fmla="*/ 8979 w 10000"/>
                <a:gd name="connsiteY43" fmla="*/ 4428 h 10000"/>
                <a:gd name="connsiteX44" fmla="*/ 9107 w 10000"/>
                <a:gd name="connsiteY44" fmla="*/ 4455 h 10000"/>
                <a:gd name="connsiteX45" fmla="*/ 9232 w 10000"/>
                <a:gd name="connsiteY45" fmla="*/ 4642 h 10000"/>
                <a:gd name="connsiteX46" fmla="*/ 9214 w 10000"/>
                <a:gd name="connsiteY46" fmla="*/ 4924 h 10000"/>
                <a:gd name="connsiteX47" fmla="*/ 9321 w 10000"/>
                <a:gd name="connsiteY47" fmla="*/ 5090 h 10000"/>
                <a:gd name="connsiteX48" fmla="*/ 9327 w 10000"/>
                <a:gd name="connsiteY48" fmla="*/ 5192 h 10000"/>
                <a:gd name="connsiteX49" fmla="*/ 9418 w 10000"/>
                <a:gd name="connsiteY49" fmla="*/ 5212 h 10000"/>
                <a:gd name="connsiteX50" fmla="*/ 9659 w 10000"/>
                <a:gd name="connsiteY50" fmla="*/ 5005 h 10000"/>
                <a:gd name="connsiteX51" fmla="*/ 9778 w 10000"/>
                <a:gd name="connsiteY51" fmla="*/ 5229 h 10000"/>
                <a:gd name="connsiteX52" fmla="*/ 9884 w 10000"/>
                <a:gd name="connsiteY52" fmla="*/ 5456 h 10000"/>
                <a:gd name="connsiteX53" fmla="*/ 10000 w 10000"/>
                <a:gd name="connsiteY53" fmla="*/ 5531 h 10000"/>
                <a:gd name="connsiteX54" fmla="*/ 10000 w 10000"/>
                <a:gd name="connsiteY54" fmla="*/ 5691 h 10000"/>
                <a:gd name="connsiteX55" fmla="*/ 9869 w 10000"/>
                <a:gd name="connsiteY55" fmla="*/ 5864 h 10000"/>
                <a:gd name="connsiteX56" fmla="*/ 9717 w 10000"/>
                <a:gd name="connsiteY56" fmla="*/ 6026 h 10000"/>
                <a:gd name="connsiteX57" fmla="*/ 9561 w 10000"/>
                <a:gd name="connsiteY57" fmla="*/ 5993 h 10000"/>
                <a:gd name="connsiteX58" fmla="*/ 9549 w 10000"/>
                <a:gd name="connsiteY58" fmla="*/ 6118 h 10000"/>
                <a:gd name="connsiteX59" fmla="*/ 9449 w 10000"/>
                <a:gd name="connsiteY59" fmla="*/ 6172 h 10000"/>
                <a:gd name="connsiteX60" fmla="*/ 9238 w 10000"/>
                <a:gd name="connsiteY60" fmla="*/ 6240 h 10000"/>
                <a:gd name="connsiteX61" fmla="*/ 9083 w 10000"/>
                <a:gd name="connsiteY61" fmla="*/ 6440 h 10000"/>
                <a:gd name="connsiteX62" fmla="*/ 8921 w 10000"/>
                <a:gd name="connsiteY62" fmla="*/ 6586 h 10000"/>
                <a:gd name="connsiteX63" fmla="*/ 8787 w 10000"/>
                <a:gd name="connsiteY63" fmla="*/ 6827 h 10000"/>
                <a:gd name="connsiteX64" fmla="*/ 8650 w 10000"/>
                <a:gd name="connsiteY64" fmla="*/ 6607 h 10000"/>
                <a:gd name="connsiteX65" fmla="*/ 8525 w 10000"/>
                <a:gd name="connsiteY65" fmla="*/ 6505 h 10000"/>
                <a:gd name="connsiteX66" fmla="*/ 8434 w 10000"/>
                <a:gd name="connsiteY66" fmla="*/ 6600 h 10000"/>
                <a:gd name="connsiteX67" fmla="*/ 8495 w 10000"/>
                <a:gd name="connsiteY67" fmla="*/ 6675 h 10000"/>
                <a:gd name="connsiteX68" fmla="*/ 8495 w 10000"/>
                <a:gd name="connsiteY68" fmla="*/ 6895 h 10000"/>
                <a:gd name="connsiteX69" fmla="*/ 8565 w 10000"/>
                <a:gd name="connsiteY69" fmla="*/ 7082 h 10000"/>
                <a:gd name="connsiteX70" fmla="*/ 8464 w 10000"/>
                <a:gd name="connsiteY70" fmla="*/ 7262 h 10000"/>
                <a:gd name="connsiteX71" fmla="*/ 8440 w 10000"/>
                <a:gd name="connsiteY71" fmla="*/ 7187 h 10000"/>
                <a:gd name="connsiteX72" fmla="*/ 8236 w 10000"/>
                <a:gd name="connsiteY72" fmla="*/ 7180 h 10000"/>
                <a:gd name="connsiteX73" fmla="*/ 8093 w 10000"/>
                <a:gd name="connsiteY73" fmla="*/ 7034 h 10000"/>
                <a:gd name="connsiteX74" fmla="*/ 8044 w 10000"/>
                <a:gd name="connsiteY74" fmla="*/ 6827 h 10000"/>
                <a:gd name="connsiteX75" fmla="*/ 7943 w 10000"/>
                <a:gd name="connsiteY75" fmla="*/ 6688 h 10000"/>
                <a:gd name="connsiteX76" fmla="*/ 7864 w 10000"/>
                <a:gd name="connsiteY76" fmla="*/ 6532 h 10000"/>
                <a:gd name="connsiteX77" fmla="*/ 7788 w 10000"/>
                <a:gd name="connsiteY77" fmla="*/ 6485 h 10000"/>
                <a:gd name="connsiteX78" fmla="*/ 7727 w 10000"/>
                <a:gd name="connsiteY78" fmla="*/ 6586 h 10000"/>
                <a:gd name="connsiteX79" fmla="*/ 7636 w 10000"/>
                <a:gd name="connsiteY79" fmla="*/ 6593 h 10000"/>
                <a:gd name="connsiteX80" fmla="*/ 7523 w 10000"/>
                <a:gd name="connsiteY80" fmla="*/ 6675 h 10000"/>
                <a:gd name="connsiteX81" fmla="*/ 7553 w 10000"/>
                <a:gd name="connsiteY81" fmla="*/ 6905 h 10000"/>
                <a:gd name="connsiteX82" fmla="*/ 7438 w 10000"/>
                <a:gd name="connsiteY82" fmla="*/ 6953 h 10000"/>
                <a:gd name="connsiteX83" fmla="*/ 7355 w 10000"/>
                <a:gd name="connsiteY83" fmla="*/ 6919 h 10000"/>
                <a:gd name="connsiteX84" fmla="*/ 7270 w 10000"/>
                <a:gd name="connsiteY84" fmla="*/ 7041 h 10000"/>
                <a:gd name="connsiteX85" fmla="*/ 7151 w 10000"/>
                <a:gd name="connsiteY85" fmla="*/ 7034 h 10000"/>
                <a:gd name="connsiteX86" fmla="*/ 6996 w 10000"/>
                <a:gd name="connsiteY86" fmla="*/ 7221 h 10000"/>
                <a:gd name="connsiteX87" fmla="*/ 6849 w 10000"/>
                <a:gd name="connsiteY87" fmla="*/ 7234 h 10000"/>
                <a:gd name="connsiteX88" fmla="*/ 6798 w 10000"/>
                <a:gd name="connsiteY88" fmla="*/ 6973 h 10000"/>
                <a:gd name="connsiteX89" fmla="*/ 6651 w 10000"/>
                <a:gd name="connsiteY89" fmla="*/ 6960 h 10000"/>
                <a:gd name="connsiteX90" fmla="*/ 6575 w 10000"/>
                <a:gd name="connsiteY90" fmla="*/ 7102 h 10000"/>
                <a:gd name="connsiteX91" fmla="*/ 6557 w 10000"/>
                <a:gd name="connsiteY91" fmla="*/ 7268 h 10000"/>
                <a:gd name="connsiteX92" fmla="*/ 6459 w 10000"/>
                <a:gd name="connsiteY92" fmla="*/ 7401 h 10000"/>
                <a:gd name="connsiteX93" fmla="*/ 6496 w 10000"/>
                <a:gd name="connsiteY93" fmla="*/ 7540 h 10000"/>
                <a:gd name="connsiteX94" fmla="*/ 6450 w 10000"/>
                <a:gd name="connsiteY94" fmla="*/ 7621 h 10000"/>
                <a:gd name="connsiteX95" fmla="*/ 6658 w 10000"/>
                <a:gd name="connsiteY95" fmla="*/ 7917 h 10000"/>
                <a:gd name="connsiteX96" fmla="*/ 6322 w 10000"/>
                <a:gd name="connsiteY96" fmla="*/ 8062 h 10000"/>
                <a:gd name="connsiteX97" fmla="*/ 6137 w 10000"/>
                <a:gd name="connsiteY97" fmla="*/ 8062 h 10000"/>
                <a:gd name="connsiteX98" fmla="*/ 5874 w 10000"/>
                <a:gd name="connsiteY98" fmla="*/ 8168 h 10000"/>
                <a:gd name="connsiteX99" fmla="*/ 5728 w 10000"/>
                <a:gd name="connsiteY99" fmla="*/ 8571 h 10000"/>
                <a:gd name="connsiteX100" fmla="*/ 5491 w 10000"/>
                <a:gd name="connsiteY100" fmla="*/ 8670 h 10000"/>
                <a:gd name="connsiteX101" fmla="*/ 5381 w 10000"/>
                <a:gd name="connsiteY101" fmla="*/ 8616 h 10000"/>
                <a:gd name="connsiteX102" fmla="*/ 5274 w 10000"/>
                <a:gd name="connsiteY102" fmla="*/ 8816 h 10000"/>
                <a:gd name="connsiteX103" fmla="*/ 5101 w 10000"/>
                <a:gd name="connsiteY103" fmla="*/ 8751 h 10000"/>
                <a:gd name="connsiteX104" fmla="*/ 4939 w 10000"/>
                <a:gd name="connsiteY104" fmla="*/ 8951 h 10000"/>
                <a:gd name="connsiteX105" fmla="*/ 4878 w 10000"/>
                <a:gd name="connsiteY105" fmla="*/ 9223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9 h 10000"/>
                <a:gd name="connsiteX111" fmla="*/ 3775 w 10000"/>
                <a:gd name="connsiteY111" fmla="*/ 9572 h 10000"/>
                <a:gd name="connsiteX112" fmla="*/ 3641 w 10000"/>
                <a:gd name="connsiteY112" fmla="*/ 9437 h 10000"/>
                <a:gd name="connsiteX113" fmla="*/ 3757 w 10000"/>
                <a:gd name="connsiteY113" fmla="*/ 9186 h 10000"/>
                <a:gd name="connsiteX114" fmla="*/ 3803 w 10000"/>
                <a:gd name="connsiteY114" fmla="*/ 9023 h 10000"/>
                <a:gd name="connsiteX115" fmla="*/ 3702 w 10000"/>
                <a:gd name="connsiteY115" fmla="*/ 8863 h 10000"/>
                <a:gd name="connsiteX116" fmla="*/ 3504 w 10000"/>
                <a:gd name="connsiteY116" fmla="*/ 8924 h 10000"/>
                <a:gd name="connsiteX117" fmla="*/ 3397 w 10000"/>
                <a:gd name="connsiteY117" fmla="*/ 9192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4 h 10000"/>
                <a:gd name="connsiteX124" fmla="*/ 2663 w 10000"/>
                <a:gd name="connsiteY124" fmla="*/ 9379 h 10000"/>
                <a:gd name="connsiteX125" fmla="*/ 2663 w 10000"/>
                <a:gd name="connsiteY125" fmla="*/ 9016 h 10000"/>
                <a:gd name="connsiteX126" fmla="*/ 2526 w 10000"/>
                <a:gd name="connsiteY126" fmla="*/ 8884 h 10000"/>
                <a:gd name="connsiteX127" fmla="*/ 2297 w 10000"/>
                <a:gd name="connsiteY127" fmla="*/ 8890 h 10000"/>
                <a:gd name="connsiteX128" fmla="*/ 2005 w 10000"/>
                <a:gd name="connsiteY128" fmla="*/ 9209 h 10000"/>
                <a:gd name="connsiteX129" fmla="*/ 1597 w 10000"/>
                <a:gd name="connsiteY129" fmla="*/ 9209 h 10000"/>
                <a:gd name="connsiteX130" fmla="*/ 1344 w 10000"/>
                <a:gd name="connsiteY130" fmla="*/ 9063 h 10000"/>
                <a:gd name="connsiteX131" fmla="*/ 1356 w 10000"/>
                <a:gd name="connsiteY131" fmla="*/ 8856 h 10000"/>
                <a:gd name="connsiteX132" fmla="*/ 1152 w 10000"/>
                <a:gd name="connsiteY132" fmla="*/ 8843 h 10000"/>
                <a:gd name="connsiteX133" fmla="*/ 920 w 10000"/>
                <a:gd name="connsiteY133" fmla="*/ 8616 h 10000"/>
                <a:gd name="connsiteX134" fmla="*/ 1069 w 10000"/>
                <a:gd name="connsiteY134" fmla="*/ 8381 h 10000"/>
                <a:gd name="connsiteX135" fmla="*/ 1207 w 10000"/>
                <a:gd name="connsiteY135" fmla="*/ 8337 h 10000"/>
                <a:gd name="connsiteX136" fmla="*/ 1146 w 10000"/>
                <a:gd name="connsiteY136" fmla="*/ 8110 h 10000"/>
                <a:gd name="connsiteX137" fmla="*/ 902 w 10000"/>
                <a:gd name="connsiteY137" fmla="*/ 8015 h 10000"/>
                <a:gd name="connsiteX138" fmla="*/ 619 w 10000"/>
                <a:gd name="connsiteY138" fmla="*/ 8056 h 10000"/>
                <a:gd name="connsiteX139" fmla="*/ 475 w 10000"/>
                <a:gd name="connsiteY139" fmla="*/ 8242 h 10000"/>
                <a:gd name="connsiteX140" fmla="*/ 338 w 10000"/>
                <a:gd name="connsiteY140" fmla="*/ 8222 h 10000"/>
                <a:gd name="connsiteX141" fmla="*/ 104 w 10000"/>
                <a:gd name="connsiteY141" fmla="*/ 7917 h 10000"/>
                <a:gd name="connsiteX142" fmla="*/ 0 w 10000"/>
                <a:gd name="connsiteY142" fmla="*/ 7587 h 10000"/>
                <a:gd name="connsiteX143" fmla="*/ 55 w 10000"/>
                <a:gd name="connsiteY143" fmla="*/ 7394 h 10000"/>
                <a:gd name="connsiteX144" fmla="*/ 30 w 10000"/>
                <a:gd name="connsiteY144" fmla="*/ 6973 h 10000"/>
                <a:gd name="connsiteX145" fmla="*/ 43 w 10000"/>
                <a:gd name="connsiteY145" fmla="*/ 6980 h 10000"/>
                <a:gd name="connsiteX146" fmla="*/ 91 w 10000"/>
                <a:gd name="connsiteY146" fmla="*/ 6980 h 10000"/>
                <a:gd name="connsiteX147" fmla="*/ 158 w 10000"/>
                <a:gd name="connsiteY147" fmla="*/ 6987 h 10000"/>
                <a:gd name="connsiteX148" fmla="*/ 241 w 10000"/>
                <a:gd name="connsiteY148" fmla="*/ 7000 h 10000"/>
                <a:gd name="connsiteX149" fmla="*/ 332 w 10000"/>
                <a:gd name="connsiteY149" fmla="*/ 7007 h 10000"/>
                <a:gd name="connsiteX150" fmla="*/ 420 w 10000"/>
                <a:gd name="connsiteY150" fmla="*/ 7021 h 10000"/>
                <a:gd name="connsiteX151" fmla="*/ 506 w 10000"/>
                <a:gd name="connsiteY151" fmla="*/ 7034 h 10000"/>
                <a:gd name="connsiteX152" fmla="*/ 576 w 10000"/>
                <a:gd name="connsiteY152" fmla="*/ 7048 h 10000"/>
                <a:gd name="connsiteX153" fmla="*/ 631 w 10000"/>
                <a:gd name="connsiteY153" fmla="*/ 7061 h 10000"/>
                <a:gd name="connsiteX154" fmla="*/ 740 w 10000"/>
                <a:gd name="connsiteY154" fmla="*/ 7089 h 10000"/>
                <a:gd name="connsiteX155" fmla="*/ 847 w 10000"/>
                <a:gd name="connsiteY155" fmla="*/ 7089 h 10000"/>
                <a:gd name="connsiteX156" fmla="*/ 938 w 10000"/>
                <a:gd name="connsiteY156" fmla="*/ 7061 h 10000"/>
                <a:gd name="connsiteX157" fmla="*/ 984 w 10000"/>
                <a:gd name="connsiteY157" fmla="*/ 7041 h 10000"/>
                <a:gd name="connsiteX158" fmla="*/ 1027 w 10000"/>
                <a:gd name="connsiteY158" fmla="*/ 7021 h 10000"/>
                <a:gd name="connsiteX159" fmla="*/ 1069 w 10000"/>
                <a:gd name="connsiteY159" fmla="*/ 7014 h 10000"/>
                <a:gd name="connsiteX160" fmla="*/ 1118 w 10000"/>
                <a:gd name="connsiteY160" fmla="*/ 7007 h 10000"/>
                <a:gd name="connsiteX161" fmla="*/ 1176 w 10000"/>
                <a:gd name="connsiteY161" fmla="*/ 7021 h 10000"/>
                <a:gd name="connsiteX162" fmla="*/ 1255 w 10000"/>
                <a:gd name="connsiteY162" fmla="*/ 7041 h 10000"/>
                <a:gd name="connsiteX163" fmla="*/ 1344 w 10000"/>
                <a:gd name="connsiteY163" fmla="*/ 7055 h 10000"/>
                <a:gd name="connsiteX164" fmla="*/ 1441 w 10000"/>
                <a:gd name="connsiteY164" fmla="*/ 7068 h 10000"/>
                <a:gd name="connsiteX165" fmla="*/ 1517 w 10000"/>
                <a:gd name="connsiteY165" fmla="*/ 7082 h 10000"/>
                <a:gd name="connsiteX166" fmla="*/ 1578 w 10000"/>
                <a:gd name="connsiteY166" fmla="*/ 7082 h 10000"/>
                <a:gd name="connsiteX167" fmla="*/ 1651 w 10000"/>
                <a:gd name="connsiteY167" fmla="*/ 7089 h 10000"/>
                <a:gd name="connsiteX168" fmla="*/ 1706 w 10000"/>
                <a:gd name="connsiteY168" fmla="*/ 7109 h 10000"/>
                <a:gd name="connsiteX169" fmla="*/ 1752 w 10000"/>
                <a:gd name="connsiteY169" fmla="*/ 7139 h 10000"/>
                <a:gd name="connsiteX170" fmla="*/ 1795 w 10000"/>
                <a:gd name="connsiteY170" fmla="*/ 7187 h 10000"/>
                <a:gd name="connsiteX171" fmla="*/ 1849 w 10000"/>
                <a:gd name="connsiteY171" fmla="*/ 7241 h 10000"/>
                <a:gd name="connsiteX172" fmla="*/ 1907 w 10000"/>
                <a:gd name="connsiteY172" fmla="*/ 7289 h 10000"/>
                <a:gd name="connsiteX173" fmla="*/ 1968 w 10000"/>
                <a:gd name="connsiteY173" fmla="*/ 7316 h 10000"/>
                <a:gd name="connsiteX174" fmla="*/ 2029 w 10000"/>
                <a:gd name="connsiteY174" fmla="*/ 7340 h 10000"/>
                <a:gd name="connsiteX175" fmla="*/ 2087 w 10000"/>
                <a:gd name="connsiteY175" fmla="*/ 7374 h 10000"/>
                <a:gd name="connsiteX176" fmla="*/ 2160 w 10000"/>
                <a:gd name="connsiteY176" fmla="*/ 7408 h 10000"/>
                <a:gd name="connsiteX177" fmla="*/ 2252 w 10000"/>
                <a:gd name="connsiteY177" fmla="*/ 7441 h 10000"/>
                <a:gd name="connsiteX178" fmla="*/ 2322 w 10000"/>
                <a:gd name="connsiteY178" fmla="*/ 7455 h 10000"/>
                <a:gd name="connsiteX179" fmla="*/ 2413 w 10000"/>
                <a:gd name="connsiteY179" fmla="*/ 7462 h 10000"/>
                <a:gd name="connsiteX180" fmla="*/ 2502 w 10000"/>
                <a:gd name="connsiteY180" fmla="*/ 7469 h 10000"/>
                <a:gd name="connsiteX181" fmla="*/ 2593 w 10000"/>
                <a:gd name="connsiteY181" fmla="*/ 7469 h 10000"/>
                <a:gd name="connsiteX182" fmla="*/ 2663 w 10000"/>
                <a:gd name="connsiteY182" fmla="*/ 7469 h 10000"/>
                <a:gd name="connsiteX183" fmla="*/ 2718 w 10000"/>
                <a:gd name="connsiteY183" fmla="*/ 7475 h 10000"/>
                <a:gd name="connsiteX184" fmla="*/ 2754 w 10000"/>
                <a:gd name="connsiteY184" fmla="*/ 7489 h 10000"/>
                <a:gd name="connsiteX185" fmla="*/ 2785 w 10000"/>
                <a:gd name="connsiteY185" fmla="*/ 7516 h 10000"/>
                <a:gd name="connsiteX186" fmla="*/ 2815 w 10000"/>
                <a:gd name="connsiteY186" fmla="*/ 7547 h 10000"/>
                <a:gd name="connsiteX187" fmla="*/ 2849 w 10000"/>
                <a:gd name="connsiteY187" fmla="*/ 7574 h 10000"/>
                <a:gd name="connsiteX188" fmla="*/ 2885 w 10000"/>
                <a:gd name="connsiteY188" fmla="*/ 7587 h 10000"/>
                <a:gd name="connsiteX189" fmla="*/ 2940 w 10000"/>
                <a:gd name="connsiteY189" fmla="*/ 7594 h 10000"/>
                <a:gd name="connsiteX190" fmla="*/ 3001 w 10000"/>
                <a:gd name="connsiteY190" fmla="*/ 7581 h 10000"/>
                <a:gd name="connsiteX191" fmla="*/ 3053 w 10000"/>
                <a:gd name="connsiteY191" fmla="*/ 7547 h 10000"/>
                <a:gd name="connsiteX192" fmla="*/ 3120 w 10000"/>
                <a:gd name="connsiteY192" fmla="*/ 7489 h 10000"/>
                <a:gd name="connsiteX193" fmla="*/ 3193 w 10000"/>
                <a:gd name="connsiteY193" fmla="*/ 7421 h 10000"/>
                <a:gd name="connsiteX194" fmla="*/ 3269 w 10000"/>
                <a:gd name="connsiteY194" fmla="*/ 7367 h 10000"/>
                <a:gd name="connsiteX195" fmla="*/ 3361 w 10000"/>
                <a:gd name="connsiteY195" fmla="*/ 7319 h 10000"/>
                <a:gd name="connsiteX196" fmla="*/ 3455 w 10000"/>
                <a:gd name="connsiteY196" fmla="*/ 7275 h 10000"/>
                <a:gd name="connsiteX197" fmla="*/ 3547 w 10000"/>
                <a:gd name="connsiteY197" fmla="*/ 7228 h 10000"/>
                <a:gd name="connsiteX198" fmla="*/ 3653 w 10000"/>
                <a:gd name="connsiteY198" fmla="*/ 7173 h 10000"/>
                <a:gd name="connsiteX199" fmla="*/ 3781 w 10000"/>
                <a:gd name="connsiteY199" fmla="*/ 7119 h 10000"/>
                <a:gd name="connsiteX200" fmla="*/ 3906 w 10000"/>
                <a:gd name="connsiteY200" fmla="*/ 7082 h 10000"/>
                <a:gd name="connsiteX201" fmla="*/ 4037 w 10000"/>
                <a:gd name="connsiteY201" fmla="*/ 7055 h 10000"/>
                <a:gd name="connsiteX202" fmla="*/ 4098 w 10000"/>
                <a:gd name="connsiteY202" fmla="*/ 7048 h 10000"/>
                <a:gd name="connsiteX203" fmla="*/ 4135 w 10000"/>
                <a:gd name="connsiteY203" fmla="*/ 7048 h 10000"/>
                <a:gd name="connsiteX204" fmla="*/ 4153 w 10000"/>
                <a:gd name="connsiteY204" fmla="*/ 7055 h 10000"/>
                <a:gd name="connsiteX205" fmla="*/ 4165 w 10000"/>
                <a:gd name="connsiteY205" fmla="*/ 7055 h 10000"/>
                <a:gd name="connsiteX206" fmla="*/ 4177 w 10000"/>
                <a:gd name="connsiteY206" fmla="*/ 7061 h 10000"/>
                <a:gd name="connsiteX207" fmla="*/ 4199 w 10000"/>
                <a:gd name="connsiteY207" fmla="*/ 7061 h 10000"/>
                <a:gd name="connsiteX208" fmla="*/ 4241 w 10000"/>
                <a:gd name="connsiteY208" fmla="*/ 7061 h 10000"/>
                <a:gd name="connsiteX209" fmla="*/ 4321 w 10000"/>
                <a:gd name="connsiteY209" fmla="*/ 7055 h 10000"/>
                <a:gd name="connsiteX210" fmla="*/ 4458 w 10000"/>
                <a:gd name="connsiteY210" fmla="*/ 7041 h 10000"/>
                <a:gd name="connsiteX211" fmla="*/ 4564 w 10000"/>
                <a:gd name="connsiteY211" fmla="*/ 7027 h 10000"/>
                <a:gd name="connsiteX212" fmla="*/ 4650 w 10000"/>
                <a:gd name="connsiteY212" fmla="*/ 7007 h 10000"/>
                <a:gd name="connsiteX213" fmla="*/ 4717 w 10000"/>
                <a:gd name="connsiteY213" fmla="*/ 6987 h 10000"/>
                <a:gd name="connsiteX214" fmla="*/ 4756 w 10000"/>
                <a:gd name="connsiteY214" fmla="*/ 6966 h 10000"/>
                <a:gd name="connsiteX215" fmla="*/ 4787 w 10000"/>
                <a:gd name="connsiteY215" fmla="*/ 6939 h 10000"/>
                <a:gd name="connsiteX216" fmla="*/ 4805 w 10000"/>
                <a:gd name="connsiteY216" fmla="*/ 6905 h 10000"/>
                <a:gd name="connsiteX217" fmla="*/ 4817 w 10000"/>
                <a:gd name="connsiteY217" fmla="*/ 6888 h 10000"/>
                <a:gd name="connsiteX218" fmla="*/ 4842 w 10000"/>
                <a:gd name="connsiteY218" fmla="*/ 6868 h 10000"/>
                <a:gd name="connsiteX219" fmla="*/ 4884 w 10000"/>
                <a:gd name="connsiteY219" fmla="*/ 6848 h 10000"/>
                <a:gd name="connsiteX220" fmla="*/ 4942 w 10000"/>
                <a:gd name="connsiteY220" fmla="*/ 6834 h 10000"/>
                <a:gd name="connsiteX221" fmla="*/ 4997 w 10000"/>
                <a:gd name="connsiteY221" fmla="*/ 6807 h 10000"/>
                <a:gd name="connsiteX222" fmla="*/ 5046 w 10000"/>
                <a:gd name="connsiteY222" fmla="*/ 6766 h 10000"/>
                <a:gd name="connsiteX223" fmla="*/ 5082 w 10000"/>
                <a:gd name="connsiteY223" fmla="*/ 6698 h 10000"/>
                <a:gd name="connsiteX224" fmla="*/ 5101 w 10000"/>
                <a:gd name="connsiteY224" fmla="*/ 6641 h 10000"/>
                <a:gd name="connsiteX225" fmla="*/ 5119 w 10000"/>
                <a:gd name="connsiteY225" fmla="*/ 6586 h 10000"/>
                <a:gd name="connsiteX226" fmla="*/ 5134 w 10000"/>
                <a:gd name="connsiteY226" fmla="*/ 6539 h 10000"/>
                <a:gd name="connsiteX227" fmla="*/ 5171 w 10000"/>
                <a:gd name="connsiteY227" fmla="*/ 6491 h 10000"/>
                <a:gd name="connsiteX228" fmla="*/ 5225 w 10000"/>
                <a:gd name="connsiteY228" fmla="*/ 6447 h 10000"/>
                <a:gd name="connsiteX229" fmla="*/ 5293 w 10000"/>
                <a:gd name="connsiteY229" fmla="*/ 6407 h 10000"/>
                <a:gd name="connsiteX230" fmla="*/ 5338 w 10000"/>
                <a:gd name="connsiteY230" fmla="*/ 6373 h 10000"/>
                <a:gd name="connsiteX231" fmla="*/ 5375 w 10000"/>
                <a:gd name="connsiteY231" fmla="*/ 6352 h 10000"/>
                <a:gd name="connsiteX232" fmla="*/ 5399 w 10000"/>
                <a:gd name="connsiteY232" fmla="*/ 6332 h 10000"/>
                <a:gd name="connsiteX233" fmla="*/ 5424 w 10000"/>
                <a:gd name="connsiteY233" fmla="*/ 6312 h 10000"/>
                <a:gd name="connsiteX234" fmla="*/ 5454 w 10000"/>
                <a:gd name="connsiteY234" fmla="*/ 6291 h 10000"/>
                <a:gd name="connsiteX235" fmla="*/ 5497 w 10000"/>
                <a:gd name="connsiteY235" fmla="*/ 6271 h 10000"/>
                <a:gd name="connsiteX236" fmla="*/ 5536 w 10000"/>
                <a:gd name="connsiteY236" fmla="*/ 6247 h 10000"/>
                <a:gd name="connsiteX237" fmla="*/ 5579 w 10000"/>
                <a:gd name="connsiteY237" fmla="*/ 6213 h 10000"/>
                <a:gd name="connsiteX238" fmla="*/ 5597 w 10000"/>
                <a:gd name="connsiteY238" fmla="*/ 6179 h 10000"/>
                <a:gd name="connsiteX239" fmla="*/ 5597 w 10000"/>
                <a:gd name="connsiteY239" fmla="*/ 6145 h 10000"/>
                <a:gd name="connsiteX240" fmla="*/ 5561 w 10000"/>
                <a:gd name="connsiteY240" fmla="*/ 6091 h 10000"/>
                <a:gd name="connsiteX241" fmla="*/ 5512 w 10000"/>
                <a:gd name="connsiteY241" fmla="*/ 6040 h 10000"/>
                <a:gd name="connsiteX242" fmla="*/ 5466 w 10000"/>
                <a:gd name="connsiteY242" fmla="*/ 5979 h 10000"/>
                <a:gd name="connsiteX243" fmla="*/ 5424 w 10000"/>
                <a:gd name="connsiteY243" fmla="*/ 5918 h 10000"/>
                <a:gd name="connsiteX244" fmla="*/ 5399 w 10000"/>
                <a:gd name="connsiteY244" fmla="*/ 5857 h 10000"/>
                <a:gd name="connsiteX245" fmla="*/ 5399 w 10000"/>
                <a:gd name="connsiteY245" fmla="*/ 5792 h 10000"/>
                <a:gd name="connsiteX246" fmla="*/ 5399 w 10000"/>
                <a:gd name="connsiteY246" fmla="*/ 5697 h 10000"/>
                <a:gd name="connsiteX247" fmla="*/ 5411 w 10000"/>
                <a:gd name="connsiteY247" fmla="*/ 5606 h 10000"/>
                <a:gd name="connsiteX248" fmla="*/ 5430 w 10000"/>
                <a:gd name="connsiteY248" fmla="*/ 5524 h 10000"/>
                <a:gd name="connsiteX249" fmla="*/ 5454 w 10000"/>
                <a:gd name="connsiteY249" fmla="*/ 5456 h 10000"/>
                <a:gd name="connsiteX250" fmla="*/ 5503 w 10000"/>
                <a:gd name="connsiteY250" fmla="*/ 5405 h 10000"/>
                <a:gd name="connsiteX251" fmla="*/ 5555 w 10000"/>
                <a:gd name="connsiteY251" fmla="*/ 5378 h 10000"/>
                <a:gd name="connsiteX252" fmla="*/ 5615 w 10000"/>
                <a:gd name="connsiteY252" fmla="*/ 5365 h 10000"/>
                <a:gd name="connsiteX253" fmla="*/ 5676 w 10000"/>
                <a:gd name="connsiteY253" fmla="*/ 5378 h 10000"/>
                <a:gd name="connsiteX254" fmla="*/ 5740 w 10000"/>
                <a:gd name="connsiteY254" fmla="*/ 5419 h 10000"/>
                <a:gd name="connsiteX255" fmla="*/ 5820 w 10000"/>
                <a:gd name="connsiteY255" fmla="*/ 5450 h 10000"/>
                <a:gd name="connsiteX256" fmla="*/ 5902 w 10000"/>
                <a:gd name="connsiteY256" fmla="*/ 5477 h 10000"/>
                <a:gd name="connsiteX257" fmla="*/ 5981 w 10000"/>
                <a:gd name="connsiteY257" fmla="*/ 5484 h 10000"/>
                <a:gd name="connsiteX258" fmla="*/ 6048 w 10000"/>
                <a:gd name="connsiteY258" fmla="*/ 5477 h 10000"/>
                <a:gd name="connsiteX259" fmla="*/ 6100 w 10000"/>
                <a:gd name="connsiteY259" fmla="*/ 5477 h 10000"/>
                <a:gd name="connsiteX260" fmla="*/ 6155 w 10000"/>
                <a:gd name="connsiteY260" fmla="*/ 5470 h 10000"/>
                <a:gd name="connsiteX261" fmla="*/ 6197 w 10000"/>
                <a:gd name="connsiteY261" fmla="*/ 5456 h 10000"/>
                <a:gd name="connsiteX262" fmla="*/ 6234 w 10000"/>
                <a:gd name="connsiteY262" fmla="*/ 5419 h 10000"/>
                <a:gd name="connsiteX263" fmla="*/ 6271 w 10000"/>
                <a:gd name="connsiteY263" fmla="*/ 5365 h 10000"/>
                <a:gd name="connsiteX264" fmla="*/ 6310 w 10000"/>
                <a:gd name="connsiteY264" fmla="*/ 5297 h 10000"/>
                <a:gd name="connsiteX265" fmla="*/ 6353 w 10000"/>
                <a:gd name="connsiteY265" fmla="*/ 5219 h 10000"/>
                <a:gd name="connsiteX266" fmla="*/ 6402 w 10000"/>
                <a:gd name="connsiteY266" fmla="*/ 5151 h 10000"/>
                <a:gd name="connsiteX267" fmla="*/ 6450 w 10000"/>
                <a:gd name="connsiteY267" fmla="*/ 5097 h 10000"/>
                <a:gd name="connsiteX268" fmla="*/ 6490 w 10000"/>
                <a:gd name="connsiteY268" fmla="*/ 5070 h 10000"/>
                <a:gd name="connsiteX269" fmla="*/ 6539 w 10000"/>
                <a:gd name="connsiteY269" fmla="*/ 5056 h 10000"/>
                <a:gd name="connsiteX270" fmla="*/ 6600 w 10000"/>
                <a:gd name="connsiteY270" fmla="*/ 5049 h 10000"/>
                <a:gd name="connsiteX271" fmla="*/ 6670 w 10000"/>
                <a:gd name="connsiteY271" fmla="*/ 5042 h 10000"/>
                <a:gd name="connsiteX272" fmla="*/ 6743 w 10000"/>
                <a:gd name="connsiteY272" fmla="*/ 5036 h 10000"/>
                <a:gd name="connsiteX273" fmla="*/ 6798 w 10000"/>
                <a:gd name="connsiteY273" fmla="*/ 5029 h 10000"/>
                <a:gd name="connsiteX274" fmla="*/ 6834 w 10000"/>
                <a:gd name="connsiteY274" fmla="*/ 5012 h 10000"/>
                <a:gd name="connsiteX275" fmla="*/ 6868 w 10000"/>
                <a:gd name="connsiteY275" fmla="*/ 4985 h 10000"/>
                <a:gd name="connsiteX276" fmla="*/ 6910 w 10000"/>
                <a:gd name="connsiteY276" fmla="*/ 4937 h 10000"/>
                <a:gd name="connsiteX277" fmla="*/ 6959 w 10000"/>
                <a:gd name="connsiteY277" fmla="*/ 4876 h 10000"/>
                <a:gd name="connsiteX278" fmla="*/ 7002 w 10000"/>
                <a:gd name="connsiteY278" fmla="*/ 4822 h 10000"/>
                <a:gd name="connsiteX279" fmla="*/ 7032 w 10000"/>
                <a:gd name="connsiteY279" fmla="*/ 4778 h 10000"/>
                <a:gd name="connsiteX280" fmla="*/ 7041 w 10000"/>
                <a:gd name="connsiteY280" fmla="*/ 4710 h 10000"/>
                <a:gd name="connsiteX281" fmla="*/ 7054 w 10000"/>
                <a:gd name="connsiteY281" fmla="*/ 4628 h 10000"/>
                <a:gd name="connsiteX282" fmla="*/ 7072 w 10000"/>
                <a:gd name="connsiteY282" fmla="*/ 4557 h 10000"/>
                <a:gd name="connsiteX283" fmla="*/ 7102 w 10000"/>
                <a:gd name="connsiteY283" fmla="*/ 4489 h 10000"/>
                <a:gd name="connsiteX284" fmla="*/ 7163 w 10000"/>
                <a:gd name="connsiteY284" fmla="*/ 4421 h 10000"/>
                <a:gd name="connsiteX285" fmla="*/ 7233 w 10000"/>
                <a:gd name="connsiteY285" fmla="*/ 4364 h 10000"/>
                <a:gd name="connsiteX286" fmla="*/ 7319 w 10000"/>
                <a:gd name="connsiteY286" fmla="*/ 4330 h 10000"/>
                <a:gd name="connsiteX287" fmla="*/ 7361 w 10000"/>
                <a:gd name="connsiteY287" fmla="*/ 4309 h 10000"/>
                <a:gd name="connsiteX288" fmla="*/ 7392 w 10000"/>
                <a:gd name="connsiteY288" fmla="*/ 4282 h 10000"/>
                <a:gd name="connsiteX289" fmla="*/ 7413 w 10000"/>
                <a:gd name="connsiteY289" fmla="*/ 4242 h 10000"/>
                <a:gd name="connsiteX290" fmla="*/ 7444 w 10000"/>
                <a:gd name="connsiteY290" fmla="*/ 4208 h 10000"/>
                <a:gd name="connsiteX291" fmla="*/ 7480 w 10000"/>
                <a:gd name="connsiteY291" fmla="*/ 4181 h 10000"/>
                <a:gd name="connsiteX292" fmla="*/ 7523 w 10000"/>
                <a:gd name="connsiteY292" fmla="*/ 4164 h 10000"/>
                <a:gd name="connsiteX293" fmla="*/ 7578 w 10000"/>
                <a:gd name="connsiteY293" fmla="*/ 4130 h 10000"/>
                <a:gd name="connsiteX294" fmla="*/ 7648 w 10000"/>
                <a:gd name="connsiteY294" fmla="*/ 4089 h 10000"/>
                <a:gd name="connsiteX295" fmla="*/ 7721 w 10000"/>
                <a:gd name="connsiteY295" fmla="*/ 4055 h 10000"/>
                <a:gd name="connsiteX296" fmla="*/ 7797 w 10000"/>
                <a:gd name="connsiteY296" fmla="*/ 4035 h 10000"/>
                <a:gd name="connsiteX297" fmla="*/ 7870 w 10000"/>
                <a:gd name="connsiteY297" fmla="*/ 4028 h 10000"/>
                <a:gd name="connsiteX298" fmla="*/ 7943 w 10000"/>
                <a:gd name="connsiteY298" fmla="*/ 4035 h 10000"/>
                <a:gd name="connsiteX299" fmla="*/ 8007 w 10000"/>
                <a:gd name="connsiteY299" fmla="*/ 4055 h 10000"/>
                <a:gd name="connsiteX300" fmla="*/ 8080 w 10000"/>
                <a:gd name="connsiteY300" fmla="*/ 4069 h 10000"/>
                <a:gd name="connsiteX301" fmla="*/ 8135 w 10000"/>
                <a:gd name="connsiteY301" fmla="*/ 4082 h 10000"/>
                <a:gd name="connsiteX302" fmla="*/ 8181 w 10000"/>
                <a:gd name="connsiteY302" fmla="*/ 4082 h 10000"/>
                <a:gd name="connsiteX303" fmla="*/ 8218 w 10000"/>
                <a:gd name="connsiteY303" fmla="*/ 4062 h 10000"/>
                <a:gd name="connsiteX304" fmla="*/ 8248 w 10000"/>
                <a:gd name="connsiteY304" fmla="*/ 4014 h 10000"/>
                <a:gd name="connsiteX305" fmla="*/ 8266 w 10000"/>
                <a:gd name="connsiteY305" fmla="*/ 3974 h 10000"/>
                <a:gd name="connsiteX306" fmla="*/ 8266 w 10000"/>
                <a:gd name="connsiteY306" fmla="*/ 3929 h 10000"/>
                <a:gd name="connsiteX307" fmla="*/ 8248 w 10000"/>
                <a:gd name="connsiteY307" fmla="*/ 3868 h 10000"/>
                <a:gd name="connsiteX308" fmla="*/ 8211 w 10000"/>
                <a:gd name="connsiteY308" fmla="*/ 3821 h 10000"/>
                <a:gd name="connsiteX309" fmla="*/ 8172 w 10000"/>
                <a:gd name="connsiteY309" fmla="*/ 3760 h 10000"/>
                <a:gd name="connsiteX310" fmla="*/ 8111 w 10000"/>
                <a:gd name="connsiteY310" fmla="*/ 3695 h 10000"/>
                <a:gd name="connsiteX311" fmla="*/ 8056 w 10000"/>
                <a:gd name="connsiteY311" fmla="*/ 3634 h 10000"/>
                <a:gd name="connsiteX312" fmla="*/ 8001 w 10000"/>
                <a:gd name="connsiteY312" fmla="*/ 3580 h 10000"/>
                <a:gd name="connsiteX313" fmla="*/ 7956 w 10000"/>
                <a:gd name="connsiteY313" fmla="*/ 3536 h 10000"/>
                <a:gd name="connsiteX314" fmla="*/ 7846 w 10000"/>
                <a:gd name="connsiteY314" fmla="*/ 3448 h 10000"/>
                <a:gd name="connsiteX315" fmla="*/ 7733 w 10000"/>
                <a:gd name="connsiteY315" fmla="*/ 3407 h 10000"/>
                <a:gd name="connsiteX316" fmla="*/ 7690 w 10000"/>
                <a:gd name="connsiteY316" fmla="*/ 3386 h 10000"/>
                <a:gd name="connsiteX317" fmla="*/ 7648 w 10000"/>
                <a:gd name="connsiteY317" fmla="*/ 3359 h 10000"/>
                <a:gd name="connsiteX318" fmla="*/ 7611 w 10000"/>
                <a:gd name="connsiteY318" fmla="*/ 3346 h 10000"/>
                <a:gd name="connsiteX319" fmla="*/ 7572 w 10000"/>
                <a:gd name="connsiteY319" fmla="*/ 3339 h 10000"/>
                <a:gd name="connsiteX320" fmla="*/ 7523 w 10000"/>
                <a:gd name="connsiteY320" fmla="*/ 3359 h 10000"/>
                <a:gd name="connsiteX321" fmla="*/ 7474 w 10000"/>
                <a:gd name="connsiteY321" fmla="*/ 3414 h 10000"/>
                <a:gd name="connsiteX322" fmla="*/ 7431 w 10000"/>
                <a:gd name="connsiteY322" fmla="*/ 3475 h 10000"/>
                <a:gd name="connsiteX323" fmla="*/ 7392 w 10000"/>
                <a:gd name="connsiteY323" fmla="*/ 3529 h 10000"/>
                <a:gd name="connsiteX324" fmla="*/ 7337 w 10000"/>
                <a:gd name="connsiteY324" fmla="*/ 3566 h 10000"/>
                <a:gd name="connsiteX325" fmla="*/ 7294 w 10000"/>
                <a:gd name="connsiteY325" fmla="*/ 3573 h 10000"/>
                <a:gd name="connsiteX326" fmla="*/ 7239 w 10000"/>
                <a:gd name="connsiteY326" fmla="*/ 3560 h 10000"/>
                <a:gd name="connsiteX327" fmla="*/ 7182 w 10000"/>
                <a:gd name="connsiteY327" fmla="*/ 3543 h 10000"/>
                <a:gd name="connsiteX328" fmla="*/ 7121 w 10000"/>
                <a:gd name="connsiteY328" fmla="*/ 3515 h 10000"/>
                <a:gd name="connsiteX329" fmla="*/ 7060 w 10000"/>
                <a:gd name="connsiteY329" fmla="*/ 3502 h 10000"/>
                <a:gd name="connsiteX330" fmla="*/ 7020 w 10000"/>
                <a:gd name="connsiteY330" fmla="*/ 3509 h 10000"/>
                <a:gd name="connsiteX331" fmla="*/ 6984 w 10000"/>
                <a:gd name="connsiteY331" fmla="*/ 3536 h 10000"/>
                <a:gd name="connsiteX332" fmla="*/ 6953 w 10000"/>
                <a:gd name="connsiteY332" fmla="*/ 3573 h 10000"/>
                <a:gd name="connsiteX333" fmla="*/ 6923 w 10000"/>
                <a:gd name="connsiteY333" fmla="*/ 3621 h 10000"/>
                <a:gd name="connsiteX334" fmla="*/ 6886 w 10000"/>
                <a:gd name="connsiteY334" fmla="*/ 3661 h 10000"/>
                <a:gd name="connsiteX335" fmla="*/ 6849 w 10000"/>
                <a:gd name="connsiteY335" fmla="*/ 3688 h 10000"/>
                <a:gd name="connsiteX336" fmla="*/ 6810 w 10000"/>
                <a:gd name="connsiteY336" fmla="*/ 3688 h 10000"/>
                <a:gd name="connsiteX337" fmla="*/ 6737 w 10000"/>
                <a:gd name="connsiteY337" fmla="*/ 3648 h 10000"/>
                <a:gd name="connsiteX338" fmla="*/ 6670 w 10000"/>
                <a:gd name="connsiteY338" fmla="*/ 3600 h 10000"/>
                <a:gd name="connsiteX339" fmla="*/ 6624 w 10000"/>
                <a:gd name="connsiteY339" fmla="*/ 3543 h 10000"/>
                <a:gd name="connsiteX340" fmla="*/ 6606 w 10000"/>
                <a:gd name="connsiteY340" fmla="*/ 3475 h 10000"/>
                <a:gd name="connsiteX341" fmla="*/ 6612 w 10000"/>
                <a:gd name="connsiteY341" fmla="*/ 3427 h 10000"/>
                <a:gd name="connsiteX342" fmla="*/ 6636 w 10000"/>
                <a:gd name="connsiteY342" fmla="*/ 3400 h 10000"/>
                <a:gd name="connsiteX343" fmla="*/ 6658 w 10000"/>
                <a:gd name="connsiteY343" fmla="*/ 3366 h 10000"/>
                <a:gd name="connsiteX344" fmla="*/ 6682 w 10000"/>
                <a:gd name="connsiteY344" fmla="*/ 3332 h 10000"/>
                <a:gd name="connsiteX345" fmla="*/ 6694 w 10000"/>
                <a:gd name="connsiteY345" fmla="*/ 3275 h 10000"/>
                <a:gd name="connsiteX346" fmla="*/ 6700 w 10000"/>
                <a:gd name="connsiteY346" fmla="*/ 3173 h 10000"/>
                <a:gd name="connsiteX347" fmla="*/ 6706 w 10000"/>
                <a:gd name="connsiteY347" fmla="*/ 3061 h 10000"/>
                <a:gd name="connsiteX348" fmla="*/ 6725 w 10000"/>
                <a:gd name="connsiteY348" fmla="*/ 2945 h 10000"/>
                <a:gd name="connsiteX349" fmla="*/ 6755 w 10000"/>
                <a:gd name="connsiteY349" fmla="*/ 2847 h 10000"/>
                <a:gd name="connsiteX350" fmla="*/ 6792 w 10000"/>
                <a:gd name="connsiteY350" fmla="*/ 2752 h 10000"/>
                <a:gd name="connsiteX351" fmla="*/ 6822 w 10000"/>
                <a:gd name="connsiteY351" fmla="*/ 2654 h 10000"/>
                <a:gd name="connsiteX352" fmla="*/ 6849 w 10000"/>
                <a:gd name="connsiteY352" fmla="*/ 2559 h 10000"/>
                <a:gd name="connsiteX353" fmla="*/ 6868 w 10000"/>
                <a:gd name="connsiteY353" fmla="*/ 2494 h 10000"/>
                <a:gd name="connsiteX354" fmla="*/ 6892 w 10000"/>
                <a:gd name="connsiteY354" fmla="*/ 2447 h 10000"/>
                <a:gd name="connsiteX355" fmla="*/ 6935 w 10000"/>
                <a:gd name="connsiteY355" fmla="*/ 2419 h 10000"/>
                <a:gd name="connsiteX356" fmla="*/ 6996 w 10000"/>
                <a:gd name="connsiteY356" fmla="*/ 2413 h 10000"/>
                <a:gd name="connsiteX357" fmla="*/ 7060 w 10000"/>
                <a:gd name="connsiteY357" fmla="*/ 2419 h 10000"/>
                <a:gd name="connsiteX358" fmla="*/ 7102 w 10000"/>
                <a:gd name="connsiteY358" fmla="*/ 2440 h 10000"/>
                <a:gd name="connsiteX359" fmla="*/ 7157 w 10000"/>
                <a:gd name="connsiteY359" fmla="*/ 2460 h 10000"/>
                <a:gd name="connsiteX360" fmla="*/ 7206 w 10000"/>
                <a:gd name="connsiteY360" fmla="*/ 2487 h 10000"/>
                <a:gd name="connsiteX361" fmla="*/ 7252 w 10000"/>
                <a:gd name="connsiteY361" fmla="*/ 2497 h 10000"/>
                <a:gd name="connsiteX362" fmla="*/ 7294 w 10000"/>
                <a:gd name="connsiteY362" fmla="*/ 2497 h 10000"/>
                <a:gd name="connsiteX363" fmla="*/ 7331 w 10000"/>
                <a:gd name="connsiteY363" fmla="*/ 2474 h 10000"/>
                <a:gd name="connsiteX364" fmla="*/ 7386 w 10000"/>
                <a:gd name="connsiteY364" fmla="*/ 2385 h 10000"/>
                <a:gd name="connsiteX365" fmla="*/ 7444 w 10000"/>
                <a:gd name="connsiteY365" fmla="*/ 2290 h 10000"/>
                <a:gd name="connsiteX366" fmla="*/ 7505 w 10000"/>
                <a:gd name="connsiteY366" fmla="*/ 2206 h 10000"/>
                <a:gd name="connsiteX367" fmla="*/ 7547 w 10000"/>
                <a:gd name="connsiteY367" fmla="*/ 2172 h 10000"/>
                <a:gd name="connsiteX368" fmla="*/ 7596 w 10000"/>
                <a:gd name="connsiteY368" fmla="*/ 2158 h 10000"/>
                <a:gd name="connsiteX369" fmla="*/ 7636 w 10000"/>
                <a:gd name="connsiteY369" fmla="*/ 2151 h 10000"/>
                <a:gd name="connsiteX370" fmla="*/ 7684 w 10000"/>
                <a:gd name="connsiteY370" fmla="*/ 2138 h 10000"/>
                <a:gd name="connsiteX371" fmla="*/ 7721 w 10000"/>
                <a:gd name="connsiteY371" fmla="*/ 2111 h 10000"/>
                <a:gd name="connsiteX372" fmla="*/ 7739 w 10000"/>
                <a:gd name="connsiteY372" fmla="*/ 2073 h 10000"/>
                <a:gd name="connsiteX373" fmla="*/ 7745 w 10000"/>
                <a:gd name="connsiteY373" fmla="*/ 2019 h 10000"/>
                <a:gd name="connsiteX374" fmla="*/ 7733 w 10000"/>
                <a:gd name="connsiteY374" fmla="*/ 1958 h 10000"/>
                <a:gd name="connsiteX375" fmla="*/ 7721 w 10000"/>
                <a:gd name="connsiteY375" fmla="*/ 1904 h 10000"/>
                <a:gd name="connsiteX376" fmla="*/ 7709 w 10000"/>
                <a:gd name="connsiteY376" fmla="*/ 1860 h 10000"/>
                <a:gd name="connsiteX377" fmla="*/ 7715 w 10000"/>
                <a:gd name="connsiteY377" fmla="*/ 1812 h 10000"/>
                <a:gd name="connsiteX378" fmla="*/ 7727 w 10000"/>
                <a:gd name="connsiteY378" fmla="*/ 1758 h 10000"/>
                <a:gd name="connsiteX379" fmla="*/ 7745 w 10000"/>
                <a:gd name="connsiteY379" fmla="*/ 1690 h 10000"/>
                <a:gd name="connsiteX380" fmla="*/ 7770 w 10000"/>
                <a:gd name="connsiteY380" fmla="*/ 1619 h 10000"/>
                <a:gd name="connsiteX381" fmla="*/ 7788 w 10000"/>
                <a:gd name="connsiteY381" fmla="*/ 1558 h 10000"/>
                <a:gd name="connsiteX382" fmla="*/ 7803 w 10000"/>
                <a:gd name="connsiteY382" fmla="*/ 1503 h 10000"/>
                <a:gd name="connsiteX383" fmla="*/ 7821 w 10000"/>
                <a:gd name="connsiteY383" fmla="*/ 1412 h 10000"/>
                <a:gd name="connsiteX384" fmla="*/ 7834 w 10000"/>
                <a:gd name="connsiteY384" fmla="*/ 1310 h 10000"/>
                <a:gd name="connsiteX385" fmla="*/ 7858 w 10000"/>
                <a:gd name="connsiteY385" fmla="*/ 1205 h 10000"/>
                <a:gd name="connsiteX386" fmla="*/ 7876 w 10000"/>
                <a:gd name="connsiteY386" fmla="*/ 1144 h 10000"/>
                <a:gd name="connsiteX387" fmla="*/ 7888 w 10000"/>
                <a:gd name="connsiteY387" fmla="*/ 1110 h 10000"/>
                <a:gd name="connsiteX388" fmla="*/ 7907 w 10000"/>
                <a:gd name="connsiteY388" fmla="*/ 1076 h 10000"/>
                <a:gd name="connsiteX389" fmla="*/ 7931 w 10000"/>
                <a:gd name="connsiteY389" fmla="*/ 1035 h 10000"/>
                <a:gd name="connsiteX390" fmla="*/ 7968 w 10000"/>
                <a:gd name="connsiteY390" fmla="*/ 998 h 10000"/>
                <a:gd name="connsiteX391" fmla="*/ 8001 w 10000"/>
                <a:gd name="connsiteY391" fmla="*/ 937 h 10000"/>
                <a:gd name="connsiteX392" fmla="*/ 8020 w 10000"/>
                <a:gd name="connsiteY392" fmla="*/ 882 h 10000"/>
                <a:gd name="connsiteX393" fmla="*/ 8026 w 10000"/>
                <a:gd name="connsiteY393" fmla="*/ 835 h 10000"/>
                <a:gd name="connsiteX394" fmla="*/ 8026 w 10000"/>
                <a:gd name="connsiteY394" fmla="*/ 784 h 10000"/>
                <a:gd name="connsiteX395" fmla="*/ 8020 w 10000"/>
                <a:gd name="connsiteY395" fmla="*/ 709 h 10000"/>
                <a:gd name="connsiteX396" fmla="*/ 8130 w 10000"/>
                <a:gd name="connsiteY396" fmla="*/ 3493 h 10000"/>
                <a:gd name="connsiteX397" fmla="*/ 8007 w 10000"/>
                <a:gd name="connsiteY397" fmla="*/ 556 h 10000"/>
                <a:gd name="connsiteX398" fmla="*/ 7989 w 10000"/>
                <a:gd name="connsiteY398" fmla="*/ 509 h 10000"/>
                <a:gd name="connsiteX399" fmla="*/ 7968 w 10000"/>
                <a:gd name="connsiteY399" fmla="*/ 495 h 10000"/>
                <a:gd name="connsiteX400" fmla="*/ 7937 w 10000"/>
                <a:gd name="connsiteY400" fmla="*/ 502 h 10000"/>
                <a:gd name="connsiteX401" fmla="*/ 7901 w 10000"/>
                <a:gd name="connsiteY401" fmla="*/ 516 h 10000"/>
                <a:gd name="connsiteX402" fmla="*/ 7864 w 10000"/>
                <a:gd name="connsiteY402" fmla="*/ 529 h 10000"/>
                <a:gd name="connsiteX403" fmla="*/ 7821 w 10000"/>
                <a:gd name="connsiteY403" fmla="*/ 536 h 10000"/>
                <a:gd name="connsiteX404" fmla="*/ 7788 w 10000"/>
                <a:gd name="connsiteY404" fmla="*/ 529 h 10000"/>
                <a:gd name="connsiteX405" fmla="*/ 7764 w 10000"/>
                <a:gd name="connsiteY405" fmla="*/ 502 h 10000"/>
                <a:gd name="connsiteX406" fmla="*/ 7702 w 10000"/>
                <a:gd name="connsiteY406" fmla="*/ 3391 h 10000"/>
                <a:gd name="connsiteX407" fmla="*/ 7874 w 10000"/>
                <a:gd name="connsiteY407" fmla="*/ 2895 h 10000"/>
                <a:gd name="connsiteX408" fmla="*/ 8374 w 10000"/>
                <a:gd name="connsiteY408" fmla="*/ 3650 h 10000"/>
                <a:gd name="connsiteX409" fmla="*/ 8105 w 10000"/>
                <a:gd name="connsiteY409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264 w 10000"/>
                <a:gd name="connsiteY13" fmla="*/ 3256 h 10000"/>
                <a:gd name="connsiteX14" fmla="*/ 8930 w 10000"/>
                <a:gd name="connsiteY14" fmla="*/ 3491 h 10000"/>
                <a:gd name="connsiteX15" fmla="*/ 8610 w 10000"/>
                <a:gd name="connsiteY15" fmla="*/ 3155 h 10000"/>
                <a:gd name="connsiteX16" fmla="*/ 8135 w 10000"/>
                <a:gd name="connsiteY16" fmla="*/ 448 h 10000"/>
                <a:gd name="connsiteX17" fmla="*/ 8403 w 10000"/>
                <a:gd name="connsiteY17" fmla="*/ 3616 h 10000"/>
                <a:gd name="connsiteX18" fmla="*/ 8971 w 10000"/>
                <a:gd name="connsiteY18" fmla="*/ 3282 h 10000"/>
                <a:gd name="connsiteX19" fmla="*/ 8681 w 10000"/>
                <a:gd name="connsiteY19" fmla="*/ 556 h 10000"/>
                <a:gd name="connsiteX20" fmla="*/ 8693 w 10000"/>
                <a:gd name="connsiteY20" fmla="*/ 1110 h 10000"/>
                <a:gd name="connsiteX21" fmla="*/ 8830 w 10000"/>
                <a:gd name="connsiteY21" fmla="*/ 3090 h 10000"/>
                <a:gd name="connsiteX22" fmla="*/ 9214 w 10000"/>
                <a:gd name="connsiteY22" fmla="*/ 3632 h 10000"/>
                <a:gd name="connsiteX23" fmla="*/ 9254 w 10000"/>
                <a:gd name="connsiteY23" fmla="*/ 2330 h 10000"/>
                <a:gd name="connsiteX24" fmla="*/ 9418 w 10000"/>
                <a:gd name="connsiteY24" fmla="*/ 2472 h 10000"/>
                <a:gd name="connsiteX25" fmla="*/ 8903 w 10000"/>
                <a:gd name="connsiteY25" fmla="*/ 2720 h 10000"/>
                <a:gd name="connsiteX26" fmla="*/ 9298 w 10000"/>
                <a:gd name="connsiteY26" fmla="*/ 2663 h 10000"/>
                <a:gd name="connsiteX27" fmla="*/ 9241 w 10000"/>
                <a:gd name="connsiteY27" fmla="*/ 2547 h 10000"/>
                <a:gd name="connsiteX28" fmla="*/ 9753 w 10000"/>
                <a:gd name="connsiteY28" fmla="*/ 1697 h 10000"/>
                <a:gd name="connsiteX29" fmla="*/ 9845 w 10000"/>
                <a:gd name="connsiteY29" fmla="*/ 2090 h 10000"/>
                <a:gd name="connsiteX30" fmla="*/ 9747 w 10000"/>
                <a:gd name="connsiteY30" fmla="*/ 2145 h 10000"/>
                <a:gd name="connsiteX31" fmla="*/ 9723 w 10000"/>
                <a:gd name="connsiteY31" fmla="*/ 2379 h 10000"/>
                <a:gd name="connsiteX32" fmla="*/ 9567 w 10000"/>
                <a:gd name="connsiteY32" fmla="*/ 2565 h 10000"/>
                <a:gd name="connsiteX33" fmla="*/ 9400 w 10000"/>
                <a:gd name="connsiteY33" fmla="*/ 2939 h 10000"/>
                <a:gd name="connsiteX34" fmla="*/ 9147 w 10000"/>
                <a:gd name="connsiteY34" fmla="*/ 3247 h 10000"/>
                <a:gd name="connsiteX35" fmla="*/ 9101 w 10000"/>
                <a:gd name="connsiteY35" fmla="*/ 3407 h 10000"/>
                <a:gd name="connsiteX36" fmla="*/ 9269 w 10000"/>
                <a:gd name="connsiteY36" fmla="*/ 3607 h 10000"/>
                <a:gd name="connsiteX37" fmla="*/ 9394 w 10000"/>
                <a:gd name="connsiteY37" fmla="*/ 3800 h 10000"/>
                <a:gd name="connsiteX38" fmla="*/ 9357 w 10000"/>
                <a:gd name="connsiteY38" fmla="*/ 4075 h 10000"/>
                <a:gd name="connsiteX39" fmla="*/ 9381 w 10000"/>
                <a:gd name="connsiteY39" fmla="*/ 4296 h 10000"/>
                <a:gd name="connsiteX40" fmla="*/ 9232 w 10000"/>
                <a:gd name="connsiteY40" fmla="*/ 4221 h 10000"/>
                <a:gd name="connsiteX41" fmla="*/ 9183 w 10000"/>
                <a:gd name="connsiteY41" fmla="*/ 4289 h 10000"/>
                <a:gd name="connsiteX42" fmla="*/ 9052 w 10000"/>
                <a:gd name="connsiteY42" fmla="*/ 4242 h 10000"/>
                <a:gd name="connsiteX43" fmla="*/ 8979 w 10000"/>
                <a:gd name="connsiteY43" fmla="*/ 4428 h 10000"/>
                <a:gd name="connsiteX44" fmla="*/ 9107 w 10000"/>
                <a:gd name="connsiteY44" fmla="*/ 4455 h 10000"/>
                <a:gd name="connsiteX45" fmla="*/ 9232 w 10000"/>
                <a:gd name="connsiteY45" fmla="*/ 4642 h 10000"/>
                <a:gd name="connsiteX46" fmla="*/ 9214 w 10000"/>
                <a:gd name="connsiteY46" fmla="*/ 4924 h 10000"/>
                <a:gd name="connsiteX47" fmla="*/ 9321 w 10000"/>
                <a:gd name="connsiteY47" fmla="*/ 5090 h 10000"/>
                <a:gd name="connsiteX48" fmla="*/ 9327 w 10000"/>
                <a:gd name="connsiteY48" fmla="*/ 5192 h 10000"/>
                <a:gd name="connsiteX49" fmla="*/ 9418 w 10000"/>
                <a:gd name="connsiteY49" fmla="*/ 5212 h 10000"/>
                <a:gd name="connsiteX50" fmla="*/ 9659 w 10000"/>
                <a:gd name="connsiteY50" fmla="*/ 5005 h 10000"/>
                <a:gd name="connsiteX51" fmla="*/ 9778 w 10000"/>
                <a:gd name="connsiteY51" fmla="*/ 5229 h 10000"/>
                <a:gd name="connsiteX52" fmla="*/ 9884 w 10000"/>
                <a:gd name="connsiteY52" fmla="*/ 5456 h 10000"/>
                <a:gd name="connsiteX53" fmla="*/ 10000 w 10000"/>
                <a:gd name="connsiteY53" fmla="*/ 5531 h 10000"/>
                <a:gd name="connsiteX54" fmla="*/ 10000 w 10000"/>
                <a:gd name="connsiteY54" fmla="*/ 5691 h 10000"/>
                <a:gd name="connsiteX55" fmla="*/ 9869 w 10000"/>
                <a:gd name="connsiteY55" fmla="*/ 5864 h 10000"/>
                <a:gd name="connsiteX56" fmla="*/ 9717 w 10000"/>
                <a:gd name="connsiteY56" fmla="*/ 6026 h 10000"/>
                <a:gd name="connsiteX57" fmla="*/ 9561 w 10000"/>
                <a:gd name="connsiteY57" fmla="*/ 5993 h 10000"/>
                <a:gd name="connsiteX58" fmla="*/ 9549 w 10000"/>
                <a:gd name="connsiteY58" fmla="*/ 6118 h 10000"/>
                <a:gd name="connsiteX59" fmla="*/ 9449 w 10000"/>
                <a:gd name="connsiteY59" fmla="*/ 6172 h 10000"/>
                <a:gd name="connsiteX60" fmla="*/ 9238 w 10000"/>
                <a:gd name="connsiteY60" fmla="*/ 6240 h 10000"/>
                <a:gd name="connsiteX61" fmla="*/ 9083 w 10000"/>
                <a:gd name="connsiteY61" fmla="*/ 6440 h 10000"/>
                <a:gd name="connsiteX62" fmla="*/ 8921 w 10000"/>
                <a:gd name="connsiteY62" fmla="*/ 6586 h 10000"/>
                <a:gd name="connsiteX63" fmla="*/ 8787 w 10000"/>
                <a:gd name="connsiteY63" fmla="*/ 6827 h 10000"/>
                <a:gd name="connsiteX64" fmla="*/ 8650 w 10000"/>
                <a:gd name="connsiteY64" fmla="*/ 6607 h 10000"/>
                <a:gd name="connsiteX65" fmla="*/ 8525 w 10000"/>
                <a:gd name="connsiteY65" fmla="*/ 6505 h 10000"/>
                <a:gd name="connsiteX66" fmla="*/ 8434 w 10000"/>
                <a:gd name="connsiteY66" fmla="*/ 6600 h 10000"/>
                <a:gd name="connsiteX67" fmla="*/ 8495 w 10000"/>
                <a:gd name="connsiteY67" fmla="*/ 6675 h 10000"/>
                <a:gd name="connsiteX68" fmla="*/ 8495 w 10000"/>
                <a:gd name="connsiteY68" fmla="*/ 6895 h 10000"/>
                <a:gd name="connsiteX69" fmla="*/ 8565 w 10000"/>
                <a:gd name="connsiteY69" fmla="*/ 7082 h 10000"/>
                <a:gd name="connsiteX70" fmla="*/ 8464 w 10000"/>
                <a:gd name="connsiteY70" fmla="*/ 7262 h 10000"/>
                <a:gd name="connsiteX71" fmla="*/ 8440 w 10000"/>
                <a:gd name="connsiteY71" fmla="*/ 7187 h 10000"/>
                <a:gd name="connsiteX72" fmla="*/ 8236 w 10000"/>
                <a:gd name="connsiteY72" fmla="*/ 7180 h 10000"/>
                <a:gd name="connsiteX73" fmla="*/ 8093 w 10000"/>
                <a:gd name="connsiteY73" fmla="*/ 7034 h 10000"/>
                <a:gd name="connsiteX74" fmla="*/ 8044 w 10000"/>
                <a:gd name="connsiteY74" fmla="*/ 6827 h 10000"/>
                <a:gd name="connsiteX75" fmla="*/ 7943 w 10000"/>
                <a:gd name="connsiteY75" fmla="*/ 6688 h 10000"/>
                <a:gd name="connsiteX76" fmla="*/ 7864 w 10000"/>
                <a:gd name="connsiteY76" fmla="*/ 6532 h 10000"/>
                <a:gd name="connsiteX77" fmla="*/ 7788 w 10000"/>
                <a:gd name="connsiteY77" fmla="*/ 6485 h 10000"/>
                <a:gd name="connsiteX78" fmla="*/ 7727 w 10000"/>
                <a:gd name="connsiteY78" fmla="*/ 6586 h 10000"/>
                <a:gd name="connsiteX79" fmla="*/ 7636 w 10000"/>
                <a:gd name="connsiteY79" fmla="*/ 6593 h 10000"/>
                <a:gd name="connsiteX80" fmla="*/ 7523 w 10000"/>
                <a:gd name="connsiteY80" fmla="*/ 6675 h 10000"/>
                <a:gd name="connsiteX81" fmla="*/ 7553 w 10000"/>
                <a:gd name="connsiteY81" fmla="*/ 6905 h 10000"/>
                <a:gd name="connsiteX82" fmla="*/ 7438 w 10000"/>
                <a:gd name="connsiteY82" fmla="*/ 6953 h 10000"/>
                <a:gd name="connsiteX83" fmla="*/ 7355 w 10000"/>
                <a:gd name="connsiteY83" fmla="*/ 6919 h 10000"/>
                <a:gd name="connsiteX84" fmla="*/ 7270 w 10000"/>
                <a:gd name="connsiteY84" fmla="*/ 7041 h 10000"/>
                <a:gd name="connsiteX85" fmla="*/ 7151 w 10000"/>
                <a:gd name="connsiteY85" fmla="*/ 7034 h 10000"/>
                <a:gd name="connsiteX86" fmla="*/ 6996 w 10000"/>
                <a:gd name="connsiteY86" fmla="*/ 7221 h 10000"/>
                <a:gd name="connsiteX87" fmla="*/ 6849 w 10000"/>
                <a:gd name="connsiteY87" fmla="*/ 7234 h 10000"/>
                <a:gd name="connsiteX88" fmla="*/ 6798 w 10000"/>
                <a:gd name="connsiteY88" fmla="*/ 6973 h 10000"/>
                <a:gd name="connsiteX89" fmla="*/ 6651 w 10000"/>
                <a:gd name="connsiteY89" fmla="*/ 6960 h 10000"/>
                <a:gd name="connsiteX90" fmla="*/ 6575 w 10000"/>
                <a:gd name="connsiteY90" fmla="*/ 7102 h 10000"/>
                <a:gd name="connsiteX91" fmla="*/ 6557 w 10000"/>
                <a:gd name="connsiteY91" fmla="*/ 7268 h 10000"/>
                <a:gd name="connsiteX92" fmla="*/ 6459 w 10000"/>
                <a:gd name="connsiteY92" fmla="*/ 7401 h 10000"/>
                <a:gd name="connsiteX93" fmla="*/ 6496 w 10000"/>
                <a:gd name="connsiteY93" fmla="*/ 7540 h 10000"/>
                <a:gd name="connsiteX94" fmla="*/ 6450 w 10000"/>
                <a:gd name="connsiteY94" fmla="*/ 7621 h 10000"/>
                <a:gd name="connsiteX95" fmla="*/ 6658 w 10000"/>
                <a:gd name="connsiteY95" fmla="*/ 7917 h 10000"/>
                <a:gd name="connsiteX96" fmla="*/ 6322 w 10000"/>
                <a:gd name="connsiteY96" fmla="*/ 8062 h 10000"/>
                <a:gd name="connsiteX97" fmla="*/ 6137 w 10000"/>
                <a:gd name="connsiteY97" fmla="*/ 8062 h 10000"/>
                <a:gd name="connsiteX98" fmla="*/ 5874 w 10000"/>
                <a:gd name="connsiteY98" fmla="*/ 8168 h 10000"/>
                <a:gd name="connsiteX99" fmla="*/ 5728 w 10000"/>
                <a:gd name="connsiteY99" fmla="*/ 8571 h 10000"/>
                <a:gd name="connsiteX100" fmla="*/ 5491 w 10000"/>
                <a:gd name="connsiteY100" fmla="*/ 8670 h 10000"/>
                <a:gd name="connsiteX101" fmla="*/ 5381 w 10000"/>
                <a:gd name="connsiteY101" fmla="*/ 8616 h 10000"/>
                <a:gd name="connsiteX102" fmla="*/ 5274 w 10000"/>
                <a:gd name="connsiteY102" fmla="*/ 8816 h 10000"/>
                <a:gd name="connsiteX103" fmla="*/ 5101 w 10000"/>
                <a:gd name="connsiteY103" fmla="*/ 8751 h 10000"/>
                <a:gd name="connsiteX104" fmla="*/ 4939 w 10000"/>
                <a:gd name="connsiteY104" fmla="*/ 8951 h 10000"/>
                <a:gd name="connsiteX105" fmla="*/ 4878 w 10000"/>
                <a:gd name="connsiteY105" fmla="*/ 9223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9 h 10000"/>
                <a:gd name="connsiteX111" fmla="*/ 3775 w 10000"/>
                <a:gd name="connsiteY111" fmla="*/ 9572 h 10000"/>
                <a:gd name="connsiteX112" fmla="*/ 3641 w 10000"/>
                <a:gd name="connsiteY112" fmla="*/ 9437 h 10000"/>
                <a:gd name="connsiteX113" fmla="*/ 3757 w 10000"/>
                <a:gd name="connsiteY113" fmla="*/ 9186 h 10000"/>
                <a:gd name="connsiteX114" fmla="*/ 3803 w 10000"/>
                <a:gd name="connsiteY114" fmla="*/ 9023 h 10000"/>
                <a:gd name="connsiteX115" fmla="*/ 3702 w 10000"/>
                <a:gd name="connsiteY115" fmla="*/ 8863 h 10000"/>
                <a:gd name="connsiteX116" fmla="*/ 3504 w 10000"/>
                <a:gd name="connsiteY116" fmla="*/ 8924 h 10000"/>
                <a:gd name="connsiteX117" fmla="*/ 3397 w 10000"/>
                <a:gd name="connsiteY117" fmla="*/ 9192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4 h 10000"/>
                <a:gd name="connsiteX124" fmla="*/ 2663 w 10000"/>
                <a:gd name="connsiteY124" fmla="*/ 9379 h 10000"/>
                <a:gd name="connsiteX125" fmla="*/ 2663 w 10000"/>
                <a:gd name="connsiteY125" fmla="*/ 9016 h 10000"/>
                <a:gd name="connsiteX126" fmla="*/ 2526 w 10000"/>
                <a:gd name="connsiteY126" fmla="*/ 8884 h 10000"/>
                <a:gd name="connsiteX127" fmla="*/ 2297 w 10000"/>
                <a:gd name="connsiteY127" fmla="*/ 8890 h 10000"/>
                <a:gd name="connsiteX128" fmla="*/ 2005 w 10000"/>
                <a:gd name="connsiteY128" fmla="*/ 9209 h 10000"/>
                <a:gd name="connsiteX129" fmla="*/ 1597 w 10000"/>
                <a:gd name="connsiteY129" fmla="*/ 9209 h 10000"/>
                <a:gd name="connsiteX130" fmla="*/ 1344 w 10000"/>
                <a:gd name="connsiteY130" fmla="*/ 9063 h 10000"/>
                <a:gd name="connsiteX131" fmla="*/ 1356 w 10000"/>
                <a:gd name="connsiteY131" fmla="*/ 8856 h 10000"/>
                <a:gd name="connsiteX132" fmla="*/ 1152 w 10000"/>
                <a:gd name="connsiteY132" fmla="*/ 8843 h 10000"/>
                <a:gd name="connsiteX133" fmla="*/ 920 w 10000"/>
                <a:gd name="connsiteY133" fmla="*/ 8616 h 10000"/>
                <a:gd name="connsiteX134" fmla="*/ 1069 w 10000"/>
                <a:gd name="connsiteY134" fmla="*/ 8381 h 10000"/>
                <a:gd name="connsiteX135" fmla="*/ 1207 w 10000"/>
                <a:gd name="connsiteY135" fmla="*/ 8337 h 10000"/>
                <a:gd name="connsiteX136" fmla="*/ 1146 w 10000"/>
                <a:gd name="connsiteY136" fmla="*/ 8110 h 10000"/>
                <a:gd name="connsiteX137" fmla="*/ 902 w 10000"/>
                <a:gd name="connsiteY137" fmla="*/ 8015 h 10000"/>
                <a:gd name="connsiteX138" fmla="*/ 619 w 10000"/>
                <a:gd name="connsiteY138" fmla="*/ 8056 h 10000"/>
                <a:gd name="connsiteX139" fmla="*/ 475 w 10000"/>
                <a:gd name="connsiteY139" fmla="*/ 8242 h 10000"/>
                <a:gd name="connsiteX140" fmla="*/ 338 w 10000"/>
                <a:gd name="connsiteY140" fmla="*/ 8222 h 10000"/>
                <a:gd name="connsiteX141" fmla="*/ 104 w 10000"/>
                <a:gd name="connsiteY141" fmla="*/ 7917 h 10000"/>
                <a:gd name="connsiteX142" fmla="*/ 0 w 10000"/>
                <a:gd name="connsiteY142" fmla="*/ 7587 h 10000"/>
                <a:gd name="connsiteX143" fmla="*/ 55 w 10000"/>
                <a:gd name="connsiteY143" fmla="*/ 7394 h 10000"/>
                <a:gd name="connsiteX144" fmla="*/ 30 w 10000"/>
                <a:gd name="connsiteY144" fmla="*/ 6973 h 10000"/>
                <a:gd name="connsiteX145" fmla="*/ 43 w 10000"/>
                <a:gd name="connsiteY145" fmla="*/ 6980 h 10000"/>
                <a:gd name="connsiteX146" fmla="*/ 91 w 10000"/>
                <a:gd name="connsiteY146" fmla="*/ 6980 h 10000"/>
                <a:gd name="connsiteX147" fmla="*/ 158 w 10000"/>
                <a:gd name="connsiteY147" fmla="*/ 6987 h 10000"/>
                <a:gd name="connsiteX148" fmla="*/ 241 w 10000"/>
                <a:gd name="connsiteY148" fmla="*/ 7000 h 10000"/>
                <a:gd name="connsiteX149" fmla="*/ 332 w 10000"/>
                <a:gd name="connsiteY149" fmla="*/ 7007 h 10000"/>
                <a:gd name="connsiteX150" fmla="*/ 420 w 10000"/>
                <a:gd name="connsiteY150" fmla="*/ 7021 h 10000"/>
                <a:gd name="connsiteX151" fmla="*/ 506 w 10000"/>
                <a:gd name="connsiteY151" fmla="*/ 7034 h 10000"/>
                <a:gd name="connsiteX152" fmla="*/ 576 w 10000"/>
                <a:gd name="connsiteY152" fmla="*/ 7048 h 10000"/>
                <a:gd name="connsiteX153" fmla="*/ 631 w 10000"/>
                <a:gd name="connsiteY153" fmla="*/ 7061 h 10000"/>
                <a:gd name="connsiteX154" fmla="*/ 740 w 10000"/>
                <a:gd name="connsiteY154" fmla="*/ 7089 h 10000"/>
                <a:gd name="connsiteX155" fmla="*/ 847 w 10000"/>
                <a:gd name="connsiteY155" fmla="*/ 7089 h 10000"/>
                <a:gd name="connsiteX156" fmla="*/ 938 w 10000"/>
                <a:gd name="connsiteY156" fmla="*/ 7061 h 10000"/>
                <a:gd name="connsiteX157" fmla="*/ 984 w 10000"/>
                <a:gd name="connsiteY157" fmla="*/ 7041 h 10000"/>
                <a:gd name="connsiteX158" fmla="*/ 1027 w 10000"/>
                <a:gd name="connsiteY158" fmla="*/ 7021 h 10000"/>
                <a:gd name="connsiteX159" fmla="*/ 1069 w 10000"/>
                <a:gd name="connsiteY159" fmla="*/ 7014 h 10000"/>
                <a:gd name="connsiteX160" fmla="*/ 1118 w 10000"/>
                <a:gd name="connsiteY160" fmla="*/ 7007 h 10000"/>
                <a:gd name="connsiteX161" fmla="*/ 1176 w 10000"/>
                <a:gd name="connsiteY161" fmla="*/ 7021 h 10000"/>
                <a:gd name="connsiteX162" fmla="*/ 1255 w 10000"/>
                <a:gd name="connsiteY162" fmla="*/ 7041 h 10000"/>
                <a:gd name="connsiteX163" fmla="*/ 1344 w 10000"/>
                <a:gd name="connsiteY163" fmla="*/ 7055 h 10000"/>
                <a:gd name="connsiteX164" fmla="*/ 1441 w 10000"/>
                <a:gd name="connsiteY164" fmla="*/ 7068 h 10000"/>
                <a:gd name="connsiteX165" fmla="*/ 1517 w 10000"/>
                <a:gd name="connsiteY165" fmla="*/ 7082 h 10000"/>
                <a:gd name="connsiteX166" fmla="*/ 1578 w 10000"/>
                <a:gd name="connsiteY166" fmla="*/ 7082 h 10000"/>
                <a:gd name="connsiteX167" fmla="*/ 1651 w 10000"/>
                <a:gd name="connsiteY167" fmla="*/ 7089 h 10000"/>
                <a:gd name="connsiteX168" fmla="*/ 1706 w 10000"/>
                <a:gd name="connsiteY168" fmla="*/ 7109 h 10000"/>
                <a:gd name="connsiteX169" fmla="*/ 1752 w 10000"/>
                <a:gd name="connsiteY169" fmla="*/ 7139 h 10000"/>
                <a:gd name="connsiteX170" fmla="*/ 1795 w 10000"/>
                <a:gd name="connsiteY170" fmla="*/ 7187 h 10000"/>
                <a:gd name="connsiteX171" fmla="*/ 1849 w 10000"/>
                <a:gd name="connsiteY171" fmla="*/ 7241 h 10000"/>
                <a:gd name="connsiteX172" fmla="*/ 1907 w 10000"/>
                <a:gd name="connsiteY172" fmla="*/ 7289 h 10000"/>
                <a:gd name="connsiteX173" fmla="*/ 1968 w 10000"/>
                <a:gd name="connsiteY173" fmla="*/ 7316 h 10000"/>
                <a:gd name="connsiteX174" fmla="*/ 2029 w 10000"/>
                <a:gd name="connsiteY174" fmla="*/ 7340 h 10000"/>
                <a:gd name="connsiteX175" fmla="*/ 2087 w 10000"/>
                <a:gd name="connsiteY175" fmla="*/ 7374 h 10000"/>
                <a:gd name="connsiteX176" fmla="*/ 2160 w 10000"/>
                <a:gd name="connsiteY176" fmla="*/ 7408 h 10000"/>
                <a:gd name="connsiteX177" fmla="*/ 2252 w 10000"/>
                <a:gd name="connsiteY177" fmla="*/ 7441 h 10000"/>
                <a:gd name="connsiteX178" fmla="*/ 2322 w 10000"/>
                <a:gd name="connsiteY178" fmla="*/ 7455 h 10000"/>
                <a:gd name="connsiteX179" fmla="*/ 2413 w 10000"/>
                <a:gd name="connsiteY179" fmla="*/ 7462 h 10000"/>
                <a:gd name="connsiteX180" fmla="*/ 2502 w 10000"/>
                <a:gd name="connsiteY180" fmla="*/ 7469 h 10000"/>
                <a:gd name="connsiteX181" fmla="*/ 2593 w 10000"/>
                <a:gd name="connsiteY181" fmla="*/ 7469 h 10000"/>
                <a:gd name="connsiteX182" fmla="*/ 2663 w 10000"/>
                <a:gd name="connsiteY182" fmla="*/ 7469 h 10000"/>
                <a:gd name="connsiteX183" fmla="*/ 2718 w 10000"/>
                <a:gd name="connsiteY183" fmla="*/ 7475 h 10000"/>
                <a:gd name="connsiteX184" fmla="*/ 2754 w 10000"/>
                <a:gd name="connsiteY184" fmla="*/ 7489 h 10000"/>
                <a:gd name="connsiteX185" fmla="*/ 2785 w 10000"/>
                <a:gd name="connsiteY185" fmla="*/ 7516 h 10000"/>
                <a:gd name="connsiteX186" fmla="*/ 2815 w 10000"/>
                <a:gd name="connsiteY186" fmla="*/ 7547 h 10000"/>
                <a:gd name="connsiteX187" fmla="*/ 2849 w 10000"/>
                <a:gd name="connsiteY187" fmla="*/ 7574 h 10000"/>
                <a:gd name="connsiteX188" fmla="*/ 2885 w 10000"/>
                <a:gd name="connsiteY188" fmla="*/ 7587 h 10000"/>
                <a:gd name="connsiteX189" fmla="*/ 2940 w 10000"/>
                <a:gd name="connsiteY189" fmla="*/ 7594 h 10000"/>
                <a:gd name="connsiteX190" fmla="*/ 3001 w 10000"/>
                <a:gd name="connsiteY190" fmla="*/ 7581 h 10000"/>
                <a:gd name="connsiteX191" fmla="*/ 3053 w 10000"/>
                <a:gd name="connsiteY191" fmla="*/ 7547 h 10000"/>
                <a:gd name="connsiteX192" fmla="*/ 3120 w 10000"/>
                <a:gd name="connsiteY192" fmla="*/ 7489 h 10000"/>
                <a:gd name="connsiteX193" fmla="*/ 3193 w 10000"/>
                <a:gd name="connsiteY193" fmla="*/ 7421 h 10000"/>
                <a:gd name="connsiteX194" fmla="*/ 3269 w 10000"/>
                <a:gd name="connsiteY194" fmla="*/ 7367 h 10000"/>
                <a:gd name="connsiteX195" fmla="*/ 3361 w 10000"/>
                <a:gd name="connsiteY195" fmla="*/ 7319 h 10000"/>
                <a:gd name="connsiteX196" fmla="*/ 3455 w 10000"/>
                <a:gd name="connsiteY196" fmla="*/ 7275 h 10000"/>
                <a:gd name="connsiteX197" fmla="*/ 3547 w 10000"/>
                <a:gd name="connsiteY197" fmla="*/ 7228 h 10000"/>
                <a:gd name="connsiteX198" fmla="*/ 3653 w 10000"/>
                <a:gd name="connsiteY198" fmla="*/ 7173 h 10000"/>
                <a:gd name="connsiteX199" fmla="*/ 3781 w 10000"/>
                <a:gd name="connsiteY199" fmla="*/ 7119 h 10000"/>
                <a:gd name="connsiteX200" fmla="*/ 3906 w 10000"/>
                <a:gd name="connsiteY200" fmla="*/ 7082 h 10000"/>
                <a:gd name="connsiteX201" fmla="*/ 4037 w 10000"/>
                <a:gd name="connsiteY201" fmla="*/ 7055 h 10000"/>
                <a:gd name="connsiteX202" fmla="*/ 4098 w 10000"/>
                <a:gd name="connsiteY202" fmla="*/ 7048 h 10000"/>
                <a:gd name="connsiteX203" fmla="*/ 4135 w 10000"/>
                <a:gd name="connsiteY203" fmla="*/ 7048 h 10000"/>
                <a:gd name="connsiteX204" fmla="*/ 4153 w 10000"/>
                <a:gd name="connsiteY204" fmla="*/ 7055 h 10000"/>
                <a:gd name="connsiteX205" fmla="*/ 4165 w 10000"/>
                <a:gd name="connsiteY205" fmla="*/ 7055 h 10000"/>
                <a:gd name="connsiteX206" fmla="*/ 4177 w 10000"/>
                <a:gd name="connsiteY206" fmla="*/ 7061 h 10000"/>
                <a:gd name="connsiteX207" fmla="*/ 4199 w 10000"/>
                <a:gd name="connsiteY207" fmla="*/ 7061 h 10000"/>
                <a:gd name="connsiteX208" fmla="*/ 4241 w 10000"/>
                <a:gd name="connsiteY208" fmla="*/ 7061 h 10000"/>
                <a:gd name="connsiteX209" fmla="*/ 4321 w 10000"/>
                <a:gd name="connsiteY209" fmla="*/ 7055 h 10000"/>
                <a:gd name="connsiteX210" fmla="*/ 4458 w 10000"/>
                <a:gd name="connsiteY210" fmla="*/ 7041 h 10000"/>
                <a:gd name="connsiteX211" fmla="*/ 4564 w 10000"/>
                <a:gd name="connsiteY211" fmla="*/ 7027 h 10000"/>
                <a:gd name="connsiteX212" fmla="*/ 4650 w 10000"/>
                <a:gd name="connsiteY212" fmla="*/ 7007 h 10000"/>
                <a:gd name="connsiteX213" fmla="*/ 4717 w 10000"/>
                <a:gd name="connsiteY213" fmla="*/ 6987 h 10000"/>
                <a:gd name="connsiteX214" fmla="*/ 4756 w 10000"/>
                <a:gd name="connsiteY214" fmla="*/ 6966 h 10000"/>
                <a:gd name="connsiteX215" fmla="*/ 4787 w 10000"/>
                <a:gd name="connsiteY215" fmla="*/ 6939 h 10000"/>
                <a:gd name="connsiteX216" fmla="*/ 4805 w 10000"/>
                <a:gd name="connsiteY216" fmla="*/ 6905 h 10000"/>
                <a:gd name="connsiteX217" fmla="*/ 4817 w 10000"/>
                <a:gd name="connsiteY217" fmla="*/ 6888 h 10000"/>
                <a:gd name="connsiteX218" fmla="*/ 4842 w 10000"/>
                <a:gd name="connsiteY218" fmla="*/ 6868 h 10000"/>
                <a:gd name="connsiteX219" fmla="*/ 4884 w 10000"/>
                <a:gd name="connsiteY219" fmla="*/ 6848 h 10000"/>
                <a:gd name="connsiteX220" fmla="*/ 4942 w 10000"/>
                <a:gd name="connsiteY220" fmla="*/ 6834 h 10000"/>
                <a:gd name="connsiteX221" fmla="*/ 4997 w 10000"/>
                <a:gd name="connsiteY221" fmla="*/ 6807 h 10000"/>
                <a:gd name="connsiteX222" fmla="*/ 5046 w 10000"/>
                <a:gd name="connsiteY222" fmla="*/ 6766 h 10000"/>
                <a:gd name="connsiteX223" fmla="*/ 5082 w 10000"/>
                <a:gd name="connsiteY223" fmla="*/ 6698 h 10000"/>
                <a:gd name="connsiteX224" fmla="*/ 5101 w 10000"/>
                <a:gd name="connsiteY224" fmla="*/ 6641 h 10000"/>
                <a:gd name="connsiteX225" fmla="*/ 5119 w 10000"/>
                <a:gd name="connsiteY225" fmla="*/ 6586 h 10000"/>
                <a:gd name="connsiteX226" fmla="*/ 5134 w 10000"/>
                <a:gd name="connsiteY226" fmla="*/ 6539 h 10000"/>
                <a:gd name="connsiteX227" fmla="*/ 5171 w 10000"/>
                <a:gd name="connsiteY227" fmla="*/ 6491 h 10000"/>
                <a:gd name="connsiteX228" fmla="*/ 5225 w 10000"/>
                <a:gd name="connsiteY228" fmla="*/ 6447 h 10000"/>
                <a:gd name="connsiteX229" fmla="*/ 5293 w 10000"/>
                <a:gd name="connsiteY229" fmla="*/ 6407 h 10000"/>
                <a:gd name="connsiteX230" fmla="*/ 5338 w 10000"/>
                <a:gd name="connsiteY230" fmla="*/ 6373 h 10000"/>
                <a:gd name="connsiteX231" fmla="*/ 5375 w 10000"/>
                <a:gd name="connsiteY231" fmla="*/ 6352 h 10000"/>
                <a:gd name="connsiteX232" fmla="*/ 5399 w 10000"/>
                <a:gd name="connsiteY232" fmla="*/ 6332 h 10000"/>
                <a:gd name="connsiteX233" fmla="*/ 5424 w 10000"/>
                <a:gd name="connsiteY233" fmla="*/ 6312 h 10000"/>
                <a:gd name="connsiteX234" fmla="*/ 5454 w 10000"/>
                <a:gd name="connsiteY234" fmla="*/ 6291 h 10000"/>
                <a:gd name="connsiteX235" fmla="*/ 5497 w 10000"/>
                <a:gd name="connsiteY235" fmla="*/ 6271 h 10000"/>
                <a:gd name="connsiteX236" fmla="*/ 5536 w 10000"/>
                <a:gd name="connsiteY236" fmla="*/ 6247 h 10000"/>
                <a:gd name="connsiteX237" fmla="*/ 5579 w 10000"/>
                <a:gd name="connsiteY237" fmla="*/ 6213 h 10000"/>
                <a:gd name="connsiteX238" fmla="*/ 5597 w 10000"/>
                <a:gd name="connsiteY238" fmla="*/ 6179 h 10000"/>
                <a:gd name="connsiteX239" fmla="*/ 5597 w 10000"/>
                <a:gd name="connsiteY239" fmla="*/ 6145 h 10000"/>
                <a:gd name="connsiteX240" fmla="*/ 5561 w 10000"/>
                <a:gd name="connsiteY240" fmla="*/ 6091 h 10000"/>
                <a:gd name="connsiteX241" fmla="*/ 5512 w 10000"/>
                <a:gd name="connsiteY241" fmla="*/ 6040 h 10000"/>
                <a:gd name="connsiteX242" fmla="*/ 5466 w 10000"/>
                <a:gd name="connsiteY242" fmla="*/ 5979 h 10000"/>
                <a:gd name="connsiteX243" fmla="*/ 5424 w 10000"/>
                <a:gd name="connsiteY243" fmla="*/ 5918 h 10000"/>
                <a:gd name="connsiteX244" fmla="*/ 5399 w 10000"/>
                <a:gd name="connsiteY244" fmla="*/ 5857 h 10000"/>
                <a:gd name="connsiteX245" fmla="*/ 5399 w 10000"/>
                <a:gd name="connsiteY245" fmla="*/ 5792 h 10000"/>
                <a:gd name="connsiteX246" fmla="*/ 5399 w 10000"/>
                <a:gd name="connsiteY246" fmla="*/ 5697 h 10000"/>
                <a:gd name="connsiteX247" fmla="*/ 5411 w 10000"/>
                <a:gd name="connsiteY247" fmla="*/ 5606 h 10000"/>
                <a:gd name="connsiteX248" fmla="*/ 5430 w 10000"/>
                <a:gd name="connsiteY248" fmla="*/ 5524 h 10000"/>
                <a:gd name="connsiteX249" fmla="*/ 5454 w 10000"/>
                <a:gd name="connsiteY249" fmla="*/ 5456 h 10000"/>
                <a:gd name="connsiteX250" fmla="*/ 5503 w 10000"/>
                <a:gd name="connsiteY250" fmla="*/ 5405 h 10000"/>
                <a:gd name="connsiteX251" fmla="*/ 5555 w 10000"/>
                <a:gd name="connsiteY251" fmla="*/ 5378 h 10000"/>
                <a:gd name="connsiteX252" fmla="*/ 5615 w 10000"/>
                <a:gd name="connsiteY252" fmla="*/ 5365 h 10000"/>
                <a:gd name="connsiteX253" fmla="*/ 5676 w 10000"/>
                <a:gd name="connsiteY253" fmla="*/ 5378 h 10000"/>
                <a:gd name="connsiteX254" fmla="*/ 5740 w 10000"/>
                <a:gd name="connsiteY254" fmla="*/ 5419 h 10000"/>
                <a:gd name="connsiteX255" fmla="*/ 5820 w 10000"/>
                <a:gd name="connsiteY255" fmla="*/ 5450 h 10000"/>
                <a:gd name="connsiteX256" fmla="*/ 5902 w 10000"/>
                <a:gd name="connsiteY256" fmla="*/ 5477 h 10000"/>
                <a:gd name="connsiteX257" fmla="*/ 5981 w 10000"/>
                <a:gd name="connsiteY257" fmla="*/ 5484 h 10000"/>
                <a:gd name="connsiteX258" fmla="*/ 6048 w 10000"/>
                <a:gd name="connsiteY258" fmla="*/ 5477 h 10000"/>
                <a:gd name="connsiteX259" fmla="*/ 6100 w 10000"/>
                <a:gd name="connsiteY259" fmla="*/ 5477 h 10000"/>
                <a:gd name="connsiteX260" fmla="*/ 6155 w 10000"/>
                <a:gd name="connsiteY260" fmla="*/ 5470 h 10000"/>
                <a:gd name="connsiteX261" fmla="*/ 6197 w 10000"/>
                <a:gd name="connsiteY261" fmla="*/ 5456 h 10000"/>
                <a:gd name="connsiteX262" fmla="*/ 6234 w 10000"/>
                <a:gd name="connsiteY262" fmla="*/ 5419 h 10000"/>
                <a:gd name="connsiteX263" fmla="*/ 6271 w 10000"/>
                <a:gd name="connsiteY263" fmla="*/ 5365 h 10000"/>
                <a:gd name="connsiteX264" fmla="*/ 6310 w 10000"/>
                <a:gd name="connsiteY264" fmla="*/ 5297 h 10000"/>
                <a:gd name="connsiteX265" fmla="*/ 6353 w 10000"/>
                <a:gd name="connsiteY265" fmla="*/ 5219 h 10000"/>
                <a:gd name="connsiteX266" fmla="*/ 6402 w 10000"/>
                <a:gd name="connsiteY266" fmla="*/ 5151 h 10000"/>
                <a:gd name="connsiteX267" fmla="*/ 6450 w 10000"/>
                <a:gd name="connsiteY267" fmla="*/ 5097 h 10000"/>
                <a:gd name="connsiteX268" fmla="*/ 6490 w 10000"/>
                <a:gd name="connsiteY268" fmla="*/ 5070 h 10000"/>
                <a:gd name="connsiteX269" fmla="*/ 6539 w 10000"/>
                <a:gd name="connsiteY269" fmla="*/ 5056 h 10000"/>
                <a:gd name="connsiteX270" fmla="*/ 6600 w 10000"/>
                <a:gd name="connsiteY270" fmla="*/ 5049 h 10000"/>
                <a:gd name="connsiteX271" fmla="*/ 6670 w 10000"/>
                <a:gd name="connsiteY271" fmla="*/ 5042 h 10000"/>
                <a:gd name="connsiteX272" fmla="*/ 6743 w 10000"/>
                <a:gd name="connsiteY272" fmla="*/ 5036 h 10000"/>
                <a:gd name="connsiteX273" fmla="*/ 6798 w 10000"/>
                <a:gd name="connsiteY273" fmla="*/ 5029 h 10000"/>
                <a:gd name="connsiteX274" fmla="*/ 6834 w 10000"/>
                <a:gd name="connsiteY274" fmla="*/ 5012 h 10000"/>
                <a:gd name="connsiteX275" fmla="*/ 6868 w 10000"/>
                <a:gd name="connsiteY275" fmla="*/ 4985 h 10000"/>
                <a:gd name="connsiteX276" fmla="*/ 6910 w 10000"/>
                <a:gd name="connsiteY276" fmla="*/ 4937 h 10000"/>
                <a:gd name="connsiteX277" fmla="*/ 6959 w 10000"/>
                <a:gd name="connsiteY277" fmla="*/ 4876 h 10000"/>
                <a:gd name="connsiteX278" fmla="*/ 7002 w 10000"/>
                <a:gd name="connsiteY278" fmla="*/ 4822 h 10000"/>
                <a:gd name="connsiteX279" fmla="*/ 7032 w 10000"/>
                <a:gd name="connsiteY279" fmla="*/ 4778 h 10000"/>
                <a:gd name="connsiteX280" fmla="*/ 7041 w 10000"/>
                <a:gd name="connsiteY280" fmla="*/ 4710 h 10000"/>
                <a:gd name="connsiteX281" fmla="*/ 7054 w 10000"/>
                <a:gd name="connsiteY281" fmla="*/ 4628 h 10000"/>
                <a:gd name="connsiteX282" fmla="*/ 7072 w 10000"/>
                <a:gd name="connsiteY282" fmla="*/ 4557 h 10000"/>
                <a:gd name="connsiteX283" fmla="*/ 7102 w 10000"/>
                <a:gd name="connsiteY283" fmla="*/ 4489 h 10000"/>
                <a:gd name="connsiteX284" fmla="*/ 7163 w 10000"/>
                <a:gd name="connsiteY284" fmla="*/ 4421 h 10000"/>
                <a:gd name="connsiteX285" fmla="*/ 7233 w 10000"/>
                <a:gd name="connsiteY285" fmla="*/ 4364 h 10000"/>
                <a:gd name="connsiteX286" fmla="*/ 7319 w 10000"/>
                <a:gd name="connsiteY286" fmla="*/ 4330 h 10000"/>
                <a:gd name="connsiteX287" fmla="*/ 7361 w 10000"/>
                <a:gd name="connsiteY287" fmla="*/ 4309 h 10000"/>
                <a:gd name="connsiteX288" fmla="*/ 7392 w 10000"/>
                <a:gd name="connsiteY288" fmla="*/ 4282 h 10000"/>
                <a:gd name="connsiteX289" fmla="*/ 7413 w 10000"/>
                <a:gd name="connsiteY289" fmla="*/ 4242 h 10000"/>
                <a:gd name="connsiteX290" fmla="*/ 7444 w 10000"/>
                <a:gd name="connsiteY290" fmla="*/ 4208 h 10000"/>
                <a:gd name="connsiteX291" fmla="*/ 7480 w 10000"/>
                <a:gd name="connsiteY291" fmla="*/ 4181 h 10000"/>
                <a:gd name="connsiteX292" fmla="*/ 7523 w 10000"/>
                <a:gd name="connsiteY292" fmla="*/ 4164 h 10000"/>
                <a:gd name="connsiteX293" fmla="*/ 7578 w 10000"/>
                <a:gd name="connsiteY293" fmla="*/ 4130 h 10000"/>
                <a:gd name="connsiteX294" fmla="*/ 7648 w 10000"/>
                <a:gd name="connsiteY294" fmla="*/ 4089 h 10000"/>
                <a:gd name="connsiteX295" fmla="*/ 7721 w 10000"/>
                <a:gd name="connsiteY295" fmla="*/ 4055 h 10000"/>
                <a:gd name="connsiteX296" fmla="*/ 7797 w 10000"/>
                <a:gd name="connsiteY296" fmla="*/ 4035 h 10000"/>
                <a:gd name="connsiteX297" fmla="*/ 7870 w 10000"/>
                <a:gd name="connsiteY297" fmla="*/ 4028 h 10000"/>
                <a:gd name="connsiteX298" fmla="*/ 7943 w 10000"/>
                <a:gd name="connsiteY298" fmla="*/ 4035 h 10000"/>
                <a:gd name="connsiteX299" fmla="*/ 8007 w 10000"/>
                <a:gd name="connsiteY299" fmla="*/ 4055 h 10000"/>
                <a:gd name="connsiteX300" fmla="*/ 8080 w 10000"/>
                <a:gd name="connsiteY300" fmla="*/ 4069 h 10000"/>
                <a:gd name="connsiteX301" fmla="*/ 8135 w 10000"/>
                <a:gd name="connsiteY301" fmla="*/ 4082 h 10000"/>
                <a:gd name="connsiteX302" fmla="*/ 8181 w 10000"/>
                <a:gd name="connsiteY302" fmla="*/ 4082 h 10000"/>
                <a:gd name="connsiteX303" fmla="*/ 8218 w 10000"/>
                <a:gd name="connsiteY303" fmla="*/ 4062 h 10000"/>
                <a:gd name="connsiteX304" fmla="*/ 8248 w 10000"/>
                <a:gd name="connsiteY304" fmla="*/ 4014 h 10000"/>
                <a:gd name="connsiteX305" fmla="*/ 8266 w 10000"/>
                <a:gd name="connsiteY305" fmla="*/ 3974 h 10000"/>
                <a:gd name="connsiteX306" fmla="*/ 8266 w 10000"/>
                <a:gd name="connsiteY306" fmla="*/ 3929 h 10000"/>
                <a:gd name="connsiteX307" fmla="*/ 8248 w 10000"/>
                <a:gd name="connsiteY307" fmla="*/ 3868 h 10000"/>
                <a:gd name="connsiteX308" fmla="*/ 8211 w 10000"/>
                <a:gd name="connsiteY308" fmla="*/ 3821 h 10000"/>
                <a:gd name="connsiteX309" fmla="*/ 8172 w 10000"/>
                <a:gd name="connsiteY309" fmla="*/ 3760 h 10000"/>
                <a:gd name="connsiteX310" fmla="*/ 8111 w 10000"/>
                <a:gd name="connsiteY310" fmla="*/ 3695 h 10000"/>
                <a:gd name="connsiteX311" fmla="*/ 8056 w 10000"/>
                <a:gd name="connsiteY311" fmla="*/ 3634 h 10000"/>
                <a:gd name="connsiteX312" fmla="*/ 8001 w 10000"/>
                <a:gd name="connsiteY312" fmla="*/ 3580 h 10000"/>
                <a:gd name="connsiteX313" fmla="*/ 7956 w 10000"/>
                <a:gd name="connsiteY313" fmla="*/ 3536 h 10000"/>
                <a:gd name="connsiteX314" fmla="*/ 7846 w 10000"/>
                <a:gd name="connsiteY314" fmla="*/ 3448 h 10000"/>
                <a:gd name="connsiteX315" fmla="*/ 7733 w 10000"/>
                <a:gd name="connsiteY315" fmla="*/ 3407 h 10000"/>
                <a:gd name="connsiteX316" fmla="*/ 7690 w 10000"/>
                <a:gd name="connsiteY316" fmla="*/ 3386 h 10000"/>
                <a:gd name="connsiteX317" fmla="*/ 7648 w 10000"/>
                <a:gd name="connsiteY317" fmla="*/ 3359 h 10000"/>
                <a:gd name="connsiteX318" fmla="*/ 7611 w 10000"/>
                <a:gd name="connsiteY318" fmla="*/ 3346 h 10000"/>
                <a:gd name="connsiteX319" fmla="*/ 7572 w 10000"/>
                <a:gd name="connsiteY319" fmla="*/ 3339 h 10000"/>
                <a:gd name="connsiteX320" fmla="*/ 7523 w 10000"/>
                <a:gd name="connsiteY320" fmla="*/ 3359 h 10000"/>
                <a:gd name="connsiteX321" fmla="*/ 7474 w 10000"/>
                <a:gd name="connsiteY321" fmla="*/ 3414 h 10000"/>
                <a:gd name="connsiteX322" fmla="*/ 7431 w 10000"/>
                <a:gd name="connsiteY322" fmla="*/ 3475 h 10000"/>
                <a:gd name="connsiteX323" fmla="*/ 7392 w 10000"/>
                <a:gd name="connsiteY323" fmla="*/ 3529 h 10000"/>
                <a:gd name="connsiteX324" fmla="*/ 7337 w 10000"/>
                <a:gd name="connsiteY324" fmla="*/ 3566 h 10000"/>
                <a:gd name="connsiteX325" fmla="*/ 7294 w 10000"/>
                <a:gd name="connsiteY325" fmla="*/ 3573 h 10000"/>
                <a:gd name="connsiteX326" fmla="*/ 7239 w 10000"/>
                <a:gd name="connsiteY326" fmla="*/ 3560 h 10000"/>
                <a:gd name="connsiteX327" fmla="*/ 7182 w 10000"/>
                <a:gd name="connsiteY327" fmla="*/ 3543 h 10000"/>
                <a:gd name="connsiteX328" fmla="*/ 7121 w 10000"/>
                <a:gd name="connsiteY328" fmla="*/ 3515 h 10000"/>
                <a:gd name="connsiteX329" fmla="*/ 7060 w 10000"/>
                <a:gd name="connsiteY329" fmla="*/ 3502 h 10000"/>
                <a:gd name="connsiteX330" fmla="*/ 7020 w 10000"/>
                <a:gd name="connsiteY330" fmla="*/ 3509 h 10000"/>
                <a:gd name="connsiteX331" fmla="*/ 6984 w 10000"/>
                <a:gd name="connsiteY331" fmla="*/ 3536 h 10000"/>
                <a:gd name="connsiteX332" fmla="*/ 6953 w 10000"/>
                <a:gd name="connsiteY332" fmla="*/ 3573 h 10000"/>
                <a:gd name="connsiteX333" fmla="*/ 6923 w 10000"/>
                <a:gd name="connsiteY333" fmla="*/ 3621 h 10000"/>
                <a:gd name="connsiteX334" fmla="*/ 6886 w 10000"/>
                <a:gd name="connsiteY334" fmla="*/ 3661 h 10000"/>
                <a:gd name="connsiteX335" fmla="*/ 6849 w 10000"/>
                <a:gd name="connsiteY335" fmla="*/ 3688 h 10000"/>
                <a:gd name="connsiteX336" fmla="*/ 6810 w 10000"/>
                <a:gd name="connsiteY336" fmla="*/ 3688 h 10000"/>
                <a:gd name="connsiteX337" fmla="*/ 6737 w 10000"/>
                <a:gd name="connsiteY337" fmla="*/ 3648 h 10000"/>
                <a:gd name="connsiteX338" fmla="*/ 6670 w 10000"/>
                <a:gd name="connsiteY338" fmla="*/ 3600 h 10000"/>
                <a:gd name="connsiteX339" fmla="*/ 6624 w 10000"/>
                <a:gd name="connsiteY339" fmla="*/ 3543 h 10000"/>
                <a:gd name="connsiteX340" fmla="*/ 6606 w 10000"/>
                <a:gd name="connsiteY340" fmla="*/ 3475 h 10000"/>
                <a:gd name="connsiteX341" fmla="*/ 6612 w 10000"/>
                <a:gd name="connsiteY341" fmla="*/ 3427 h 10000"/>
                <a:gd name="connsiteX342" fmla="*/ 6636 w 10000"/>
                <a:gd name="connsiteY342" fmla="*/ 3400 h 10000"/>
                <a:gd name="connsiteX343" fmla="*/ 6658 w 10000"/>
                <a:gd name="connsiteY343" fmla="*/ 3366 h 10000"/>
                <a:gd name="connsiteX344" fmla="*/ 6682 w 10000"/>
                <a:gd name="connsiteY344" fmla="*/ 3332 h 10000"/>
                <a:gd name="connsiteX345" fmla="*/ 6694 w 10000"/>
                <a:gd name="connsiteY345" fmla="*/ 3275 h 10000"/>
                <a:gd name="connsiteX346" fmla="*/ 6700 w 10000"/>
                <a:gd name="connsiteY346" fmla="*/ 3173 h 10000"/>
                <a:gd name="connsiteX347" fmla="*/ 6706 w 10000"/>
                <a:gd name="connsiteY347" fmla="*/ 3061 h 10000"/>
                <a:gd name="connsiteX348" fmla="*/ 6725 w 10000"/>
                <a:gd name="connsiteY348" fmla="*/ 2945 h 10000"/>
                <a:gd name="connsiteX349" fmla="*/ 6755 w 10000"/>
                <a:gd name="connsiteY349" fmla="*/ 2847 h 10000"/>
                <a:gd name="connsiteX350" fmla="*/ 6792 w 10000"/>
                <a:gd name="connsiteY350" fmla="*/ 2752 h 10000"/>
                <a:gd name="connsiteX351" fmla="*/ 6822 w 10000"/>
                <a:gd name="connsiteY351" fmla="*/ 2654 h 10000"/>
                <a:gd name="connsiteX352" fmla="*/ 6849 w 10000"/>
                <a:gd name="connsiteY352" fmla="*/ 2559 h 10000"/>
                <a:gd name="connsiteX353" fmla="*/ 6868 w 10000"/>
                <a:gd name="connsiteY353" fmla="*/ 2494 h 10000"/>
                <a:gd name="connsiteX354" fmla="*/ 6892 w 10000"/>
                <a:gd name="connsiteY354" fmla="*/ 2447 h 10000"/>
                <a:gd name="connsiteX355" fmla="*/ 6935 w 10000"/>
                <a:gd name="connsiteY355" fmla="*/ 2419 h 10000"/>
                <a:gd name="connsiteX356" fmla="*/ 6996 w 10000"/>
                <a:gd name="connsiteY356" fmla="*/ 2413 h 10000"/>
                <a:gd name="connsiteX357" fmla="*/ 7060 w 10000"/>
                <a:gd name="connsiteY357" fmla="*/ 2419 h 10000"/>
                <a:gd name="connsiteX358" fmla="*/ 7102 w 10000"/>
                <a:gd name="connsiteY358" fmla="*/ 2440 h 10000"/>
                <a:gd name="connsiteX359" fmla="*/ 7157 w 10000"/>
                <a:gd name="connsiteY359" fmla="*/ 2460 h 10000"/>
                <a:gd name="connsiteX360" fmla="*/ 7206 w 10000"/>
                <a:gd name="connsiteY360" fmla="*/ 2487 h 10000"/>
                <a:gd name="connsiteX361" fmla="*/ 7252 w 10000"/>
                <a:gd name="connsiteY361" fmla="*/ 2497 h 10000"/>
                <a:gd name="connsiteX362" fmla="*/ 7294 w 10000"/>
                <a:gd name="connsiteY362" fmla="*/ 2497 h 10000"/>
                <a:gd name="connsiteX363" fmla="*/ 7331 w 10000"/>
                <a:gd name="connsiteY363" fmla="*/ 2474 h 10000"/>
                <a:gd name="connsiteX364" fmla="*/ 7386 w 10000"/>
                <a:gd name="connsiteY364" fmla="*/ 2385 h 10000"/>
                <a:gd name="connsiteX365" fmla="*/ 7444 w 10000"/>
                <a:gd name="connsiteY365" fmla="*/ 2290 h 10000"/>
                <a:gd name="connsiteX366" fmla="*/ 7505 w 10000"/>
                <a:gd name="connsiteY366" fmla="*/ 2206 h 10000"/>
                <a:gd name="connsiteX367" fmla="*/ 7547 w 10000"/>
                <a:gd name="connsiteY367" fmla="*/ 2172 h 10000"/>
                <a:gd name="connsiteX368" fmla="*/ 7596 w 10000"/>
                <a:gd name="connsiteY368" fmla="*/ 2158 h 10000"/>
                <a:gd name="connsiteX369" fmla="*/ 7636 w 10000"/>
                <a:gd name="connsiteY369" fmla="*/ 2151 h 10000"/>
                <a:gd name="connsiteX370" fmla="*/ 7684 w 10000"/>
                <a:gd name="connsiteY370" fmla="*/ 2138 h 10000"/>
                <a:gd name="connsiteX371" fmla="*/ 7721 w 10000"/>
                <a:gd name="connsiteY371" fmla="*/ 2111 h 10000"/>
                <a:gd name="connsiteX372" fmla="*/ 7739 w 10000"/>
                <a:gd name="connsiteY372" fmla="*/ 2073 h 10000"/>
                <a:gd name="connsiteX373" fmla="*/ 7745 w 10000"/>
                <a:gd name="connsiteY373" fmla="*/ 2019 h 10000"/>
                <a:gd name="connsiteX374" fmla="*/ 7733 w 10000"/>
                <a:gd name="connsiteY374" fmla="*/ 1958 h 10000"/>
                <a:gd name="connsiteX375" fmla="*/ 7721 w 10000"/>
                <a:gd name="connsiteY375" fmla="*/ 1904 h 10000"/>
                <a:gd name="connsiteX376" fmla="*/ 7709 w 10000"/>
                <a:gd name="connsiteY376" fmla="*/ 1860 h 10000"/>
                <a:gd name="connsiteX377" fmla="*/ 7715 w 10000"/>
                <a:gd name="connsiteY377" fmla="*/ 1812 h 10000"/>
                <a:gd name="connsiteX378" fmla="*/ 7727 w 10000"/>
                <a:gd name="connsiteY378" fmla="*/ 1758 h 10000"/>
                <a:gd name="connsiteX379" fmla="*/ 7745 w 10000"/>
                <a:gd name="connsiteY379" fmla="*/ 1690 h 10000"/>
                <a:gd name="connsiteX380" fmla="*/ 7770 w 10000"/>
                <a:gd name="connsiteY380" fmla="*/ 1619 h 10000"/>
                <a:gd name="connsiteX381" fmla="*/ 7788 w 10000"/>
                <a:gd name="connsiteY381" fmla="*/ 1558 h 10000"/>
                <a:gd name="connsiteX382" fmla="*/ 7803 w 10000"/>
                <a:gd name="connsiteY382" fmla="*/ 1503 h 10000"/>
                <a:gd name="connsiteX383" fmla="*/ 7821 w 10000"/>
                <a:gd name="connsiteY383" fmla="*/ 1412 h 10000"/>
                <a:gd name="connsiteX384" fmla="*/ 7834 w 10000"/>
                <a:gd name="connsiteY384" fmla="*/ 1310 h 10000"/>
                <a:gd name="connsiteX385" fmla="*/ 7858 w 10000"/>
                <a:gd name="connsiteY385" fmla="*/ 1205 h 10000"/>
                <a:gd name="connsiteX386" fmla="*/ 7876 w 10000"/>
                <a:gd name="connsiteY386" fmla="*/ 1144 h 10000"/>
                <a:gd name="connsiteX387" fmla="*/ 7888 w 10000"/>
                <a:gd name="connsiteY387" fmla="*/ 1110 h 10000"/>
                <a:gd name="connsiteX388" fmla="*/ 7907 w 10000"/>
                <a:gd name="connsiteY388" fmla="*/ 1076 h 10000"/>
                <a:gd name="connsiteX389" fmla="*/ 7931 w 10000"/>
                <a:gd name="connsiteY389" fmla="*/ 1035 h 10000"/>
                <a:gd name="connsiteX390" fmla="*/ 7968 w 10000"/>
                <a:gd name="connsiteY390" fmla="*/ 998 h 10000"/>
                <a:gd name="connsiteX391" fmla="*/ 8001 w 10000"/>
                <a:gd name="connsiteY391" fmla="*/ 937 h 10000"/>
                <a:gd name="connsiteX392" fmla="*/ 8020 w 10000"/>
                <a:gd name="connsiteY392" fmla="*/ 882 h 10000"/>
                <a:gd name="connsiteX393" fmla="*/ 8026 w 10000"/>
                <a:gd name="connsiteY393" fmla="*/ 835 h 10000"/>
                <a:gd name="connsiteX394" fmla="*/ 8026 w 10000"/>
                <a:gd name="connsiteY394" fmla="*/ 784 h 10000"/>
                <a:gd name="connsiteX395" fmla="*/ 8020 w 10000"/>
                <a:gd name="connsiteY395" fmla="*/ 709 h 10000"/>
                <a:gd name="connsiteX396" fmla="*/ 8130 w 10000"/>
                <a:gd name="connsiteY396" fmla="*/ 3493 h 10000"/>
                <a:gd name="connsiteX397" fmla="*/ 8007 w 10000"/>
                <a:gd name="connsiteY397" fmla="*/ 556 h 10000"/>
                <a:gd name="connsiteX398" fmla="*/ 7989 w 10000"/>
                <a:gd name="connsiteY398" fmla="*/ 509 h 10000"/>
                <a:gd name="connsiteX399" fmla="*/ 7968 w 10000"/>
                <a:gd name="connsiteY399" fmla="*/ 495 h 10000"/>
                <a:gd name="connsiteX400" fmla="*/ 7937 w 10000"/>
                <a:gd name="connsiteY400" fmla="*/ 502 h 10000"/>
                <a:gd name="connsiteX401" fmla="*/ 7901 w 10000"/>
                <a:gd name="connsiteY401" fmla="*/ 516 h 10000"/>
                <a:gd name="connsiteX402" fmla="*/ 7864 w 10000"/>
                <a:gd name="connsiteY402" fmla="*/ 529 h 10000"/>
                <a:gd name="connsiteX403" fmla="*/ 7821 w 10000"/>
                <a:gd name="connsiteY403" fmla="*/ 536 h 10000"/>
                <a:gd name="connsiteX404" fmla="*/ 7788 w 10000"/>
                <a:gd name="connsiteY404" fmla="*/ 529 h 10000"/>
                <a:gd name="connsiteX405" fmla="*/ 7764 w 10000"/>
                <a:gd name="connsiteY405" fmla="*/ 502 h 10000"/>
                <a:gd name="connsiteX406" fmla="*/ 7702 w 10000"/>
                <a:gd name="connsiteY406" fmla="*/ 3391 h 10000"/>
                <a:gd name="connsiteX407" fmla="*/ 7874 w 10000"/>
                <a:gd name="connsiteY407" fmla="*/ 2895 h 10000"/>
                <a:gd name="connsiteX408" fmla="*/ 8374 w 10000"/>
                <a:gd name="connsiteY408" fmla="*/ 3650 h 10000"/>
                <a:gd name="connsiteX409" fmla="*/ 8105 w 10000"/>
                <a:gd name="connsiteY409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264 w 10000"/>
                <a:gd name="connsiteY13" fmla="*/ 3256 h 10000"/>
                <a:gd name="connsiteX14" fmla="*/ 8930 w 10000"/>
                <a:gd name="connsiteY14" fmla="*/ 3491 h 10000"/>
                <a:gd name="connsiteX15" fmla="*/ 8610 w 10000"/>
                <a:gd name="connsiteY15" fmla="*/ 3155 h 10000"/>
                <a:gd name="connsiteX16" fmla="*/ 8135 w 10000"/>
                <a:gd name="connsiteY16" fmla="*/ 448 h 10000"/>
                <a:gd name="connsiteX17" fmla="*/ 8403 w 10000"/>
                <a:gd name="connsiteY17" fmla="*/ 3616 h 10000"/>
                <a:gd name="connsiteX18" fmla="*/ 8971 w 10000"/>
                <a:gd name="connsiteY18" fmla="*/ 3282 h 10000"/>
                <a:gd name="connsiteX19" fmla="*/ 8900 w 10000"/>
                <a:gd name="connsiteY19" fmla="*/ 2965 h 10000"/>
                <a:gd name="connsiteX20" fmla="*/ 8693 w 10000"/>
                <a:gd name="connsiteY20" fmla="*/ 1110 h 10000"/>
                <a:gd name="connsiteX21" fmla="*/ 8830 w 10000"/>
                <a:gd name="connsiteY21" fmla="*/ 3090 h 10000"/>
                <a:gd name="connsiteX22" fmla="*/ 9214 w 10000"/>
                <a:gd name="connsiteY22" fmla="*/ 3632 h 10000"/>
                <a:gd name="connsiteX23" fmla="*/ 9254 w 10000"/>
                <a:gd name="connsiteY23" fmla="*/ 2330 h 10000"/>
                <a:gd name="connsiteX24" fmla="*/ 9418 w 10000"/>
                <a:gd name="connsiteY24" fmla="*/ 2472 h 10000"/>
                <a:gd name="connsiteX25" fmla="*/ 8903 w 10000"/>
                <a:gd name="connsiteY25" fmla="*/ 2720 h 10000"/>
                <a:gd name="connsiteX26" fmla="*/ 9298 w 10000"/>
                <a:gd name="connsiteY26" fmla="*/ 2663 h 10000"/>
                <a:gd name="connsiteX27" fmla="*/ 9241 w 10000"/>
                <a:gd name="connsiteY27" fmla="*/ 2547 h 10000"/>
                <a:gd name="connsiteX28" fmla="*/ 9753 w 10000"/>
                <a:gd name="connsiteY28" fmla="*/ 1697 h 10000"/>
                <a:gd name="connsiteX29" fmla="*/ 9845 w 10000"/>
                <a:gd name="connsiteY29" fmla="*/ 2090 h 10000"/>
                <a:gd name="connsiteX30" fmla="*/ 9747 w 10000"/>
                <a:gd name="connsiteY30" fmla="*/ 2145 h 10000"/>
                <a:gd name="connsiteX31" fmla="*/ 9723 w 10000"/>
                <a:gd name="connsiteY31" fmla="*/ 2379 h 10000"/>
                <a:gd name="connsiteX32" fmla="*/ 9567 w 10000"/>
                <a:gd name="connsiteY32" fmla="*/ 2565 h 10000"/>
                <a:gd name="connsiteX33" fmla="*/ 9400 w 10000"/>
                <a:gd name="connsiteY33" fmla="*/ 2939 h 10000"/>
                <a:gd name="connsiteX34" fmla="*/ 9147 w 10000"/>
                <a:gd name="connsiteY34" fmla="*/ 3247 h 10000"/>
                <a:gd name="connsiteX35" fmla="*/ 9101 w 10000"/>
                <a:gd name="connsiteY35" fmla="*/ 3407 h 10000"/>
                <a:gd name="connsiteX36" fmla="*/ 9269 w 10000"/>
                <a:gd name="connsiteY36" fmla="*/ 3607 h 10000"/>
                <a:gd name="connsiteX37" fmla="*/ 9394 w 10000"/>
                <a:gd name="connsiteY37" fmla="*/ 3800 h 10000"/>
                <a:gd name="connsiteX38" fmla="*/ 9357 w 10000"/>
                <a:gd name="connsiteY38" fmla="*/ 4075 h 10000"/>
                <a:gd name="connsiteX39" fmla="*/ 9381 w 10000"/>
                <a:gd name="connsiteY39" fmla="*/ 4296 h 10000"/>
                <a:gd name="connsiteX40" fmla="*/ 9232 w 10000"/>
                <a:gd name="connsiteY40" fmla="*/ 4221 h 10000"/>
                <a:gd name="connsiteX41" fmla="*/ 9183 w 10000"/>
                <a:gd name="connsiteY41" fmla="*/ 4289 h 10000"/>
                <a:gd name="connsiteX42" fmla="*/ 9052 w 10000"/>
                <a:gd name="connsiteY42" fmla="*/ 4242 h 10000"/>
                <a:gd name="connsiteX43" fmla="*/ 8979 w 10000"/>
                <a:gd name="connsiteY43" fmla="*/ 4428 h 10000"/>
                <a:gd name="connsiteX44" fmla="*/ 9107 w 10000"/>
                <a:gd name="connsiteY44" fmla="*/ 4455 h 10000"/>
                <a:gd name="connsiteX45" fmla="*/ 9232 w 10000"/>
                <a:gd name="connsiteY45" fmla="*/ 4642 h 10000"/>
                <a:gd name="connsiteX46" fmla="*/ 9214 w 10000"/>
                <a:gd name="connsiteY46" fmla="*/ 4924 h 10000"/>
                <a:gd name="connsiteX47" fmla="*/ 9321 w 10000"/>
                <a:gd name="connsiteY47" fmla="*/ 5090 h 10000"/>
                <a:gd name="connsiteX48" fmla="*/ 9327 w 10000"/>
                <a:gd name="connsiteY48" fmla="*/ 5192 h 10000"/>
                <a:gd name="connsiteX49" fmla="*/ 9418 w 10000"/>
                <a:gd name="connsiteY49" fmla="*/ 5212 h 10000"/>
                <a:gd name="connsiteX50" fmla="*/ 9659 w 10000"/>
                <a:gd name="connsiteY50" fmla="*/ 5005 h 10000"/>
                <a:gd name="connsiteX51" fmla="*/ 9778 w 10000"/>
                <a:gd name="connsiteY51" fmla="*/ 5229 h 10000"/>
                <a:gd name="connsiteX52" fmla="*/ 9884 w 10000"/>
                <a:gd name="connsiteY52" fmla="*/ 5456 h 10000"/>
                <a:gd name="connsiteX53" fmla="*/ 10000 w 10000"/>
                <a:gd name="connsiteY53" fmla="*/ 5531 h 10000"/>
                <a:gd name="connsiteX54" fmla="*/ 10000 w 10000"/>
                <a:gd name="connsiteY54" fmla="*/ 5691 h 10000"/>
                <a:gd name="connsiteX55" fmla="*/ 9869 w 10000"/>
                <a:gd name="connsiteY55" fmla="*/ 5864 h 10000"/>
                <a:gd name="connsiteX56" fmla="*/ 9717 w 10000"/>
                <a:gd name="connsiteY56" fmla="*/ 6026 h 10000"/>
                <a:gd name="connsiteX57" fmla="*/ 9561 w 10000"/>
                <a:gd name="connsiteY57" fmla="*/ 5993 h 10000"/>
                <a:gd name="connsiteX58" fmla="*/ 9549 w 10000"/>
                <a:gd name="connsiteY58" fmla="*/ 6118 h 10000"/>
                <a:gd name="connsiteX59" fmla="*/ 9449 w 10000"/>
                <a:gd name="connsiteY59" fmla="*/ 6172 h 10000"/>
                <a:gd name="connsiteX60" fmla="*/ 9238 w 10000"/>
                <a:gd name="connsiteY60" fmla="*/ 6240 h 10000"/>
                <a:gd name="connsiteX61" fmla="*/ 9083 w 10000"/>
                <a:gd name="connsiteY61" fmla="*/ 6440 h 10000"/>
                <a:gd name="connsiteX62" fmla="*/ 8921 w 10000"/>
                <a:gd name="connsiteY62" fmla="*/ 6586 h 10000"/>
                <a:gd name="connsiteX63" fmla="*/ 8787 w 10000"/>
                <a:gd name="connsiteY63" fmla="*/ 6827 h 10000"/>
                <a:gd name="connsiteX64" fmla="*/ 8650 w 10000"/>
                <a:gd name="connsiteY64" fmla="*/ 6607 h 10000"/>
                <a:gd name="connsiteX65" fmla="*/ 8525 w 10000"/>
                <a:gd name="connsiteY65" fmla="*/ 6505 h 10000"/>
                <a:gd name="connsiteX66" fmla="*/ 8434 w 10000"/>
                <a:gd name="connsiteY66" fmla="*/ 6600 h 10000"/>
                <a:gd name="connsiteX67" fmla="*/ 8495 w 10000"/>
                <a:gd name="connsiteY67" fmla="*/ 6675 h 10000"/>
                <a:gd name="connsiteX68" fmla="*/ 8495 w 10000"/>
                <a:gd name="connsiteY68" fmla="*/ 6895 h 10000"/>
                <a:gd name="connsiteX69" fmla="*/ 8565 w 10000"/>
                <a:gd name="connsiteY69" fmla="*/ 7082 h 10000"/>
                <a:gd name="connsiteX70" fmla="*/ 8464 w 10000"/>
                <a:gd name="connsiteY70" fmla="*/ 7262 h 10000"/>
                <a:gd name="connsiteX71" fmla="*/ 8440 w 10000"/>
                <a:gd name="connsiteY71" fmla="*/ 7187 h 10000"/>
                <a:gd name="connsiteX72" fmla="*/ 8236 w 10000"/>
                <a:gd name="connsiteY72" fmla="*/ 7180 h 10000"/>
                <a:gd name="connsiteX73" fmla="*/ 8093 w 10000"/>
                <a:gd name="connsiteY73" fmla="*/ 7034 h 10000"/>
                <a:gd name="connsiteX74" fmla="*/ 8044 w 10000"/>
                <a:gd name="connsiteY74" fmla="*/ 6827 h 10000"/>
                <a:gd name="connsiteX75" fmla="*/ 7943 w 10000"/>
                <a:gd name="connsiteY75" fmla="*/ 6688 h 10000"/>
                <a:gd name="connsiteX76" fmla="*/ 7864 w 10000"/>
                <a:gd name="connsiteY76" fmla="*/ 6532 h 10000"/>
                <a:gd name="connsiteX77" fmla="*/ 7788 w 10000"/>
                <a:gd name="connsiteY77" fmla="*/ 6485 h 10000"/>
                <a:gd name="connsiteX78" fmla="*/ 7727 w 10000"/>
                <a:gd name="connsiteY78" fmla="*/ 6586 h 10000"/>
                <a:gd name="connsiteX79" fmla="*/ 7636 w 10000"/>
                <a:gd name="connsiteY79" fmla="*/ 6593 h 10000"/>
                <a:gd name="connsiteX80" fmla="*/ 7523 w 10000"/>
                <a:gd name="connsiteY80" fmla="*/ 6675 h 10000"/>
                <a:gd name="connsiteX81" fmla="*/ 7553 w 10000"/>
                <a:gd name="connsiteY81" fmla="*/ 6905 h 10000"/>
                <a:gd name="connsiteX82" fmla="*/ 7438 w 10000"/>
                <a:gd name="connsiteY82" fmla="*/ 6953 h 10000"/>
                <a:gd name="connsiteX83" fmla="*/ 7355 w 10000"/>
                <a:gd name="connsiteY83" fmla="*/ 6919 h 10000"/>
                <a:gd name="connsiteX84" fmla="*/ 7270 w 10000"/>
                <a:gd name="connsiteY84" fmla="*/ 7041 h 10000"/>
                <a:gd name="connsiteX85" fmla="*/ 7151 w 10000"/>
                <a:gd name="connsiteY85" fmla="*/ 7034 h 10000"/>
                <a:gd name="connsiteX86" fmla="*/ 6996 w 10000"/>
                <a:gd name="connsiteY86" fmla="*/ 7221 h 10000"/>
                <a:gd name="connsiteX87" fmla="*/ 6849 w 10000"/>
                <a:gd name="connsiteY87" fmla="*/ 7234 h 10000"/>
                <a:gd name="connsiteX88" fmla="*/ 6798 w 10000"/>
                <a:gd name="connsiteY88" fmla="*/ 6973 h 10000"/>
                <a:gd name="connsiteX89" fmla="*/ 6651 w 10000"/>
                <a:gd name="connsiteY89" fmla="*/ 6960 h 10000"/>
                <a:gd name="connsiteX90" fmla="*/ 6575 w 10000"/>
                <a:gd name="connsiteY90" fmla="*/ 7102 h 10000"/>
                <a:gd name="connsiteX91" fmla="*/ 6557 w 10000"/>
                <a:gd name="connsiteY91" fmla="*/ 7268 h 10000"/>
                <a:gd name="connsiteX92" fmla="*/ 6459 w 10000"/>
                <a:gd name="connsiteY92" fmla="*/ 7401 h 10000"/>
                <a:gd name="connsiteX93" fmla="*/ 6496 w 10000"/>
                <a:gd name="connsiteY93" fmla="*/ 7540 h 10000"/>
                <a:gd name="connsiteX94" fmla="*/ 6450 w 10000"/>
                <a:gd name="connsiteY94" fmla="*/ 7621 h 10000"/>
                <a:gd name="connsiteX95" fmla="*/ 6658 w 10000"/>
                <a:gd name="connsiteY95" fmla="*/ 7917 h 10000"/>
                <a:gd name="connsiteX96" fmla="*/ 6322 w 10000"/>
                <a:gd name="connsiteY96" fmla="*/ 8062 h 10000"/>
                <a:gd name="connsiteX97" fmla="*/ 6137 w 10000"/>
                <a:gd name="connsiteY97" fmla="*/ 8062 h 10000"/>
                <a:gd name="connsiteX98" fmla="*/ 5874 w 10000"/>
                <a:gd name="connsiteY98" fmla="*/ 8168 h 10000"/>
                <a:gd name="connsiteX99" fmla="*/ 5728 w 10000"/>
                <a:gd name="connsiteY99" fmla="*/ 8571 h 10000"/>
                <a:gd name="connsiteX100" fmla="*/ 5491 w 10000"/>
                <a:gd name="connsiteY100" fmla="*/ 8670 h 10000"/>
                <a:gd name="connsiteX101" fmla="*/ 5381 w 10000"/>
                <a:gd name="connsiteY101" fmla="*/ 8616 h 10000"/>
                <a:gd name="connsiteX102" fmla="*/ 5274 w 10000"/>
                <a:gd name="connsiteY102" fmla="*/ 8816 h 10000"/>
                <a:gd name="connsiteX103" fmla="*/ 5101 w 10000"/>
                <a:gd name="connsiteY103" fmla="*/ 8751 h 10000"/>
                <a:gd name="connsiteX104" fmla="*/ 4939 w 10000"/>
                <a:gd name="connsiteY104" fmla="*/ 8951 h 10000"/>
                <a:gd name="connsiteX105" fmla="*/ 4878 w 10000"/>
                <a:gd name="connsiteY105" fmla="*/ 9223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9 h 10000"/>
                <a:gd name="connsiteX111" fmla="*/ 3775 w 10000"/>
                <a:gd name="connsiteY111" fmla="*/ 9572 h 10000"/>
                <a:gd name="connsiteX112" fmla="*/ 3641 w 10000"/>
                <a:gd name="connsiteY112" fmla="*/ 9437 h 10000"/>
                <a:gd name="connsiteX113" fmla="*/ 3757 w 10000"/>
                <a:gd name="connsiteY113" fmla="*/ 9186 h 10000"/>
                <a:gd name="connsiteX114" fmla="*/ 3803 w 10000"/>
                <a:gd name="connsiteY114" fmla="*/ 9023 h 10000"/>
                <a:gd name="connsiteX115" fmla="*/ 3702 w 10000"/>
                <a:gd name="connsiteY115" fmla="*/ 8863 h 10000"/>
                <a:gd name="connsiteX116" fmla="*/ 3504 w 10000"/>
                <a:gd name="connsiteY116" fmla="*/ 8924 h 10000"/>
                <a:gd name="connsiteX117" fmla="*/ 3397 w 10000"/>
                <a:gd name="connsiteY117" fmla="*/ 9192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4 h 10000"/>
                <a:gd name="connsiteX124" fmla="*/ 2663 w 10000"/>
                <a:gd name="connsiteY124" fmla="*/ 9379 h 10000"/>
                <a:gd name="connsiteX125" fmla="*/ 2663 w 10000"/>
                <a:gd name="connsiteY125" fmla="*/ 9016 h 10000"/>
                <a:gd name="connsiteX126" fmla="*/ 2526 w 10000"/>
                <a:gd name="connsiteY126" fmla="*/ 8884 h 10000"/>
                <a:gd name="connsiteX127" fmla="*/ 2297 w 10000"/>
                <a:gd name="connsiteY127" fmla="*/ 8890 h 10000"/>
                <a:gd name="connsiteX128" fmla="*/ 2005 w 10000"/>
                <a:gd name="connsiteY128" fmla="*/ 9209 h 10000"/>
                <a:gd name="connsiteX129" fmla="*/ 1597 w 10000"/>
                <a:gd name="connsiteY129" fmla="*/ 9209 h 10000"/>
                <a:gd name="connsiteX130" fmla="*/ 1344 w 10000"/>
                <a:gd name="connsiteY130" fmla="*/ 9063 h 10000"/>
                <a:gd name="connsiteX131" fmla="*/ 1356 w 10000"/>
                <a:gd name="connsiteY131" fmla="*/ 8856 h 10000"/>
                <a:gd name="connsiteX132" fmla="*/ 1152 w 10000"/>
                <a:gd name="connsiteY132" fmla="*/ 8843 h 10000"/>
                <a:gd name="connsiteX133" fmla="*/ 920 w 10000"/>
                <a:gd name="connsiteY133" fmla="*/ 8616 h 10000"/>
                <a:gd name="connsiteX134" fmla="*/ 1069 w 10000"/>
                <a:gd name="connsiteY134" fmla="*/ 8381 h 10000"/>
                <a:gd name="connsiteX135" fmla="*/ 1207 w 10000"/>
                <a:gd name="connsiteY135" fmla="*/ 8337 h 10000"/>
                <a:gd name="connsiteX136" fmla="*/ 1146 w 10000"/>
                <a:gd name="connsiteY136" fmla="*/ 8110 h 10000"/>
                <a:gd name="connsiteX137" fmla="*/ 902 w 10000"/>
                <a:gd name="connsiteY137" fmla="*/ 8015 h 10000"/>
                <a:gd name="connsiteX138" fmla="*/ 619 w 10000"/>
                <a:gd name="connsiteY138" fmla="*/ 8056 h 10000"/>
                <a:gd name="connsiteX139" fmla="*/ 475 w 10000"/>
                <a:gd name="connsiteY139" fmla="*/ 8242 h 10000"/>
                <a:gd name="connsiteX140" fmla="*/ 338 w 10000"/>
                <a:gd name="connsiteY140" fmla="*/ 8222 h 10000"/>
                <a:gd name="connsiteX141" fmla="*/ 104 w 10000"/>
                <a:gd name="connsiteY141" fmla="*/ 7917 h 10000"/>
                <a:gd name="connsiteX142" fmla="*/ 0 w 10000"/>
                <a:gd name="connsiteY142" fmla="*/ 7587 h 10000"/>
                <a:gd name="connsiteX143" fmla="*/ 55 w 10000"/>
                <a:gd name="connsiteY143" fmla="*/ 7394 h 10000"/>
                <a:gd name="connsiteX144" fmla="*/ 30 w 10000"/>
                <a:gd name="connsiteY144" fmla="*/ 6973 h 10000"/>
                <a:gd name="connsiteX145" fmla="*/ 43 w 10000"/>
                <a:gd name="connsiteY145" fmla="*/ 6980 h 10000"/>
                <a:gd name="connsiteX146" fmla="*/ 91 w 10000"/>
                <a:gd name="connsiteY146" fmla="*/ 6980 h 10000"/>
                <a:gd name="connsiteX147" fmla="*/ 158 w 10000"/>
                <a:gd name="connsiteY147" fmla="*/ 6987 h 10000"/>
                <a:gd name="connsiteX148" fmla="*/ 241 w 10000"/>
                <a:gd name="connsiteY148" fmla="*/ 7000 h 10000"/>
                <a:gd name="connsiteX149" fmla="*/ 332 w 10000"/>
                <a:gd name="connsiteY149" fmla="*/ 7007 h 10000"/>
                <a:gd name="connsiteX150" fmla="*/ 420 w 10000"/>
                <a:gd name="connsiteY150" fmla="*/ 7021 h 10000"/>
                <a:gd name="connsiteX151" fmla="*/ 506 w 10000"/>
                <a:gd name="connsiteY151" fmla="*/ 7034 h 10000"/>
                <a:gd name="connsiteX152" fmla="*/ 576 w 10000"/>
                <a:gd name="connsiteY152" fmla="*/ 7048 h 10000"/>
                <a:gd name="connsiteX153" fmla="*/ 631 w 10000"/>
                <a:gd name="connsiteY153" fmla="*/ 7061 h 10000"/>
                <a:gd name="connsiteX154" fmla="*/ 740 w 10000"/>
                <a:gd name="connsiteY154" fmla="*/ 7089 h 10000"/>
                <a:gd name="connsiteX155" fmla="*/ 847 w 10000"/>
                <a:gd name="connsiteY155" fmla="*/ 7089 h 10000"/>
                <a:gd name="connsiteX156" fmla="*/ 938 w 10000"/>
                <a:gd name="connsiteY156" fmla="*/ 7061 h 10000"/>
                <a:gd name="connsiteX157" fmla="*/ 984 w 10000"/>
                <a:gd name="connsiteY157" fmla="*/ 7041 h 10000"/>
                <a:gd name="connsiteX158" fmla="*/ 1027 w 10000"/>
                <a:gd name="connsiteY158" fmla="*/ 7021 h 10000"/>
                <a:gd name="connsiteX159" fmla="*/ 1069 w 10000"/>
                <a:gd name="connsiteY159" fmla="*/ 7014 h 10000"/>
                <a:gd name="connsiteX160" fmla="*/ 1118 w 10000"/>
                <a:gd name="connsiteY160" fmla="*/ 7007 h 10000"/>
                <a:gd name="connsiteX161" fmla="*/ 1176 w 10000"/>
                <a:gd name="connsiteY161" fmla="*/ 7021 h 10000"/>
                <a:gd name="connsiteX162" fmla="*/ 1255 w 10000"/>
                <a:gd name="connsiteY162" fmla="*/ 7041 h 10000"/>
                <a:gd name="connsiteX163" fmla="*/ 1344 w 10000"/>
                <a:gd name="connsiteY163" fmla="*/ 7055 h 10000"/>
                <a:gd name="connsiteX164" fmla="*/ 1441 w 10000"/>
                <a:gd name="connsiteY164" fmla="*/ 7068 h 10000"/>
                <a:gd name="connsiteX165" fmla="*/ 1517 w 10000"/>
                <a:gd name="connsiteY165" fmla="*/ 7082 h 10000"/>
                <a:gd name="connsiteX166" fmla="*/ 1578 w 10000"/>
                <a:gd name="connsiteY166" fmla="*/ 7082 h 10000"/>
                <a:gd name="connsiteX167" fmla="*/ 1651 w 10000"/>
                <a:gd name="connsiteY167" fmla="*/ 7089 h 10000"/>
                <a:gd name="connsiteX168" fmla="*/ 1706 w 10000"/>
                <a:gd name="connsiteY168" fmla="*/ 7109 h 10000"/>
                <a:gd name="connsiteX169" fmla="*/ 1752 w 10000"/>
                <a:gd name="connsiteY169" fmla="*/ 7139 h 10000"/>
                <a:gd name="connsiteX170" fmla="*/ 1795 w 10000"/>
                <a:gd name="connsiteY170" fmla="*/ 7187 h 10000"/>
                <a:gd name="connsiteX171" fmla="*/ 1849 w 10000"/>
                <a:gd name="connsiteY171" fmla="*/ 7241 h 10000"/>
                <a:gd name="connsiteX172" fmla="*/ 1907 w 10000"/>
                <a:gd name="connsiteY172" fmla="*/ 7289 h 10000"/>
                <a:gd name="connsiteX173" fmla="*/ 1968 w 10000"/>
                <a:gd name="connsiteY173" fmla="*/ 7316 h 10000"/>
                <a:gd name="connsiteX174" fmla="*/ 2029 w 10000"/>
                <a:gd name="connsiteY174" fmla="*/ 7340 h 10000"/>
                <a:gd name="connsiteX175" fmla="*/ 2087 w 10000"/>
                <a:gd name="connsiteY175" fmla="*/ 7374 h 10000"/>
                <a:gd name="connsiteX176" fmla="*/ 2160 w 10000"/>
                <a:gd name="connsiteY176" fmla="*/ 7408 h 10000"/>
                <a:gd name="connsiteX177" fmla="*/ 2252 w 10000"/>
                <a:gd name="connsiteY177" fmla="*/ 7441 h 10000"/>
                <a:gd name="connsiteX178" fmla="*/ 2322 w 10000"/>
                <a:gd name="connsiteY178" fmla="*/ 7455 h 10000"/>
                <a:gd name="connsiteX179" fmla="*/ 2413 w 10000"/>
                <a:gd name="connsiteY179" fmla="*/ 7462 h 10000"/>
                <a:gd name="connsiteX180" fmla="*/ 2502 w 10000"/>
                <a:gd name="connsiteY180" fmla="*/ 7469 h 10000"/>
                <a:gd name="connsiteX181" fmla="*/ 2593 w 10000"/>
                <a:gd name="connsiteY181" fmla="*/ 7469 h 10000"/>
                <a:gd name="connsiteX182" fmla="*/ 2663 w 10000"/>
                <a:gd name="connsiteY182" fmla="*/ 7469 h 10000"/>
                <a:gd name="connsiteX183" fmla="*/ 2718 w 10000"/>
                <a:gd name="connsiteY183" fmla="*/ 7475 h 10000"/>
                <a:gd name="connsiteX184" fmla="*/ 2754 w 10000"/>
                <a:gd name="connsiteY184" fmla="*/ 7489 h 10000"/>
                <a:gd name="connsiteX185" fmla="*/ 2785 w 10000"/>
                <a:gd name="connsiteY185" fmla="*/ 7516 h 10000"/>
                <a:gd name="connsiteX186" fmla="*/ 2815 w 10000"/>
                <a:gd name="connsiteY186" fmla="*/ 7547 h 10000"/>
                <a:gd name="connsiteX187" fmla="*/ 2849 w 10000"/>
                <a:gd name="connsiteY187" fmla="*/ 7574 h 10000"/>
                <a:gd name="connsiteX188" fmla="*/ 2885 w 10000"/>
                <a:gd name="connsiteY188" fmla="*/ 7587 h 10000"/>
                <a:gd name="connsiteX189" fmla="*/ 2940 w 10000"/>
                <a:gd name="connsiteY189" fmla="*/ 7594 h 10000"/>
                <a:gd name="connsiteX190" fmla="*/ 3001 w 10000"/>
                <a:gd name="connsiteY190" fmla="*/ 7581 h 10000"/>
                <a:gd name="connsiteX191" fmla="*/ 3053 w 10000"/>
                <a:gd name="connsiteY191" fmla="*/ 7547 h 10000"/>
                <a:gd name="connsiteX192" fmla="*/ 3120 w 10000"/>
                <a:gd name="connsiteY192" fmla="*/ 7489 h 10000"/>
                <a:gd name="connsiteX193" fmla="*/ 3193 w 10000"/>
                <a:gd name="connsiteY193" fmla="*/ 7421 h 10000"/>
                <a:gd name="connsiteX194" fmla="*/ 3269 w 10000"/>
                <a:gd name="connsiteY194" fmla="*/ 7367 h 10000"/>
                <a:gd name="connsiteX195" fmla="*/ 3361 w 10000"/>
                <a:gd name="connsiteY195" fmla="*/ 7319 h 10000"/>
                <a:gd name="connsiteX196" fmla="*/ 3455 w 10000"/>
                <a:gd name="connsiteY196" fmla="*/ 7275 h 10000"/>
                <a:gd name="connsiteX197" fmla="*/ 3547 w 10000"/>
                <a:gd name="connsiteY197" fmla="*/ 7228 h 10000"/>
                <a:gd name="connsiteX198" fmla="*/ 3653 w 10000"/>
                <a:gd name="connsiteY198" fmla="*/ 7173 h 10000"/>
                <a:gd name="connsiteX199" fmla="*/ 3781 w 10000"/>
                <a:gd name="connsiteY199" fmla="*/ 7119 h 10000"/>
                <a:gd name="connsiteX200" fmla="*/ 3906 w 10000"/>
                <a:gd name="connsiteY200" fmla="*/ 7082 h 10000"/>
                <a:gd name="connsiteX201" fmla="*/ 4037 w 10000"/>
                <a:gd name="connsiteY201" fmla="*/ 7055 h 10000"/>
                <a:gd name="connsiteX202" fmla="*/ 4098 w 10000"/>
                <a:gd name="connsiteY202" fmla="*/ 7048 h 10000"/>
                <a:gd name="connsiteX203" fmla="*/ 4135 w 10000"/>
                <a:gd name="connsiteY203" fmla="*/ 7048 h 10000"/>
                <a:gd name="connsiteX204" fmla="*/ 4153 w 10000"/>
                <a:gd name="connsiteY204" fmla="*/ 7055 h 10000"/>
                <a:gd name="connsiteX205" fmla="*/ 4165 w 10000"/>
                <a:gd name="connsiteY205" fmla="*/ 7055 h 10000"/>
                <a:gd name="connsiteX206" fmla="*/ 4177 w 10000"/>
                <a:gd name="connsiteY206" fmla="*/ 7061 h 10000"/>
                <a:gd name="connsiteX207" fmla="*/ 4199 w 10000"/>
                <a:gd name="connsiteY207" fmla="*/ 7061 h 10000"/>
                <a:gd name="connsiteX208" fmla="*/ 4241 w 10000"/>
                <a:gd name="connsiteY208" fmla="*/ 7061 h 10000"/>
                <a:gd name="connsiteX209" fmla="*/ 4321 w 10000"/>
                <a:gd name="connsiteY209" fmla="*/ 7055 h 10000"/>
                <a:gd name="connsiteX210" fmla="*/ 4458 w 10000"/>
                <a:gd name="connsiteY210" fmla="*/ 7041 h 10000"/>
                <a:gd name="connsiteX211" fmla="*/ 4564 w 10000"/>
                <a:gd name="connsiteY211" fmla="*/ 7027 h 10000"/>
                <a:gd name="connsiteX212" fmla="*/ 4650 w 10000"/>
                <a:gd name="connsiteY212" fmla="*/ 7007 h 10000"/>
                <a:gd name="connsiteX213" fmla="*/ 4717 w 10000"/>
                <a:gd name="connsiteY213" fmla="*/ 6987 h 10000"/>
                <a:gd name="connsiteX214" fmla="*/ 4756 w 10000"/>
                <a:gd name="connsiteY214" fmla="*/ 6966 h 10000"/>
                <a:gd name="connsiteX215" fmla="*/ 4787 w 10000"/>
                <a:gd name="connsiteY215" fmla="*/ 6939 h 10000"/>
                <a:gd name="connsiteX216" fmla="*/ 4805 w 10000"/>
                <a:gd name="connsiteY216" fmla="*/ 6905 h 10000"/>
                <a:gd name="connsiteX217" fmla="*/ 4817 w 10000"/>
                <a:gd name="connsiteY217" fmla="*/ 6888 h 10000"/>
                <a:gd name="connsiteX218" fmla="*/ 4842 w 10000"/>
                <a:gd name="connsiteY218" fmla="*/ 6868 h 10000"/>
                <a:gd name="connsiteX219" fmla="*/ 4884 w 10000"/>
                <a:gd name="connsiteY219" fmla="*/ 6848 h 10000"/>
                <a:gd name="connsiteX220" fmla="*/ 4942 w 10000"/>
                <a:gd name="connsiteY220" fmla="*/ 6834 h 10000"/>
                <a:gd name="connsiteX221" fmla="*/ 4997 w 10000"/>
                <a:gd name="connsiteY221" fmla="*/ 6807 h 10000"/>
                <a:gd name="connsiteX222" fmla="*/ 5046 w 10000"/>
                <a:gd name="connsiteY222" fmla="*/ 6766 h 10000"/>
                <a:gd name="connsiteX223" fmla="*/ 5082 w 10000"/>
                <a:gd name="connsiteY223" fmla="*/ 6698 h 10000"/>
                <a:gd name="connsiteX224" fmla="*/ 5101 w 10000"/>
                <a:gd name="connsiteY224" fmla="*/ 6641 h 10000"/>
                <a:gd name="connsiteX225" fmla="*/ 5119 w 10000"/>
                <a:gd name="connsiteY225" fmla="*/ 6586 h 10000"/>
                <a:gd name="connsiteX226" fmla="*/ 5134 w 10000"/>
                <a:gd name="connsiteY226" fmla="*/ 6539 h 10000"/>
                <a:gd name="connsiteX227" fmla="*/ 5171 w 10000"/>
                <a:gd name="connsiteY227" fmla="*/ 6491 h 10000"/>
                <a:gd name="connsiteX228" fmla="*/ 5225 w 10000"/>
                <a:gd name="connsiteY228" fmla="*/ 6447 h 10000"/>
                <a:gd name="connsiteX229" fmla="*/ 5293 w 10000"/>
                <a:gd name="connsiteY229" fmla="*/ 6407 h 10000"/>
                <a:gd name="connsiteX230" fmla="*/ 5338 w 10000"/>
                <a:gd name="connsiteY230" fmla="*/ 6373 h 10000"/>
                <a:gd name="connsiteX231" fmla="*/ 5375 w 10000"/>
                <a:gd name="connsiteY231" fmla="*/ 6352 h 10000"/>
                <a:gd name="connsiteX232" fmla="*/ 5399 w 10000"/>
                <a:gd name="connsiteY232" fmla="*/ 6332 h 10000"/>
                <a:gd name="connsiteX233" fmla="*/ 5424 w 10000"/>
                <a:gd name="connsiteY233" fmla="*/ 6312 h 10000"/>
                <a:gd name="connsiteX234" fmla="*/ 5454 w 10000"/>
                <a:gd name="connsiteY234" fmla="*/ 6291 h 10000"/>
                <a:gd name="connsiteX235" fmla="*/ 5497 w 10000"/>
                <a:gd name="connsiteY235" fmla="*/ 6271 h 10000"/>
                <a:gd name="connsiteX236" fmla="*/ 5536 w 10000"/>
                <a:gd name="connsiteY236" fmla="*/ 6247 h 10000"/>
                <a:gd name="connsiteX237" fmla="*/ 5579 w 10000"/>
                <a:gd name="connsiteY237" fmla="*/ 6213 h 10000"/>
                <a:gd name="connsiteX238" fmla="*/ 5597 w 10000"/>
                <a:gd name="connsiteY238" fmla="*/ 6179 h 10000"/>
                <a:gd name="connsiteX239" fmla="*/ 5597 w 10000"/>
                <a:gd name="connsiteY239" fmla="*/ 6145 h 10000"/>
                <a:gd name="connsiteX240" fmla="*/ 5561 w 10000"/>
                <a:gd name="connsiteY240" fmla="*/ 6091 h 10000"/>
                <a:gd name="connsiteX241" fmla="*/ 5512 w 10000"/>
                <a:gd name="connsiteY241" fmla="*/ 6040 h 10000"/>
                <a:gd name="connsiteX242" fmla="*/ 5466 w 10000"/>
                <a:gd name="connsiteY242" fmla="*/ 5979 h 10000"/>
                <a:gd name="connsiteX243" fmla="*/ 5424 w 10000"/>
                <a:gd name="connsiteY243" fmla="*/ 5918 h 10000"/>
                <a:gd name="connsiteX244" fmla="*/ 5399 w 10000"/>
                <a:gd name="connsiteY244" fmla="*/ 5857 h 10000"/>
                <a:gd name="connsiteX245" fmla="*/ 5399 w 10000"/>
                <a:gd name="connsiteY245" fmla="*/ 5792 h 10000"/>
                <a:gd name="connsiteX246" fmla="*/ 5399 w 10000"/>
                <a:gd name="connsiteY246" fmla="*/ 5697 h 10000"/>
                <a:gd name="connsiteX247" fmla="*/ 5411 w 10000"/>
                <a:gd name="connsiteY247" fmla="*/ 5606 h 10000"/>
                <a:gd name="connsiteX248" fmla="*/ 5430 w 10000"/>
                <a:gd name="connsiteY248" fmla="*/ 5524 h 10000"/>
                <a:gd name="connsiteX249" fmla="*/ 5454 w 10000"/>
                <a:gd name="connsiteY249" fmla="*/ 5456 h 10000"/>
                <a:gd name="connsiteX250" fmla="*/ 5503 w 10000"/>
                <a:gd name="connsiteY250" fmla="*/ 5405 h 10000"/>
                <a:gd name="connsiteX251" fmla="*/ 5555 w 10000"/>
                <a:gd name="connsiteY251" fmla="*/ 5378 h 10000"/>
                <a:gd name="connsiteX252" fmla="*/ 5615 w 10000"/>
                <a:gd name="connsiteY252" fmla="*/ 5365 h 10000"/>
                <a:gd name="connsiteX253" fmla="*/ 5676 w 10000"/>
                <a:gd name="connsiteY253" fmla="*/ 5378 h 10000"/>
                <a:gd name="connsiteX254" fmla="*/ 5740 w 10000"/>
                <a:gd name="connsiteY254" fmla="*/ 5419 h 10000"/>
                <a:gd name="connsiteX255" fmla="*/ 5820 w 10000"/>
                <a:gd name="connsiteY255" fmla="*/ 5450 h 10000"/>
                <a:gd name="connsiteX256" fmla="*/ 5902 w 10000"/>
                <a:gd name="connsiteY256" fmla="*/ 5477 h 10000"/>
                <a:gd name="connsiteX257" fmla="*/ 5981 w 10000"/>
                <a:gd name="connsiteY257" fmla="*/ 5484 h 10000"/>
                <a:gd name="connsiteX258" fmla="*/ 6048 w 10000"/>
                <a:gd name="connsiteY258" fmla="*/ 5477 h 10000"/>
                <a:gd name="connsiteX259" fmla="*/ 6100 w 10000"/>
                <a:gd name="connsiteY259" fmla="*/ 5477 h 10000"/>
                <a:gd name="connsiteX260" fmla="*/ 6155 w 10000"/>
                <a:gd name="connsiteY260" fmla="*/ 5470 h 10000"/>
                <a:gd name="connsiteX261" fmla="*/ 6197 w 10000"/>
                <a:gd name="connsiteY261" fmla="*/ 5456 h 10000"/>
                <a:gd name="connsiteX262" fmla="*/ 6234 w 10000"/>
                <a:gd name="connsiteY262" fmla="*/ 5419 h 10000"/>
                <a:gd name="connsiteX263" fmla="*/ 6271 w 10000"/>
                <a:gd name="connsiteY263" fmla="*/ 5365 h 10000"/>
                <a:gd name="connsiteX264" fmla="*/ 6310 w 10000"/>
                <a:gd name="connsiteY264" fmla="*/ 5297 h 10000"/>
                <a:gd name="connsiteX265" fmla="*/ 6353 w 10000"/>
                <a:gd name="connsiteY265" fmla="*/ 5219 h 10000"/>
                <a:gd name="connsiteX266" fmla="*/ 6402 w 10000"/>
                <a:gd name="connsiteY266" fmla="*/ 5151 h 10000"/>
                <a:gd name="connsiteX267" fmla="*/ 6450 w 10000"/>
                <a:gd name="connsiteY267" fmla="*/ 5097 h 10000"/>
                <a:gd name="connsiteX268" fmla="*/ 6490 w 10000"/>
                <a:gd name="connsiteY268" fmla="*/ 5070 h 10000"/>
                <a:gd name="connsiteX269" fmla="*/ 6539 w 10000"/>
                <a:gd name="connsiteY269" fmla="*/ 5056 h 10000"/>
                <a:gd name="connsiteX270" fmla="*/ 6600 w 10000"/>
                <a:gd name="connsiteY270" fmla="*/ 5049 h 10000"/>
                <a:gd name="connsiteX271" fmla="*/ 6670 w 10000"/>
                <a:gd name="connsiteY271" fmla="*/ 5042 h 10000"/>
                <a:gd name="connsiteX272" fmla="*/ 6743 w 10000"/>
                <a:gd name="connsiteY272" fmla="*/ 5036 h 10000"/>
                <a:gd name="connsiteX273" fmla="*/ 6798 w 10000"/>
                <a:gd name="connsiteY273" fmla="*/ 5029 h 10000"/>
                <a:gd name="connsiteX274" fmla="*/ 6834 w 10000"/>
                <a:gd name="connsiteY274" fmla="*/ 5012 h 10000"/>
                <a:gd name="connsiteX275" fmla="*/ 6868 w 10000"/>
                <a:gd name="connsiteY275" fmla="*/ 4985 h 10000"/>
                <a:gd name="connsiteX276" fmla="*/ 6910 w 10000"/>
                <a:gd name="connsiteY276" fmla="*/ 4937 h 10000"/>
                <a:gd name="connsiteX277" fmla="*/ 6959 w 10000"/>
                <a:gd name="connsiteY277" fmla="*/ 4876 h 10000"/>
                <a:gd name="connsiteX278" fmla="*/ 7002 w 10000"/>
                <a:gd name="connsiteY278" fmla="*/ 4822 h 10000"/>
                <a:gd name="connsiteX279" fmla="*/ 7032 w 10000"/>
                <a:gd name="connsiteY279" fmla="*/ 4778 h 10000"/>
                <a:gd name="connsiteX280" fmla="*/ 7041 w 10000"/>
                <a:gd name="connsiteY280" fmla="*/ 4710 h 10000"/>
                <a:gd name="connsiteX281" fmla="*/ 7054 w 10000"/>
                <a:gd name="connsiteY281" fmla="*/ 4628 h 10000"/>
                <a:gd name="connsiteX282" fmla="*/ 7072 w 10000"/>
                <a:gd name="connsiteY282" fmla="*/ 4557 h 10000"/>
                <a:gd name="connsiteX283" fmla="*/ 7102 w 10000"/>
                <a:gd name="connsiteY283" fmla="*/ 4489 h 10000"/>
                <a:gd name="connsiteX284" fmla="*/ 7163 w 10000"/>
                <a:gd name="connsiteY284" fmla="*/ 4421 h 10000"/>
                <a:gd name="connsiteX285" fmla="*/ 7233 w 10000"/>
                <a:gd name="connsiteY285" fmla="*/ 4364 h 10000"/>
                <a:gd name="connsiteX286" fmla="*/ 7319 w 10000"/>
                <a:gd name="connsiteY286" fmla="*/ 4330 h 10000"/>
                <a:gd name="connsiteX287" fmla="*/ 7361 w 10000"/>
                <a:gd name="connsiteY287" fmla="*/ 4309 h 10000"/>
                <a:gd name="connsiteX288" fmla="*/ 7392 w 10000"/>
                <a:gd name="connsiteY288" fmla="*/ 4282 h 10000"/>
                <a:gd name="connsiteX289" fmla="*/ 7413 w 10000"/>
                <a:gd name="connsiteY289" fmla="*/ 4242 h 10000"/>
                <a:gd name="connsiteX290" fmla="*/ 7444 w 10000"/>
                <a:gd name="connsiteY290" fmla="*/ 4208 h 10000"/>
                <a:gd name="connsiteX291" fmla="*/ 7480 w 10000"/>
                <a:gd name="connsiteY291" fmla="*/ 4181 h 10000"/>
                <a:gd name="connsiteX292" fmla="*/ 7523 w 10000"/>
                <a:gd name="connsiteY292" fmla="*/ 4164 h 10000"/>
                <a:gd name="connsiteX293" fmla="*/ 7578 w 10000"/>
                <a:gd name="connsiteY293" fmla="*/ 4130 h 10000"/>
                <a:gd name="connsiteX294" fmla="*/ 7648 w 10000"/>
                <a:gd name="connsiteY294" fmla="*/ 4089 h 10000"/>
                <a:gd name="connsiteX295" fmla="*/ 7721 w 10000"/>
                <a:gd name="connsiteY295" fmla="*/ 4055 h 10000"/>
                <a:gd name="connsiteX296" fmla="*/ 7797 w 10000"/>
                <a:gd name="connsiteY296" fmla="*/ 4035 h 10000"/>
                <a:gd name="connsiteX297" fmla="*/ 7870 w 10000"/>
                <a:gd name="connsiteY297" fmla="*/ 4028 h 10000"/>
                <a:gd name="connsiteX298" fmla="*/ 7943 w 10000"/>
                <a:gd name="connsiteY298" fmla="*/ 4035 h 10000"/>
                <a:gd name="connsiteX299" fmla="*/ 8007 w 10000"/>
                <a:gd name="connsiteY299" fmla="*/ 4055 h 10000"/>
                <a:gd name="connsiteX300" fmla="*/ 8080 w 10000"/>
                <a:gd name="connsiteY300" fmla="*/ 4069 h 10000"/>
                <a:gd name="connsiteX301" fmla="*/ 8135 w 10000"/>
                <a:gd name="connsiteY301" fmla="*/ 4082 h 10000"/>
                <a:gd name="connsiteX302" fmla="*/ 8181 w 10000"/>
                <a:gd name="connsiteY302" fmla="*/ 4082 h 10000"/>
                <a:gd name="connsiteX303" fmla="*/ 8218 w 10000"/>
                <a:gd name="connsiteY303" fmla="*/ 4062 h 10000"/>
                <a:gd name="connsiteX304" fmla="*/ 8248 w 10000"/>
                <a:gd name="connsiteY304" fmla="*/ 4014 h 10000"/>
                <a:gd name="connsiteX305" fmla="*/ 8266 w 10000"/>
                <a:gd name="connsiteY305" fmla="*/ 3974 h 10000"/>
                <a:gd name="connsiteX306" fmla="*/ 8266 w 10000"/>
                <a:gd name="connsiteY306" fmla="*/ 3929 h 10000"/>
                <a:gd name="connsiteX307" fmla="*/ 8248 w 10000"/>
                <a:gd name="connsiteY307" fmla="*/ 3868 h 10000"/>
                <a:gd name="connsiteX308" fmla="*/ 8211 w 10000"/>
                <a:gd name="connsiteY308" fmla="*/ 3821 h 10000"/>
                <a:gd name="connsiteX309" fmla="*/ 8172 w 10000"/>
                <a:gd name="connsiteY309" fmla="*/ 3760 h 10000"/>
                <a:gd name="connsiteX310" fmla="*/ 8111 w 10000"/>
                <a:gd name="connsiteY310" fmla="*/ 3695 h 10000"/>
                <a:gd name="connsiteX311" fmla="*/ 8056 w 10000"/>
                <a:gd name="connsiteY311" fmla="*/ 3634 h 10000"/>
                <a:gd name="connsiteX312" fmla="*/ 8001 w 10000"/>
                <a:gd name="connsiteY312" fmla="*/ 3580 h 10000"/>
                <a:gd name="connsiteX313" fmla="*/ 7956 w 10000"/>
                <a:gd name="connsiteY313" fmla="*/ 3536 h 10000"/>
                <a:gd name="connsiteX314" fmla="*/ 7846 w 10000"/>
                <a:gd name="connsiteY314" fmla="*/ 3448 h 10000"/>
                <a:gd name="connsiteX315" fmla="*/ 7733 w 10000"/>
                <a:gd name="connsiteY315" fmla="*/ 3407 h 10000"/>
                <a:gd name="connsiteX316" fmla="*/ 7690 w 10000"/>
                <a:gd name="connsiteY316" fmla="*/ 3386 h 10000"/>
                <a:gd name="connsiteX317" fmla="*/ 7648 w 10000"/>
                <a:gd name="connsiteY317" fmla="*/ 3359 h 10000"/>
                <a:gd name="connsiteX318" fmla="*/ 7611 w 10000"/>
                <a:gd name="connsiteY318" fmla="*/ 3346 h 10000"/>
                <a:gd name="connsiteX319" fmla="*/ 7572 w 10000"/>
                <a:gd name="connsiteY319" fmla="*/ 3339 h 10000"/>
                <a:gd name="connsiteX320" fmla="*/ 7523 w 10000"/>
                <a:gd name="connsiteY320" fmla="*/ 3359 h 10000"/>
                <a:gd name="connsiteX321" fmla="*/ 7474 w 10000"/>
                <a:gd name="connsiteY321" fmla="*/ 3414 h 10000"/>
                <a:gd name="connsiteX322" fmla="*/ 7431 w 10000"/>
                <a:gd name="connsiteY322" fmla="*/ 3475 h 10000"/>
                <a:gd name="connsiteX323" fmla="*/ 7392 w 10000"/>
                <a:gd name="connsiteY323" fmla="*/ 3529 h 10000"/>
                <a:gd name="connsiteX324" fmla="*/ 7337 w 10000"/>
                <a:gd name="connsiteY324" fmla="*/ 3566 h 10000"/>
                <a:gd name="connsiteX325" fmla="*/ 7294 w 10000"/>
                <a:gd name="connsiteY325" fmla="*/ 3573 h 10000"/>
                <a:gd name="connsiteX326" fmla="*/ 7239 w 10000"/>
                <a:gd name="connsiteY326" fmla="*/ 3560 h 10000"/>
                <a:gd name="connsiteX327" fmla="*/ 7182 w 10000"/>
                <a:gd name="connsiteY327" fmla="*/ 3543 h 10000"/>
                <a:gd name="connsiteX328" fmla="*/ 7121 w 10000"/>
                <a:gd name="connsiteY328" fmla="*/ 3515 h 10000"/>
                <a:gd name="connsiteX329" fmla="*/ 7060 w 10000"/>
                <a:gd name="connsiteY329" fmla="*/ 3502 h 10000"/>
                <a:gd name="connsiteX330" fmla="*/ 7020 w 10000"/>
                <a:gd name="connsiteY330" fmla="*/ 3509 h 10000"/>
                <a:gd name="connsiteX331" fmla="*/ 6984 w 10000"/>
                <a:gd name="connsiteY331" fmla="*/ 3536 h 10000"/>
                <a:gd name="connsiteX332" fmla="*/ 6953 w 10000"/>
                <a:gd name="connsiteY332" fmla="*/ 3573 h 10000"/>
                <a:gd name="connsiteX333" fmla="*/ 6923 w 10000"/>
                <a:gd name="connsiteY333" fmla="*/ 3621 h 10000"/>
                <a:gd name="connsiteX334" fmla="*/ 6886 w 10000"/>
                <a:gd name="connsiteY334" fmla="*/ 3661 h 10000"/>
                <a:gd name="connsiteX335" fmla="*/ 6849 w 10000"/>
                <a:gd name="connsiteY335" fmla="*/ 3688 h 10000"/>
                <a:gd name="connsiteX336" fmla="*/ 6810 w 10000"/>
                <a:gd name="connsiteY336" fmla="*/ 3688 h 10000"/>
                <a:gd name="connsiteX337" fmla="*/ 6737 w 10000"/>
                <a:gd name="connsiteY337" fmla="*/ 3648 h 10000"/>
                <a:gd name="connsiteX338" fmla="*/ 6670 w 10000"/>
                <a:gd name="connsiteY338" fmla="*/ 3600 h 10000"/>
                <a:gd name="connsiteX339" fmla="*/ 6624 w 10000"/>
                <a:gd name="connsiteY339" fmla="*/ 3543 h 10000"/>
                <a:gd name="connsiteX340" fmla="*/ 6606 w 10000"/>
                <a:gd name="connsiteY340" fmla="*/ 3475 h 10000"/>
                <a:gd name="connsiteX341" fmla="*/ 6612 w 10000"/>
                <a:gd name="connsiteY341" fmla="*/ 3427 h 10000"/>
                <a:gd name="connsiteX342" fmla="*/ 6636 w 10000"/>
                <a:gd name="connsiteY342" fmla="*/ 3400 h 10000"/>
                <a:gd name="connsiteX343" fmla="*/ 6658 w 10000"/>
                <a:gd name="connsiteY343" fmla="*/ 3366 h 10000"/>
                <a:gd name="connsiteX344" fmla="*/ 6682 w 10000"/>
                <a:gd name="connsiteY344" fmla="*/ 3332 h 10000"/>
                <a:gd name="connsiteX345" fmla="*/ 6694 w 10000"/>
                <a:gd name="connsiteY345" fmla="*/ 3275 h 10000"/>
                <a:gd name="connsiteX346" fmla="*/ 6700 w 10000"/>
                <a:gd name="connsiteY346" fmla="*/ 3173 h 10000"/>
                <a:gd name="connsiteX347" fmla="*/ 6706 w 10000"/>
                <a:gd name="connsiteY347" fmla="*/ 3061 h 10000"/>
                <a:gd name="connsiteX348" fmla="*/ 6725 w 10000"/>
                <a:gd name="connsiteY348" fmla="*/ 2945 h 10000"/>
                <a:gd name="connsiteX349" fmla="*/ 6755 w 10000"/>
                <a:gd name="connsiteY349" fmla="*/ 2847 h 10000"/>
                <a:gd name="connsiteX350" fmla="*/ 6792 w 10000"/>
                <a:gd name="connsiteY350" fmla="*/ 2752 h 10000"/>
                <a:gd name="connsiteX351" fmla="*/ 6822 w 10000"/>
                <a:gd name="connsiteY351" fmla="*/ 2654 h 10000"/>
                <a:gd name="connsiteX352" fmla="*/ 6849 w 10000"/>
                <a:gd name="connsiteY352" fmla="*/ 2559 h 10000"/>
                <a:gd name="connsiteX353" fmla="*/ 6868 w 10000"/>
                <a:gd name="connsiteY353" fmla="*/ 2494 h 10000"/>
                <a:gd name="connsiteX354" fmla="*/ 6892 w 10000"/>
                <a:gd name="connsiteY354" fmla="*/ 2447 h 10000"/>
                <a:gd name="connsiteX355" fmla="*/ 6935 w 10000"/>
                <a:gd name="connsiteY355" fmla="*/ 2419 h 10000"/>
                <a:gd name="connsiteX356" fmla="*/ 6996 w 10000"/>
                <a:gd name="connsiteY356" fmla="*/ 2413 h 10000"/>
                <a:gd name="connsiteX357" fmla="*/ 7060 w 10000"/>
                <a:gd name="connsiteY357" fmla="*/ 2419 h 10000"/>
                <a:gd name="connsiteX358" fmla="*/ 7102 w 10000"/>
                <a:gd name="connsiteY358" fmla="*/ 2440 h 10000"/>
                <a:gd name="connsiteX359" fmla="*/ 7157 w 10000"/>
                <a:gd name="connsiteY359" fmla="*/ 2460 h 10000"/>
                <a:gd name="connsiteX360" fmla="*/ 7206 w 10000"/>
                <a:gd name="connsiteY360" fmla="*/ 2487 h 10000"/>
                <a:gd name="connsiteX361" fmla="*/ 7252 w 10000"/>
                <a:gd name="connsiteY361" fmla="*/ 2497 h 10000"/>
                <a:gd name="connsiteX362" fmla="*/ 7294 w 10000"/>
                <a:gd name="connsiteY362" fmla="*/ 2497 h 10000"/>
                <a:gd name="connsiteX363" fmla="*/ 7331 w 10000"/>
                <a:gd name="connsiteY363" fmla="*/ 2474 h 10000"/>
                <a:gd name="connsiteX364" fmla="*/ 7386 w 10000"/>
                <a:gd name="connsiteY364" fmla="*/ 2385 h 10000"/>
                <a:gd name="connsiteX365" fmla="*/ 7444 w 10000"/>
                <a:gd name="connsiteY365" fmla="*/ 2290 h 10000"/>
                <a:gd name="connsiteX366" fmla="*/ 7505 w 10000"/>
                <a:gd name="connsiteY366" fmla="*/ 2206 h 10000"/>
                <a:gd name="connsiteX367" fmla="*/ 7547 w 10000"/>
                <a:gd name="connsiteY367" fmla="*/ 2172 h 10000"/>
                <a:gd name="connsiteX368" fmla="*/ 7596 w 10000"/>
                <a:gd name="connsiteY368" fmla="*/ 2158 h 10000"/>
                <a:gd name="connsiteX369" fmla="*/ 7636 w 10000"/>
                <a:gd name="connsiteY369" fmla="*/ 2151 h 10000"/>
                <a:gd name="connsiteX370" fmla="*/ 7684 w 10000"/>
                <a:gd name="connsiteY370" fmla="*/ 2138 h 10000"/>
                <a:gd name="connsiteX371" fmla="*/ 7721 w 10000"/>
                <a:gd name="connsiteY371" fmla="*/ 2111 h 10000"/>
                <a:gd name="connsiteX372" fmla="*/ 7739 w 10000"/>
                <a:gd name="connsiteY372" fmla="*/ 2073 h 10000"/>
                <a:gd name="connsiteX373" fmla="*/ 7745 w 10000"/>
                <a:gd name="connsiteY373" fmla="*/ 2019 h 10000"/>
                <a:gd name="connsiteX374" fmla="*/ 7733 w 10000"/>
                <a:gd name="connsiteY374" fmla="*/ 1958 h 10000"/>
                <a:gd name="connsiteX375" fmla="*/ 7721 w 10000"/>
                <a:gd name="connsiteY375" fmla="*/ 1904 h 10000"/>
                <a:gd name="connsiteX376" fmla="*/ 7709 w 10000"/>
                <a:gd name="connsiteY376" fmla="*/ 1860 h 10000"/>
                <a:gd name="connsiteX377" fmla="*/ 7715 w 10000"/>
                <a:gd name="connsiteY377" fmla="*/ 1812 h 10000"/>
                <a:gd name="connsiteX378" fmla="*/ 7727 w 10000"/>
                <a:gd name="connsiteY378" fmla="*/ 1758 h 10000"/>
                <a:gd name="connsiteX379" fmla="*/ 7745 w 10000"/>
                <a:gd name="connsiteY379" fmla="*/ 1690 h 10000"/>
                <a:gd name="connsiteX380" fmla="*/ 7770 w 10000"/>
                <a:gd name="connsiteY380" fmla="*/ 1619 h 10000"/>
                <a:gd name="connsiteX381" fmla="*/ 7788 w 10000"/>
                <a:gd name="connsiteY381" fmla="*/ 1558 h 10000"/>
                <a:gd name="connsiteX382" fmla="*/ 7803 w 10000"/>
                <a:gd name="connsiteY382" fmla="*/ 1503 h 10000"/>
                <a:gd name="connsiteX383" fmla="*/ 7821 w 10000"/>
                <a:gd name="connsiteY383" fmla="*/ 1412 h 10000"/>
                <a:gd name="connsiteX384" fmla="*/ 7834 w 10000"/>
                <a:gd name="connsiteY384" fmla="*/ 1310 h 10000"/>
                <a:gd name="connsiteX385" fmla="*/ 7858 w 10000"/>
                <a:gd name="connsiteY385" fmla="*/ 1205 h 10000"/>
                <a:gd name="connsiteX386" fmla="*/ 7876 w 10000"/>
                <a:gd name="connsiteY386" fmla="*/ 1144 h 10000"/>
                <a:gd name="connsiteX387" fmla="*/ 7888 w 10000"/>
                <a:gd name="connsiteY387" fmla="*/ 1110 h 10000"/>
                <a:gd name="connsiteX388" fmla="*/ 7907 w 10000"/>
                <a:gd name="connsiteY388" fmla="*/ 1076 h 10000"/>
                <a:gd name="connsiteX389" fmla="*/ 7931 w 10000"/>
                <a:gd name="connsiteY389" fmla="*/ 1035 h 10000"/>
                <a:gd name="connsiteX390" fmla="*/ 7968 w 10000"/>
                <a:gd name="connsiteY390" fmla="*/ 998 h 10000"/>
                <a:gd name="connsiteX391" fmla="*/ 8001 w 10000"/>
                <a:gd name="connsiteY391" fmla="*/ 937 h 10000"/>
                <a:gd name="connsiteX392" fmla="*/ 8020 w 10000"/>
                <a:gd name="connsiteY392" fmla="*/ 882 h 10000"/>
                <a:gd name="connsiteX393" fmla="*/ 8026 w 10000"/>
                <a:gd name="connsiteY393" fmla="*/ 835 h 10000"/>
                <a:gd name="connsiteX394" fmla="*/ 8026 w 10000"/>
                <a:gd name="connsiteY394" fmla="*/ 784 h 10000"/>
                <a:gd name="connsiteX395" fmla="*/ 8020 w 10000"/>
                <a:gd name="connsiteY395" fmla="*/ 709 h 10000"/>
                <a:gd name="connsiteX396" fmla="*/ 8130 w 10000"/>
                <a:gd name="connsiteY396" fmla="*/ 3493 h 10000"/>
                <a:gd name="connsiteX397" fmla="*/ 8007 w 10000"/>
                <a:gd name="connsiteY397" fmla="*/ 556 h 10000"/>
                <a:gd name="connsiteX398" fmla="*/ 7989 w 10000"/>
                <a:gd name="connsiteY398" fmla="*/ 509 h 10000"/>
                <a:gd name="connsiteX399" fmla="*/ 7968 w 10000"/>
                <a:gd name="connsiteY399" fmla="*/ 495 h 10000"/>
                <a:gd name="connsiteX400" fmla="*/ 7937 w 10000"/>
                <a:gd name="connsiteY400" fmla="*/ 502 h 10000"/>
                <a:gd name="connsiteX401" fmla="*/ 7901 w 10000"/>
                <a:gd name="connsiteY401" fmla="*/ 516 h 10000"/>
                <a:gd name="connsiteX402" fmla="*/ 7864 w 10000"/>
                <a:gd name="connsiteY402" fmla="*/ 529 h 10000"/>
                <a:gd name="connsiteX403" fmla="*/ 7821 w 10000"/>
                <a:gd name="connsiteY403" fmla="*/ 536 h 10000"/>
                <a:gd name="connsiteX404" fmla="*/ 7788 w 10000"/>
                <a:gd name="connsiteY404" fmla="*/ 529 h 10000"/>
                <a:gd name="connsiteX405" fmla="*/ 7764 w 10000"/>
                <a:gd name="connsiteY405" fmla="*/ 502 h 10000"/>
                <a:gd name="connsiteX406" fmla="*/ 7702 w 10000"/>
                <a:gd name="connsiteY406" fmla="*/ 3391 h 10000"/>
                <a:gd name="connsiteX407" fmla="*/ 7874 w 10000"/>
                <a:gd name="connsiteY407" fmla="*/ 2895 h 10000"/>
                <a:gd name="connsiteX408" fmla="*/ 8374 w 10000"/>
                <a:gd name="connsiteY408" fmla="*/ 3650 h 10000"/>
                <a:gd name="connsiteX409" fmla="*/ 8105 w 10000"/>
                <a:gd name="connsiteY409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264 w 10000"/>
                <a:gd name="connsiteY13" fmla="*/ 3256 h 10000"/>
                <a:gd name="connsiteX14" fmla="*/ 8930 w 10000"/>
                <a:gd name="connsiteY14" fmla="*/ 3491 h 10000"/>
                <a:gd name="connsiteX15" fmla="*/ 8610 w 10000"/>
                <a:gd name="connsiteY15" fmla="*/ 3155 h 10000"/>
                <a:gd name="connsiteX16" fmla="*/ 8135 w 10000"/>
                <a:gd name="connsiteY16" fmla="*/ 448 h 10000"/>
                <a:gd name="connsiteX17" fmla="*/ 8403 w 10000"/>
                <a:gd name="connsiteY17" fmla="*/ 3616 h 10000"/>
                <a:gd name="connsiteX18" fmla="*/ 8971 w 10000"/>
                <a:gd name="connsiteY18" fmla="*/ 3282 h 10000"/>
                <a:gd name="connsiteX19" fmla="*/ 8900 w 10000"/>
                <a:gd name="connsiteY19" fmla="*/ 2965 h 10000"/>
                <a:gd name="connsiteX20" fmla="*/ 8693 w 10000"/>
                <a:gd name="connsiteY20" fmla="*/ 1110 h 10000"/>
                <a:gd name="connsiteX21" fmla="*/ 8830 w 10000"/>
                <a:gd name="connsiteY21" fmla="*/ 3090 h 10000"/>
                <a:gd name="connsiteX22" fmla="*/ 9214 w 10000"/>
                <a:gd name="connsiteY22" fmla="*/ 3632 h 10000"/>
                <a:gd name="connsiteX23" fmla="*/ 9254 w 10000"/>
                <a:gd name="connsiteY23" fmla="*/ 2330 h 10000"/>
                <a:gd name="connsiteX24" fmla="*/ 9418 w 10000"/>
                <a:gd name="connsiteY24" fmla="*/ 2472 h 10000"/>
                <a:gd name="connsiteX25" fmla="*/ 8903 w 10000"/>
                <a:gd name="connsiteY25" fmla="*/ 2720 h 10000"/>
                <a:gd name="connsiteX26" fmla="*/ 9298 w 10000"/>
                <a:gd name="connsiteY26" fmla="*/ 2663 h 10000"/>
                <a:gd name="connsiteX27" fmla="*/ 9241 w 10000"/>
                <a:gd name="connsiteY27" fmla="*/ 2547 h 10000"/>
                <a:gd name="connsiteX28" fmla="*/ 9753 w 10000"/>
                <a:gd name="connsiteY28" fmla="*/ 1697 h 10000"/>
                <a:gd name="connsiteX29" fmla="*/ 9845 w 10000"/>
                <a:gd name="connsiteY29" fmla="*/ 2090 h 10000"/>
                <a:gd name="connsiteX30" fmla="*/ 9747 w 10000"/>
                <a:gd name="connsiteY30" fmla="*/ 2145 h 10000"/>
                <a:gd name="connsiteX31" fmla="*/ 9723 w 10000"/>
                <a:gd name="connsiteY31" fmla="*/ 2379 h 10000"/>
                <a:gd name="connsiteX32" fmla="*/ 9567 w 10000"/>
                <a:gd name="connsiteY32" fmla="*/ 2565 h 10000"/>
                <a:gd name="connsiteX33" fmla="*/ 9400 w 10000"/>
                <a:gd name="connsiteY33" fmla="*/ 2939 h 10000"/>
                <a:gd name="connsiteX34" fmla="*/ 9147 w 10000"/>
                <a:gd name="connsiteY34" fmla="*/ 3247 h 10000"/>
                <a:gd name="connsiteX35" fmla="*/ 9101 w 10000"/>
                <a:gd name="connsiteY35" fmla="*/ 3407 h 10000"/>
                <a:gd name="connsiteX36" fmla="*/ 9269 w 10000"/>
                <a:gd name="connsiteY36" fmla="*/ 3607 h 10000"/>
                <a:gd name="connsiteX37" fmla="*/ 9394 w 10000"/>
                <a:gd name="connsiteY37" fmla="*/ 3800 h 10000"/>
                <a:gd name="connsiteX38" fmla="*/ 9357 w 10000"/>
                <a:gd name="connsiteY38" fmla="*/ 4075 h 10000"/>
                <a:gd name="connsiteX39" fmla="*/ 9381 w 10000"/>
                <a:gd name="connsiteY39" fmla="*/ 4296 h 10000"/>
                <a:gd name="connsiteX40" fmla="*/ 9232 w 10000"/>
                <a:gd name="connsiteY40" fmla="*/ 4221 h 10000"/>
                <a:gd name="connsiteX41" fmla="*/ 9183 w 10000"/>
                <a:gd name="connsiteY41" fmla="*/ 4289 h 10000"/>
                <a:gd name="connsiteX42" fmla="*/ 9052 w 10000"/>
                <a:gd name="connsiteY42" fmla="*/ 4242 h 10000"/>
                <a:gd name="connsiteX43" fmla="*/ 8979 w 10000"/>
                <a:gd name="connsiteY43" fmla="*/ 4428 h 10000"/>
                <a:gd name="connsiteX44" fmla="*/ 9107 w 10000"/>
                <a:gd name="connsiteY44" fmla="*/ 4455 h 10000"/>
                <a:gd name="connsiteX45" fmla="*/ 9232 w 10000"/>
                <a:gd name="connsiteY45" fmla="*/ 4642 h 10000"/>
                <a:gd name="connsiteX46" fmla="*/ 9214 w 10000"/>
                <a:gd name="connsiteY46" fmla="*/ 4924 h 10000"/>
                <a:gd name="connsiteX47" fmla="*/ 9321 w 10000"/>
                <a:gd name="connsiteY47" fmla="*/ 5090 h 10000"/>
                <a:gd name="connsiteX48" fmla="*/ 9327 w 10000"/>
                <a:gd name="connsiteY48" fmla="*/ 5192 h 10000"/>
                <a:gd name="connsiteX49" fmla="*/ 9418 w 10000"/>
                <a:gd name="connsiteY49" fmla="*/ 5212 h 10000"/>
                <a:gd name="connsiteX50" fmla="*/ 9659 w 10000"/>
                <a:gd name="connsiteY50" fmla="*/ 5005 h 10000"/>
                <a:gd name="connsiteX51" fmla="*/ 9778 w 10000"/>
                <a:gd name="connsiteY51" fmla="*/ 5229 h 10000"/>
                <a:gd name="connsiteX52" fmla="*/ 9884 w 10000"/>
                <a:gd name="connsiteY52" fmla="*/ 5456 h 10000"/>
                <a:gd name="connsiteX53" fmla="*/ 10000 w 10000"/>
                <a:gd name="connsiteY53" fmla="*/ 5531 h 10000"/>
                <a:gd name="connsiteX54" fmla="*/ 10000 w 10000"/>
                <a:gd name="connsiteY54" fmla="*/ 5691 h 10000"/>
                <a:gd name="connsiteX55" fmla="*/ 9869 w 10000"/>
                <a:gd name="connsiteY55" fmla="*/ 5864 h 10000"/>
                <a:gd name="connsiteX56" fmla="*/ 9717 w 10000"/>
                <a:gd name="connsiteY56" fmla="*/ 6026 h 10000"/>
                <a:gd name="connsiteX57" fmla="*/ 9561 w 10000"/>
                <a:gd name="connsiteY57" fmla="*/ 5993 h 10000"/>
                <a:gd name="connsiteX58" fmla="*/ 9549 w 10000"/>
                <a:gd name="connsiteY58" fmla="*/ 6118 h 10000"/>
                <a:gd name="connsiteX59" fmla="*/ 9449 w 10000"/>
                <a:gd name="connsiteY59" fmla="*/ 6172 h 10000"/>
                <a:gd name="connsiteX60" fmla="*/ 9238 w 10000"/>
                <a:gd name="connsiteY60" fmla="*/ 6240 h 10000"/>
                <a:gd name="connsiteX61" fmla="*/ 9083 w 10000"/>
                <a:gd name="connsiteY61" fmla="*/ 6440 h 10000"/>
                <a:gd name="connsiteX62" fmla="*/ 8921 w 10000"/>
                <a:gd name="connsiteY62" fmla="*/ 6586 h 10000"/>
                <a:gd name="connsiteX63" fmla="*/ 8787 w 10000"/>
                <a:gd name="connsiteY63" fmla="*/ 6827 h 10000"/>
                <a:gd name="connsiteX64" fmla="*/ 8650 w 10000"/>
                <a:gd name="connsiteY64" fmla="*/ 6607 h 10000"/>
                <a:gd name="connsiteX65" fmla="*/ 8525 w 10000"/>
                <a:gd name="connsiteY65" fmla="*/ 6505 h 10000"/>
                <a:gd name="connsiteX66" fmla="*/ 8434 w 10000"/>
                <a:gd name="connsiteY66" fmla="*/ 6600 h 10000"/>
                <a:gd name="connsiteX67" fmla="*/ 8495 w 10000"/>
                <a:gd name="connsiteY67" fmla="*/ 6675 h 10000"/>
                <a:gd name="connsiteX68" fmla="*/ 8495 w 10000"/>
                <a:gd name="connsiteY68" fmla="*/ 6895 h 10000"/>
                <a:gd name="connsiteX69" fmla="*/ 8565 w 10000"/>
                <a:gd name="connsiteY69" fmla="*/ 7082 h 10000"/>
                <a:gd name="connsiteX70" fmla="*/ 8464 w 10000"/>
                <a:gd name="connsiteY70" fmla="*/ 7262 h 10000"/>
                <a:gd name="connsiteX71" fmla="*/ 8440 w 10000"/>
                <a:gd name="connsiteY71" fmla="*/ 7187 h 10000"/>
                <a:gd name="connsiteX72" fmla="*/ 8236 w 10000"/>
                <a:gd name="connsiteY72" fmla="*/ 7180 h 10000"/>
                <a:gd name="connsiteX73" fmla="*/ 8093 w 10000"/>
                <a:gd name="connsiteY73" fmla="*/ 7034 h 10000"/>
                <a:gd name="connsiteX74" fmla="*/ 8044 w 10000"/>
                <a:gd name="connsiteY74" fmla="*/ 6827 h 10000"/>
                <a:gd name="connsiteX75" fmla="*/ 7943 w 10000"/>
                <a:gd name="connsiteY75" fmla="*/ 6688 h 10000"/>
                <a:gd name="connsiteX76" fmla="*/ 7864 w 10000"/>
                <a:gd name="connsiteY76" fmla="*/ 6532 h 10000"/>
                <a:gd name="connsiteX77" fmla="*/ 7788 w 10000"/>
                <a:gd name="connsiteY77" fmla="*/ 6485 h 10000"/>
                <a:gd name="connsiteX78" fmla="*/ 7727 w 10000"/>
                <a:gd name="connsiteY78" fmla="*/ 6586 h 10000"/>
                <a:gd name="connsiteX79" fmla="*/ 7636 w 10000"/>
                <a:gd name="connsiteY79" fmla="*/ 6593 h 10000"/>
                <a:gd name="connsiteX80" fmla="*/ 7523 w 10000"/>
                <a:gd name="connsiteY80" fmla="*/ 6675 h 10000"/>
                <a:gd name="connsiteX81" fmla="*/ 7553 w 10000"/>
                <a:gd name="connsiteY81" fmla="*/ 6905 h 10000"/>
                <a:gd name="connsiteX82" fmla="*/ 7438 w 10000"/>
                <a:gd name="connsiteY82" fmla="*/ 6953 h 10000"/>
                <a:gd name="connsiteX83" fmla="*/ 7355 w 10000"/>
                <a:gd name="connsiteY83" fmla="*/ 6919 h 10000"/>
                <a:gd name="connsiteX84" fmla="*/ 7270 w 10000"/>
                <a:gd name="connsiteY84" fmla="*/ 7041 h 10000"/>
                <a:gd name="connsiteX85" fmla="*/ 7151 w 10000"/>
                <a:gd name="connsiteY85" fmla="*/ 7034 h 10000"/>
                <a:gd name="connsiteX86" fmla="*/ 6996 w 10000"/>
                <a:gd name="connsiteY86" fmla="*/ 7221 h 10000"/>
                <a:gd name="connsiteX87" fmla="*/ 6849 w 10000"/>
                <a:gd name="connsiteY87" fmla="*/ 7234 h 10000"/>
                <a:gd name="connsiteX88" fmla="*/ 6798 w 10000"/>
                <a:gd name="connsiteY88" fmla="*/ 6973 h 10000"/>
                <a:gd name="connsiteX89" fmla="*/ 6651 w 10000"/>
                <a:gd name="connsiteY89" fmla="*/ 6960 h 10000"/>
                <a:gd name="connsiteX90" fmla="*/ 6575 w 10000"/>
                <a:gd name="connsiteY90" fmla="*/ 7102 h 10000"/>
                <a:gd name="connsiteX91" fmla="*/ 6557 w 10000"/>
                <a:gd name="connsiteY91" fmla="*/ 7268 h 10000"/>
                <a:gd name="connsiteX92" fmla="*/ 6459 w 10000"/>
                <a:gd name="connsiteY92" fmla="*/ 7401 h 10000"/>
                <a:gd name="connsiteX93" fmla="*/ 6496 w 10000"/>
                <a:gd name="connsiteY93" fmla="*/ 7540 h 10000"/>
                <a:gd name="connsiteX94" fmla="*/ 6450 w 10000"/>
                <a:gd name="connsiteY94" fmla="*/ 7621 h 10000"/>
                <a:gd name="connsiteX95" fmla="*/ 6658 w 10000"/>
                <a:gd name="connsiteY95" fmla="*/ 7917 h 10000"/>
                <a:gd name="connsiteX96" fmla="*/ 6322 w 10000"/>
                <a:gd name="connsiteY96" fmla="*/ 8062 h 10000"/>
                <a:gd name="connsiteX97" fmla="*/ 6137 w 10000"/>
                <a:gd name="connsiteY97" fmla="*/ 8062 h 10000"/>
                <a:gd name="connsiteX98" fmla="*/ 5874 w 10000"/>
                <a:gd name="connsiteY98" fmla="*/ 8168 h 10000"/>
                <a:gd name="connsiteX99" fmla="*/ 5728 w 10000"/>
                <a:gd name="connsiteY99" fmla="*/ 8571 h 10000"/>
                <a:gd name="connsiteX100" fmla="*/ 5491 w 10000"/>
                <a:gd name="connsiteY100" fmla="*/ 8670 h 10000"/>
                <a:gd name="connsiteX101" fmla="*/ 5381 w 10000"/>
                <a:gd name="connsiteY101" fmla="*/ 8616 h 10000"/>
                <a:gd name="connsiteX102" fmla="*/ 5274 w 10000"/>
                <a:gd name="connsiteY102" fmla="*/ 8816 h 10000"/>
                <a:gd name="connsiteX103" fmla="*/ 5101 w 10000"/>
                <a:gd name="connsiteY103" fmla="*/ 8751 h 10000"/>
                <a:gd name="connsiteX104" fmla="*/ 4939 w 10000"/>
                <a:gd name="connsiteY104" fmla="*/ 8951 h 10000"/>
                <a:gd name="connsiteX105" fmla="*/ 4878 w 10000"/>
                <a:gd name="connsiteY105" fmla="*/ 9223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9 h 10000"/>
                <a:gd name="connsiteX111" fmla="*/ 3775 w 10000"/>
                <a:gd name="connsiteY111" fmla="*/ 9572 h 10000"/>
                <a:gd name="connsiteX112" fmla="*/ 3641 w 10000"/>
                <a:gd name="connsiteY112" fmla="*/ 9437 h 10000"/>
                <a:gd name="connsiteX113" fmla="*/ 3757 w 10000"/>
                <a:gd name="connsiteY113" fmla="*/ 9186 h 10000"/>
                <a:gd name="connsiteX114" fmla="*/ 3803 w 10000"/>
                <a:gd name="connsiteY114" fmla="*/ 9023 h 10000"/>
                <a:gd name="connsiteX115" fmla="*/ 3702 w 10000"/>
                <a:gd name="connsiteY115" fmla="*/ 8863 h 10000"/>
                <a:gd name="connsiteX116" fmla="*/ 3504 w 10000"/>
                <a:gd name="connsiteY116" fmla="*/ 8924 h 10000"/>
                <a:gd name="connsiteX117" fmla="*/ 3397 w 10000"/>
                <a:gd name="connsiteY117" fmla="*/ 9192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4 h 10000"/>
                <a:gd name="connsiteX124" fmla="*/ 2663 w 10000"/>
                <a:gd name="connsiteY124" fmla="*/ 9379 h 10000"/>
                <a:gd name="connsiteX125" fmla="*/ 2663 w 10000"/>
                <a:gd name="connsiteY125" fmla="*/ 9016 h 10000"/>
                <a:gd name="connsiteX126" fmla="*/ 2526 w 10000"/>
                <a:gd name="connsiteY126" fmla="*/ 8884 h 10000"/>
                <a:gd name="connsiteX127" fmla="*/ 2297 w 10000"/>
                <a:gd name="connsiteY127" fmla="*/ 8890 h 10000"/>
                <a:gd name="connsiteX128" fmla="*/ 2005 w 10000"/>
                <a:gd name="connsiteY128" fmla="*/ 9209 h 10000"/>
                <a:gd name="connsiteX129" fmla="*/ 1597 w 10000"/>
                <a:gd name="connsiteY129" fmla="*/ 9209 h 10000"/>
                <a:gd name="connsiteX130" fmla="*/ 1344 w 10000"/>
                <a:gd name="connsiteY130" fmla="*/ 9063 h 10000"/>
                <a:gd name="connsiteX131" fmla="*/ 1356 w 10000"/>
                <a:gd name="connsiteY131" fmla="*/ 8856 h 10000"/>
                <a:gd name="connsiteX132" fmla="*/ 1152 w 10000"/>
                <a:gd name="connsiteY132" fmla="*/ 8843 h 10000"/>
                <a:gd name="connsiteX133" fmla="*/ 920 w 10000"/>
                <a:gd name="connsiteY133" fmla="*/ 8616 h 10000"/>
                <a:gd name="connsiteX134" fmla="*/ 1069 w 10000"/>
                <a:gd name="connsiteY134" fmla="*/ 8381 h 10000"/>
                <a:gd name="connsiteX135" fmla="*/ 1207 w 10000"/>
                <a:gd name="connsiteY135" fmla="*/ 8337 h 10000"/>
                <a:gd name="connsiteX136" fmla="*/ 1146 w 10000"/>
                <a:gd name="connsiteY136" fmla="*/ 8110 h 10000"/>
                <a:gd name="connsiteX137" fmla="*/ 902 w 10000"/>
                <a:gd name="connsiteY137" fmla="*/ 8015 h 10000"/>
                <a:gd name="connsiteX138" fmla="*/ 619 w 10000"/>
                <a:gd name="connsiteY138" fmla="*/ 8056 h 10000"/>
                <a:gd name="connsiteX139" fmla="*/ 475 w 10000"/>
                <a:gd name="connsiteY139" fmla="*/ 8242 h 10000"/>
                <a:gd name="connsiteX140" fmla="*/ 338 w 10000"/>
                <a:gd name="connsiteY140" fmla="*/ 8222 h 10000"/>
                <a:gd name="connsiteX141" fmla="*/ 104 w 10000"/>
                <a:gd name="connsiteY141" fmla="*/ 7917 h 10000"/>
                <a:gd name="connsiteX142" fmla="*/ 0 w 10000"/>
                <a:gd name="connsiteY142" fmla="*/ 7587 h 10000"/>
                <a:gd name="connsiteX143" fmla="*/ 55 w 10000"/>
                <a:gd name="connsiteY143" fmla="*/ 7394 h 10000"/>
                <a:gd name="connsiteX144" fmla="*/ 30 w 10000"/>
                <a:gd name="connsiteY144" fmla="*/ 6973 h 10000"/>
                <a:gd name="connsiteX145" fmla="*/ 43 w 10000"/>
                <a:gd name="connsiteY145" fmla="*/ 6980 h 10000"/>
                <a:gd name="connsiteX146" fmla="*/ 91 w 10000"/>
                <a:gd name="connsiteY146" fmla="*/ 6980 h 10000"/>
                <a:gd name="connsiteX147" fmla="*/ 158 w 10000"/>
                <a:gd name="connsiteY147" fmla="*/ 6987 h 10000"/>
                <a:gd name="connsiteX148" fmla="*/ 241 w 10000"/>
                <a:gd name="connsiteY148" fmla="*/ 7000 h 10000"/>
                <a:gd name="connsiteX149" fmla="*/ 332 w 10000"/>
                <a:gd name="connsiteY149" fmla="*/ 7007 h 10000"/>
                <a:gd name="connsiteX150" fmla="*/ 420 w 10000"/>
                <a:gd name="connsiteY150" fmla="*/ 7021 h 10000"/>
                <a:gd name="connsiteX151" fmla="*/ 506 w 10000"/>
                <a:gd name="connsiteY151" fmla="*/ 7034 h 10000"/>
                <a:gd name="connsiteX152" fmla="*/ 576 w 10000"/>
                <a:gd name="connsiteY152" fmla="*/ 7048 h 10000"/>
                <a:gd name="connsiteX153" fmla="*/ 631 w 10000"/>
                <a:gd name="connsiteY153" fmla="*/ 7061 h 10000"/>
                <a:gd name="connsiteX154" fmla="*/ 740 w 10000"/>
                <a:gd name="connsiteY154" fmla="*/ 7089 h 10000"/>
                <a:gd name="connsiteX155" fmla="*/ 847 w 10000"/>
                <a:gd name="connsiteY155" fmla="*/ 7089 h 10000"/>
                <a:gd name="connsiteX156" fmla="*/ 938 w 10000"/>
                <a:gd name="connsiteY156" fmla="*/ 7061 h 10000"/>
                <a:gd name="connsiteX157" fmla="*/ 984 w 10000"/>
                <a:gd name="connsiteY157" fmla="*/ 7041 h 10000"/>
                <a:gd name="connsiteX158" fmla="*/ 1027 w 10000"/>
                <a:gd name="connsiteY158" fmla="*/ 7021 h 10000"/>
                <a:gd name="connsiteX159" fmla="*/ 1069 w 10000"/>
                <a:gd name="connsiteY159" fmla="*/ 7014 h 10000"/>
                <a:gd name="connsiteX160" fmla="*/ 1118 w 10000"/>
                <a:gd name="connsiteY160" fmla="*/ 7007 h 10000"/>
                <a:gd name="connsiteX161" fmla="*/ 1176 w 10000"/>
                <a:gd name="connsiteY161" fmla="*/ 7021 h 10000"/>
                <a:gd name="connsiteX162" fmla="*/ 1255 w 10000"/>
                <a:gd name="connsiteY162" fmla="*/ 7041 h 10000"/>
                <a:gd name="connsiteX163" fmla="*/ 1344 w 10000"/>
                <a:gd name="connsiteY163" fmla="*/ 7055 h 10000"/>
                <a:gd name="connsiteX164" fmla="*/ 1441 w 10000"/>
                <a:gd name="connsiteY164" fmla="*/ 7068 h 10000"/>
                <a:gd name="connsiteX165" fmla="*/ 1517 w 10000"/>
                <a:gd name="connsiteY165" fmla="*/ 7082 h 10000"/>
                <a:gd name="connsiteX166" fmla="*/ 1578 w 10000"/>
                <a:gd name="connsiteY166" fmla="*/ 7082 h 10000"/>
                <a:gd name="connsiteX167" fmla="*/ 1651 w 10000"/>
                <a:gd name="connsiteY167" fmla="*/ 7089 h 10000"/>
                <a:gd name="connsiteX168" fmla="*/ 1706 w 10000"/>
                <a:gd name="connsiteY168" fmla="*/ 7109 h 10000"/>
                <a:gd name="connsiteX169" fmla="*/ 1752 w 10000"/>
                <a:gd name="connsiteY169" fmla="*/ 7139 h 10000"/>
                <a:gd name="connsiteX170" fmla="*/ 1795 w 10000"/>
                <a:gd name="connsiteY170" fmla="*/ 7187 h 10000"/>
                <a:gd name="connsiteX171" fmla="*/ 1849 w 10000"/>
                <a:gd name="connsiteY171" fmla="*/ 7241 h 10000"/>
                <a:gd name="connsiteX172" fmla="*/ 1907 w 10000"/>
                <a:gd name="connsiteY172" fmla="*/ 7289 h 10000"/>
                <a:gd name="connsiteX173" fmla="*/ 1968 w 10000"/>
                <a:gd name="connsiteY173" fmla="*/ 7316 h 10000"/>
                <a:gd name="connsiteX174" fmla="*/ 2029 w 10000"/>
                <a:gd name="connsiteY174" fmla="*/ 7340 h 10000"/>
                <a:gd name="connsiteX175" fmla="*/ 2087 w 10000"/>
                <a:gd name="connsiteY175" fmla="*/ 7374 h 10000"/>
                <a:gd name="connsiteX176" fmla="*/ 2160 w 10000"/>
                <a:gd name="connsiteY176" fmla="*/ 7408 h 10000"/>
                <a:gd name="connsiteX177" fmla="*/ 2252 w 10000"/>
                <a:gd name="connsiteY177" fmla="*/ 7441 h 10000"/>
                <a:gd name="connsiteX178" fmla="*/ 2322 w 10000"/>
                <a:gd name="connsiteY178" fmla="*/ 7455 h 10000"/>
                <a:gd name="connsiteX179" fmla="*/ 2413 w 10000"/>
                <a:gd name="connsiteY179" fmla="*/ 7462 h 10000"/>
                <a:gd name="connsiteX180" fmla="*/ 2502 w 10000"/>
                <a:gd name="connsiteY180" fmla="*/ 7469 h 10000"/>
                <a:gd name="connsiteX181" fmla="*/ 2593 w 10000"/>
                <a:gd name="connsiteY181" fmla="*/ 7469 h 10000"/>
                <a:gd name="connsiteX182" fmla="*/ 2663 w 10000"/>
                <a:gd name="connsiteY182" fmla="*/ 7469 h 10000"/>
                <a:gd name="connsiteX183" fmla="*/ 2718 w 10000"/>
                <a:gd name="connsiteY183" fmla="*/ 7475 h 10000"/>
                <a:gd name="connsiteX184" fmla="*/ 2754 w 10000"/>
                <a:gd name="connsiteY184" fmla="*/ 7489 h 10000"/>
                <a:gd name="connsiteX185" fmla="*/ 2785 w 10000"/>
                <a:gd name="connsiteY185" fmla="*/ 7516 h 10000"/>
                <a:gd name="connsiteX186" fmla="*/ 2815 w 10000"/>
                <a:gd name="connsiteY186" fmla="*/ 7547 h 10000"/>
                <a:gd name="connsiteX187" fmla="*/ 2849 w 10000"/>
                <a:gd name="connsiteY187" fmla="*/ 7574 h 10000"/>
                <a:gd name="connsiteX188" fmla="*/ 2885 w 10000"/>
                <a:gd name="connsiteY188" fmla="*/ 7587 h 10000"/>
                <a:gd name="connsiteX189" fmla="*/ 2940 w 10000"/>
                <a:gd name="connsiteY189" fmla="*/ 7594 h 10000"/>
                <a:gd name="connsiteX190" fmla="*/ 3001 w 10000"/>
                <a:gd name="connsiteY190" fmla="*/ 7581 h 10000"/>
                <a:gd name="connsiteX191" fmla="*/ 3053 w 10000"/>
                <a:gd name="connsiteY191" fmla="*/ 7547 h 10000"/>
                <a:gd name="connsiteX192" fmla="*/ 3120 w 10000"/>
                <a:gd name="connsiteY192" fmla="*/ 7489 h 10000"/>
                <a:gd name="connsiteX193" fmla="*/ 3193 w 10000"/>
                <a:gd name="connsiteY193" fmla="*/ 7421 h 10000"/>
                <a:gd name="connsiteX194" fmla="*/ 3269 w 10000"/>
                <a:gd name="connsiteY194" fmla="*/ 7367 h 10000"/>
                <a:gd name="connsiteX195" fmla="*/ 3361 w 10000"/>
                <a:gd name="connsiteY195" fmla="*/ 7319 h 10000"/>
                <a:gd name="connsiteX196" fmla="*/ 3455 w 10000"/>
                <a:gd name="connsiteY196" fmla="*/ 7275 h 10000"/>
                <a:gd name="connsiteX197" fmla="*/ 3547 w 10000"/>
                <a:gd name="connsiteY197" fmla="*/ 7228 h 10000"/>
                <a:gd name="connsiteX198" fmla="*/ 3653 w 10000"/>
                <a:gd name="connsiteY198" fmla="*/ 7173 h 10000"/>
                <a:gd name="connsiteX199" fmla="*/ 3781 w 10000"/>
                <a:gd name="connsiteY199" fmla="*/ 7119 h 10000"/>
                <a:gd name="connsiteX200" fmla="*/ 3906 w 10000"/>
                <a:gd name="connsiteY200" fmla="*/ 7082 h 10000"/>
                <a:gd name="connsiteX201" fmla="*/ 4037 w 10000"/>
                <a:gd name="connsiteY201" fmla="*/ 7055 h 10000"/>
                <a:gd name="connsiteX202" fmla="*/ 4098 w 10000"/>
                <a:gd name="connsiteY202" fmla="*/ 7048 h 10000"/>
                <a:gd name="connsiteX203" fmla="*/ 4135 w 10000"/>
                <a:gd name="connsiteY203" fmla="*/ 7048 h 10000"/>
                <a:gd name="connsiteX204" fmla="*/ 4153 w 10000"/>
                <a:gd name="connsiteY204" fmla="*/ 7055 h 10000"/>
                <a:gd name="connsiteX205" fmla="*/ 4165 w 10000"/>
                <a:gd name="connsiteY205" fmla="*/ 7055 h 10000"/>
                <a:gd name="connsiteX206" fmla="*/ 4177 w 10000"/>
                <a:gd name="connsiteY206" fmla="*/ 7061 h 10000"/>
                <a:gd name="connsiteX207" fmla="*/ 4199 w 10000"/>
                <a:gd name="connsiteY207" fmla="*/ 7061 h 10000"/>
                <a:gd name="connsiteX208" fmla="*/ 4241 w 10000"/>
                <a:gd name="connsiteY208" fmla="*/ 7061 h 10000"/>
                <a:gd name="connsiteX209" fmla="*/ 4321 w 10000"/>
                <a:gd name="connsiteY209" fmla="*/ 7055 h 10000"/>
                <a:gd name="connsiteX210" fmla="*/ 4458 w 10000"/>
                <a:gd name="connsiteY210" fmla="*/ 7041 h 10000"/>
                <a:gd name="connsiteX211" fmla="*/ 4564 w 10000"/>
                <a:gd name="connsiteY211" fmla="*/ 7027 h 10000"/>
                <a:gd name="connsiteX212" fmla="*/ 4650 w 10000"/>
                <a:gd name="connsiteY212" fmla="*/ 7007 h 10000"/>
                <a:gd name="connsiteX213" fmla="*/ 4717 w 10000"/>
                <a:gd name="connsiteY213" fmla="*/ 6987 h 10000"/>
                <a:gd name="connsiteX214" fmla="*/ 4756 w 10000"/>
                <a:gd name="connsiteY214" fmla="*/ 6966 h 10000"/>
                <a:gd name="connsiteX215" fmla="*/ 4787 w 10000"/>
                <a:gd name="connsiteY215" fmla="*/ 6939 h 10000"/>
                <a:gd name="connsiteX216" fmla="*/ 4805 w 10000"/>
                <a:gd name="connsiteY216" fmla="*/ 6905 h 10000"/>
                <a:gd name="connsiteX217" fmla="*/ 4817 w 10000"/>
                <a:gd name="connsiteY217" fmla="*/ 6888 h 10000"/>
                <a:gd name="connsiteX218" fmla="*/ 4842 w 10000"/>
                <a:gd name="connsiteY218" fmla="*/ 6868 h 10000"/>
                <a:gd name="connsiteX219" fmla="*/ 4884 w 10000"/>
                <a:gd name="connsiteY219" fmla="*/ 6848 h 10000"/>
                <a:gd name="connsiteX220" fmla="*/ 4942 w 10000"/>
                <a:gd name="connsiteY220" fmla="*/ 6834 h 10000"/>
                <a:gd name="connsiteX221" fmla="*/ 4997 w 10000"/>
                <a:gd name="connsiteY221" fmla="*/ 6807 h 10000"/>
                <a:gd name="connsiteX222" fmla="*/ 5046 w 10000"/>
                <a:gd name="connsiteY222" fmla="*/ 6766 h 10000"/>
                <a:gd name="connsiteX223" fmla="*/ 5082 w 10000"/>
                <a:gd name="connsiteY223" fmla="*/ 6698 h 10000"/>
                <a:gd name="connsiteX224" fmla="*/ 5101 w 10000"/>
                <a:gd name="connsiteY224" fmla="*/ 6641 h 10000"/>
                <a:gd name="connsiteX225" fmla="*/ 5119 w 10000"/>
                <a:gd name="connsiteY225" fmla="*/ 6586 h 10000"/>
                <a:gd name="connsiteX226" fmla="*/ 5134 w 10000"/>
                <a:gd name="connsiteY226" fmla="*/ 6539 h 10000"/>
                <a:gd name="connsiteX227" fmla="*/ 5171 w 10000"/>
                <a:gd name="connsiteY227" fmla="*/ 6491 h 10000"/>
                <a:gd name="connsiteX228" fmla="*/ 5225 w 10000"/>
                <a:gd name="connsiteY228" fmla="*/ 6447 h 10000"/>
                <a:gd name="connsiteX229" fmla="*/ 5293 w 10000"/>
                <a:gd name="connsiteY229" fmla="*/ 6407 h 10000"/>
                <a:gd name="connsiteX230" fmla="*/ 5338 w 10000"/>
                <a:gd name="connsiteY230" fmla="*/ 6373 h 10000"/>
                <a:gd name="connsiteX231" fmla="*/ 5375 w 10000"/>
                <a:gd name="connsiteY231" fmla="*/ 6352 h 10000"/>
                <a:gd name="connsiteX232" fmla="*/ 5399 w 10000"/>
                <a:gd name="connsiteY232" fmla="*/ 6332 h 10000"/>
                <a:gd name="connsiteX233" fmla="*/ 5424 w 10000"/>
                <a:gd name="connsiteY233" fmla="*/ 6312 h 10000"/>
                <a:gd name="connsiteX234" fmla="*/ 5454 w 10000"/>
                <a:gd name="connsiteY234" fmla="*/ 6291 h 10000"/>
                <a:gd name="connsiteX235" fmla="*/ 5497 w 10000"/>
                <a:gd name="connsiteY235" fmla="*/ 6271 h 10000"/>
                <a:gd name="connsiteX236" fmla="*/ 5536 w 10000"/>
                <a:gd name="connsiteY236" fmla="*/ 6247 h 10000"/>
                <a:gd name="connsiteX237" fmla="*/ 5579 w 10000"/>
                <a:gd name="connsiteY237" fmla="*/ 6213 h 10000"/>
                <a:gd name="connsiteX238" fmla="*/ 5597 w 10000"/>
                <a:gd name="connsiteY238" fmla="*/ 6179 h 10000"/>
                <a:gd name="connsiteX239" fmla="*/ 5597 w 10000"/>
                <a:gd name="connsiteY239" fmla="*/ 6145 h 10000"/>
                <a:gd name="connsiteX240" fmla="*/ 5561 w 10000"/>
                <a:gd name="connsiteY240" fmla="*/ 6091 h 10000"/>
                <a:gd name="connsiteX241" fmla="*/ 5512 w 10000"/>
                <a:gd name="connsiteY241" fmla="*/ 6040 h 10000"/>
                <a:gd name="connsiteX242" fmla="*/ 5466 w 10000"/>
                <a:gd name="connsiteY242" fmla="*/ 5979 h 10000"/>
                <a:gd name="connsiteX243" fmla="*/ 5424 w 10000"/>
                <a:gd name="connsiteY243" fmla="*/ 5918 h 10000"/>
                <a:gd name="connsiteX244" fmla="*/ 5399 w 10000"/>
                <a:gd name="connsiteY244" fmla="*/ 5857 h 10000"/>
                <a:gd name="connsiteX245" fmla="*/ 5399 w 10000"/>
                <a:gd name="connsiteY245" fmla="*/ 5792 h 10000"/>
                <a:gd name="connsiteX246" fmla="*/ 5399 w 10000"/>
                <a:gd name="connsiteY246" fmla="*/ 5697 h 10000"/>
                <a:gd name="connsiteX247" fmla="*/ 5411 w 10000"/>
                <a:gd name="connsiteY247" fmla="*/ 5606 h 10000"/>
                <a:gd name="connsiteX248" fmla="*/ 5430 w 10000"/>
                <a:gd name="connsiteY248" fmla="*/ 5524 h 10000"/>
                <a:gd name="connsiteX249" fmla="*/ 5454 w 10000"/>
                <a:gd name="connsiteY249" fmla="*/ 5456 h 10000"/>
                <a:gd name="connsiteX250" fmla="*/ 5503 w 10000"/>
                <a:gd name="connsiteY250" fmla="*/ 5405 h 10000"/>
                <a:gd name="connsiteX251" fmla="*/ 5555 w 10000"/>
                <a:gd name="connsiteY251" fmla="*/ 5378 h 10000"/>
                <a:gd name="connsiteX252" fmla="*/ 5615 w 10000"/>
                <a:gd name="connsiteY252" fmla="*/ 5365 h 10000"/>
                <a:gd name="connsiteX253" fmla="*/ 5676 w 10000"/>
                <a:gd name="connsiteY253" fmla="*/ 5378 h 10000"/>
                <a:gd name="connsiteX254" fmla="*/ 5740 w 10000"/>
                <a:gd name="connsiteY254" fmla="*/ 5419 h 10000"/>
                <a:gd name="connsiteX255" fmla="*/ 5820 w 10000"/>
                <a:gd name="connsiteY255" fmla="*/ 5450 h 10000"/>
                <a:gd name="connsiteX256" fmla="*/ 5902 w 10000"/>
                <a:gd name="connsiteY256" fmla="*/ 5477 h 10000"/>
                <a:gd name="connsiteX257" fmla="*/ 5981 w 10000"/>
                <a:gd name="connsiteY257" fmla="*/ 5484 h 10000"/>
                <a:gd name="connsiteX258" fmla="*/ 6048 w 10000"/>
                <a:gd name="connsiteY258" fmla="*/ 5477 h 10000"/>
                <a:gd name="connsiteX259" fmla="*/ 6100 w 10000"/>
                <a:gd name="connsiteY259" fmla="*/ 5477 h 10000"/>
                <a:gd name="connsiteX260" fmla="*/ 6155 w 10000"/>
                <a:gd name="connsiteY260" fmla="*/ 5470 h 10000"/>
                <a:gd name="connsiteX261" fmla="*/ 6197 w 10000"/>
                <a:gd name="connsiteY261" fmla="*/ 5456 h 10000"/>
                <a:gd name="connsiteX262" fmla="*/ 6234 w 10000"/>
                <a:gd name="connsiteY262" fmla="*/ 5419 h 10000"/>
                <a:gd name="connsiteX263" fmla="*/ 6271 w 10000"/>
                <a:gd name="connsiteY263" fmla="*/ 5365 h 10000"/>
                <a:gd name="connsiteX264" fmla="*/ 6310 w 10000"/>
                <a:gd name="connsiteY264" fmla="*/ 5297 h 10000"/>
                <a:gd name="connsiteX265" fmla="*/ 6353 w 10000"/>
                <a:gd name="connsiteY265" fmla="*/ 5219 h 10000"/>
                <a:gd name="connsiteX266" fmla="*/ 6402 w 10000"/>
                <a:gd name="connsiteY266" fmla="*/ 5151 h 10000"/>
                <a:gd name="connsiteX267" fmla="*/ 6450 w 10000"/>
                <a:gd name="connsiteY267" fmla="*/ 5097 h 10000"/>
                <a:gd name="connsiteX268" fmla="*/ 6490 w 10000"/>
                <a:gd name="connsiteY268" fmla="*/ 5070 h 10000"/>
                <a:gd name="connsiteX269" fmla="*/ 6539 w 10000"/>
                <a:gd name="connsiteY269" fmla="*/ 5056 h 10000"/>
                <a:gd name="connsiteX270" fmla="*/ 6600 w 10000"/>
                <a:gd name="connsiteY270" fmla="*/ 5049 h 10000"/>
                <a:gd name="connsiteX271" fmla="*/ 6670 w 10000"/>
                <a:gd name="connsiteY271" fmla="*/ 5042 h 10000"/>
                <a:gd name="connsiteX272" fmla="*/ 6743 w 10000"/>
                <a:gd name="connsiteY272" fmla="*/ 5036 h 10000"/>
                <a:gd name="connsiteX273" fmla="*/ 6798 w 10000"/>
                <a:gd name="connsiteY273" fmla="*/ 5029 h 10000"/>
                <a:gd name="connsiteX274" fmla="*/ 6834 w 10000"/>
                <a:gd name="connsiteY274" fmla="*/ 5012 h 10000"/>
                <a:gd name="connsiteX275" fmla="*/ 6868 w 10000"/>
                <a:gd name="connsiteY275" fmla="*/ 4985 h 10000"/>
                <a:gd name="connsiteX276" fmla="*/ 6910 w 10000"/>
                <a:gd name="connsiteY276" fmla="*/ 4937 h 10000"/>
                <a:gd name="connsiteX277" fmla="*/ 6959 w 10000"/>
                <a:gd name="connsiteY277" fmla="*/ 4876 h 10000"/>
                <a:gd name="connsiteX278" fmla="*/ 7002 w 10000"/>
                <a:gd name="connsiteY278" fmla="*/ 4822 h 10000"/>
                <a:gd name="connsiteX279" fmla="*/ 7032 w 10000"/>
                <a:gd name="connsiteY279" fmla="*/ 4778 h 10000"/>
                <a:gd name="connsiteX280" fmla="*/ 7041 w 10000"/>
                <a:gd name="connsiteY280" fmla="*/ 4710 h 10000"/>
                <a:gd name="connsiteX281" fmla="*/ 7054 w 10000"/>
                <a:gd name="connsiteY281" fmla="*/ 4628 h 10000"/>
                <a:gd name="connsiteX282" fmla="*/ 7072 w 10000"/>
                <a:gd name="connsiteY282" fmla="*/ 4557 h 10000"/>
                <a:gd name="connsiteX283" fmla="*/ 7102 w 10000"/>
                <a:gd name="connsiteY283" fmla="*/ 4489 h 10000"/>
                <a:gd name="connsiteX284" fmla="*/ 7163 w 10000"/>
                <a:gd name="connsiteY284" fmla="*/ 4421 h 10000"/>
                <a:gd name="connsiteX285" fmla="*/ 7233 w 10000"/>
                <a:gd name="connsiteY285" fmla="*/ 4364 h 10000"/>
                <a:gd name="connsiteX286" fmla="*/ 7319 w 10000"/>
                <a:gd name="connsiteY286" fmla="*/ 4330 h 10000"/>
                <a:gd name="connsiteX287" fmla="*/ 7361 w 10000"/>
                <a:gd name="connsiteY287" fmla="*/ 4309 h 10000"/>
                <a:gd name="connsiteX288" fmla="*/ 7392 w 10000"/>
                <a:gd name="connsiteY288" fmla="*/ 4282 h 10000"/>
                <a:gd name="connsiteX289" fmla="*/ 7413 w 10000"/>
                <a:gd name="connsiteY289" fmla="*/ 4242 h 10000"/>
                <a:gd name="connsiteX290" fmla="*/ 7444 w 10000"/>
                <a:gd name="connsiteY290" fmla="*/ 4208 h 10000"/>
                <a:gd name="connsiteX291" fmla="*/ 7480 w 10000"/>
                <a:gd name="connsiteY291" fmla="*/ 4181 h 10000"/>
                <a:gd name="connsiteX292" fmla="*/ 7523 w 10000"/>
                <a:gd name="connsiteY292" fmla="*/ 4164 h 10000"/>
                <a:gd name="connsiteX293" fmla="*/ 7578 w 10000"/>
                <a:gd name="connsiteY293" fmla="*/ 4130 h 10000"/>
                <a:gd name="connsiteX294" fmla="*/ 7648 w 10000"/>
                <a:gd name="connsiteY294" fmla="*/ 4089 h 10000"/>
                <a:gd name="connsiteX295" fmla="*/ 7721 w 10000"/>
                <a:gd name="connsiteY295" fmla="*/ 4055 h 10000"/>
                <a:gd name="connsiteX296" fmla="*/ 7797 w 10000"/>
                <a:gd name="connsiteY296" fmla="*/ 4035 h 10000"/>
                <a:gd name="connsiteX297" fmla="*/ 7870 w 10000"/>
                <a:gd name="connsiteY297" fmla="*/ 4028 h 10000"/>
                <a:gd name="connsiteX298" fmla="*/ 7943 w 10000"/>
                <a:gd name="connsiteY298" fmla="*/ 4035 h 10000"/>
                <a:gd name="connsiteX299" fmla="*/ 8007 w 10000"/>
                <a:gd name="connsiteY299" fmla="*/ 4055 h 10000"/>
                <a:gd name="connsiteX300" fmla="*/ 8080 w 10000"/>
                <a:gd name="connsiteY300" fmla="*/ 4069 h 10000"/>
                <a:gd name="connsiteX301" fmla="*/ 8135 w 10000"/>
                <a:gd name="connsiteY301" fmla="*/ 4082 h 10000"/>
                <a:gd name="connsiteX302" fmla="*/ 8181 w 10000"/>
                <a:gd name="connsiteY302" fmla="*/ 4082 h 10000"/>
                <a:gd name="connsiteX303" fmla="*/ 8218 w 10000"/>
                <a:gd name="connsiteY303" fmla="*/ 4062 h 10000"/>
                <a:gd name="connsiteX304" fmla="*/ 8248 w 10000"/>
                <a:gd name="connsiteY304" fmla="*/ 4014 h 10000"/>
                <a:gd name="connsiteX305" fmla="*/ 8266 w 10000"/>
                <a:gd name="connsiteY305" fmla="*/ 3974 h 10000"/>
                <a:gd name="connsiteX306" fmla="*/ 8266 w 10000"/>
                <a:gd name="connsiteY306" fmla="*/ 3929 h 10000"/>
                <a:gd name="connsiteX307" fmla="*/ 8248 w 10000"/>
                <a:gd name="connsiteY307" fmla="*/ 3868 h 10000"/>
                <a:gd name="connsiteX308" fmla="*/ 8211 w 10000"/>
                <a:gd name="connsiteY308" fmla="*/ 3821 h 10000"/>
                <a:gd name="connsiteX309" fmla="*/ 8172 w 10000"/>
                <a:gd name="connsiteY309" fmla="*/ 3760 h 10000"/>
                <a:gd name="connsiteX310" fmla="*/ 8111 w 10000"/>
                <a:gd name="connsiteY310" fmla="*/ 3695 h 10000"/>
                <a:gd name="connsiteX311" fmla="*/ 8056 w 10000"/>
                <a:gd name="connsiteY311" fmla="*/ 3634 h 10000"/>
                <a:gd name="connsiteX312" fmla="*/ 8001 w 10000"/>
                <a:gd name="connsiteY312" fmla="*/ 3580 h 10000"/>
                <a:gd name="connsiteX313" fmla="*/ 7956 w 10000"/>
                <a:gd name="connsiteY313" fmla="*/ 3536 h 10000"/>
                <a:gd name="connsiteX314" fmla="*/ 7846 w 10000"/>
                <a:gd name="connsiteY314" fmla="*/ 3448 h 10000"/>
                <a:gd name="connsiteX315" fmla="*/ 7733 w 10000"/>
                <a:gd name="connsiteY315" fmla="*/ 3407 h 10000"/>
                <a:gd name="connsiteX316" fmla="*/ 7690 w 10000"/>
                <a:gd name="connsiteY316" fmla="*/ 3386 h 10000"/>
                <a:gd name="connsiteX317" fmla="*/ 7648 w 10000"/>
                <a:gd name="connsiteY317" fmla="*/ 3359 h 10000"/>
                <a:gd name="connsiteX318" fmla="*/ 7611 w 10000"/>
                <a:gd name="connsiteY318" fmla="*/ 3346 h 10000"/>
                <a:gd name="connsiteX319" fmla="*/ 7572 w 10000"/>
                <a:gd name="connsiteY319" fmla="*/ 3339 h 10000"/>
                <a:gd name="connsiteX320" fmla="*/ 7523 w 10000"/>
                <a:gd name="connsiteY320" fmla="*/ 3359 h 10000"/>
                <a:gd name="connsiteX321" fmla="*/ 7474 w 10000"/>
                <a:gd name="connsiteY321" fmla="*/ 3414 h 10000"/>
                <a:gd name="connsiteX322" fmla="*/ 7431 w 10000"/>
                <a:gd name="connsiteY322" fmla="*/ 3475 h 10000"/>
                <a:gd name="connsiteX323" fmla="*/ 7392 w 10000"/>
                <a:gd name="connsiteY323" fmla="*/ 3529 h 10000"/>
                <a:gd name="connsiteX324" fmla="*/ 7337 w 10000"/>
                <a:gd name="connsiteY324" fmla="*/ 3566 h 10000"/>
                <a:gd name="connsiteX325" fmla="*/ 7294 w 10000"/>
                <a:gd name="connsiteY325" fmla="*/ 3573 h 10000"/>
                <a:gd name="connsiteX326" fmla="*/ 7239 w 10000"/>
                <a:gd name="connsiteY326" fmla="*/ 3560 h 10000"/>
                <a:gd name="connsiteX327" fmla="*/ 7182 w 10000"/>
                <a:gd name="connsiteY327" fmla="*/ 3543 h 10000"/>
                <a:gd name="connsiteX328" fmla="*/ 7121 w 10000"/>
                <a:gd name="connsiteY328" fmla="*/ 3515 h 10000"/>
                <a:gd name="connsiteX329" fmla="*/ 7060 w 10000"/>
                <a:gd name="connsiteY329" fmla="*/ 3502 h 10000"/>
                <a:gd name="connsiteX330" fmla="*/ 7020 w 10000"/>
                <a:gd name="connsiteY330" fmla="*/ 3509 h 10000"/>
                <a:gd name="connsiteX331" fmla="*/ 6984 w 10000"/>
                <a:gd name="connsiteY331" fmla="*/ 3536 h 10000"/>
                <a:gd name="connsiteX332" fmla="*/ 6953 w 10000"/>
                <a:gd name="connsiteY332" fmla="*/ 3573 h 10000"/>
                <a:gd name="connsiteX333" fmla="*/ 6923 w 10000"/>
                <a:gd name="connsiteY333" fmla="*/ 3621 h 10000"/>
                <a:gd name="connsiteX334" fmla="*/ 6886 w 10000"/>
                <a:gd name="connsiteY334" fmla="*/ 3661 h 10000"/>
                <a:gd name="connsiteX335" fmla="*/ 6849 w 10000"/>
                <a:gd name="connsiteY335" fmla="*/ 3688 h 10000"/>
                <a:gd name="connsiteX336" fmla="*/ 6810 w 10000"/>
                <a:gd name="connsiteY336" fmla="*/ 3688 h 10000"/>
                <a:gd name="connsiteX337" fmla="*/ 6737 w 10000"/>
                <a:gd name="connsiteY337" fmla="*/ 3648 h 10000"/>
                <a:gd name="connsiteX338" fmla="*/ 6670 w 10000"/>
                <a:gd name="connsiteY338" fmla="*/ 3600 h 10000"/>
                <a:gd name="connsiteX339" fmla="*/ 6624 w 10000"/>
                <a:gd name="connsiteY339" fmla="*/ 3543 h 10000"/>
                <a:gd name="connsiteX340" fmla="*/ 6606 w 10000"/>
                <a:gd name="connsiteY340" fmla="*/ 3475 h 10000"/>
                <a:gd name="connsiteX341" fmla="*/ 6612 w 10000"/>
                <a:gd name="connsiteY341" fmla="*/ 3427 h 10000"/>
                <a:gd name="connsiteX342" fmla="*/ 6636 w 10000"/>
                <a:gd name="connsiteY342" fmla="*/ 3400 h 10000"/>
                <a:gd name="connsiteX343" fmla="*/ 6658 w 10000"/>
                <a:gd name="connsiteY343" fmla="*/ 3366 h 10000"/>
                <a:gd name="connsiteX344" fmla="*/ 6682 w 10000"/>
                <a:gd name="connsiteY344" fmla="*/ 3332 h 10000"/>
                <a:gd name="connsiteX345" fmla="*/ 6694 w 10000"/>
                <a:gd name="connsiteY345" fmla="*/ 3275 h 10000"/>
                <a:gd name="connsiteX346" fmla="*/ 6700 w 10000"/>
                <a:gd name="connsiteY346" fmla="*/ 3173 h 10000"/>
                <a:gd name="connsiteX347" fmla="*/ 6706 w 10000"/>
                <a:gd name="connsiteY347" fmla="*/ 3061 h 10000"/>
                <a:gd name="connsiteX348" fmla="*/ 6725 w 10000"/>
                <a:gd name="connsiteY348" fmla="*/ 2945 h 10000"/>
                <a:gd name="connsiteX349" fmla="*/ 6755 w 10000"/>
                <a:gd name="connsiteY349" fmla="*/ 2847 h 10000"/>
                <a:gd name="connsiteX350" fmla="*/ 6792 w 10000"/>
                <a:gd name="connsiteY350" fmla="*/ 2752 h 10000"/>
                <a:gd name="connsiteX351" fmla="*/ 6822 w 10000"/>
                <a:gd name="connsiteY351" fmla="*/ 2654 h 10000"/>
                <a:gd name="connsiteX352" fmla="*/ 6849 w 10000"/>
                <a:gd name="connsiteY352" fmla="*/ 2559 h 10000"/>
                <a:gd name="connsiteX353" fmla="*/ 6868 w 10000"/>
                <a:gd name="connsiteY353" fmla="*/ 2494 h 10000"/>
                <a:gd name="connsiteX354" fmla="*/ 6892 w 10000"/>
                <a:gd name="connsiteY354" fmla="*/ 2447 h 10000"/>
                <a:gd name="connsiteX355" fmla="*/ 6935 w 10000"/>
                <a:gd name="connsiteY355" fmla="*/ 2419 h 10000"/>
                <a:gd name="connsiteX356" fmla="*/ 6996 w 10000"/>
                <a:gd name="connsiteY356" fmla="*/ 2413 h 10000"/>
                <a:gd name="connsiteX357" fmla="*/ 7060 w 10000"/>
                <a:gd name="connsiteY357" fmla="*/ 2419 h 10000"/>
                <a:gd name="connsiteX358" fmla="*/ 7102 w 10000"/>
                <a:gd name="connsiteY358" fmla="*/ 2440 h 10000"/>
                <a:gd name="connsiteX359" fmla="*/ 7157 w 10000"/>
                <a:gd name="connsiteY359" fmla="*/ 2460 h 10000"/>
                <a:gd name="connsiteX360" fmla="*/ 7206 w 10000"/>
                <a:gd name="connsiteY360" fmla="*/ 2487 h 10000"/>
                <a:gd name="connsiteX361" fmla="*/ 7252 w 10000"/>
                <a:gd name="connsiteY361" fmla="*/ 2497 h 10000"/>
                <a:gd name="connsiteX362" fmla="*/ 7294 w 10000"/>
                <a:gd name="connsiteY362" fmla="*/ 2497 h 10000"/>
                <a:gd name="connsiteX363" fmla="*/ 7331 w 10000"/>
                <a:gd name="connsiteY363" fmla="*/ 2474 h 10000"/>
                <a:gd name="connsiteX364" fmla="*/ 7386 w 10000"/>
                <a:gd name="connsiteY364" fmla="*/ 2385 h 10000"/>
                <a:gd name="connsiteX365" fmla="*/ 7444 w 10000"/>
                <a:gd name="connsiteY365" fmla="*/ 2290 h 10000"/>
                <a:gd name="connsiteX366" fmla="*/ 7505 w 10000"/>
                <a:gd name="connsiteY366" fmla="*/ 2206 h 10000"/>
                <a:gd name="connsiteX367" fmla="*/ 7547 w 10000"/>
                <a:gd name="connsiteY367" fmla="*/ 2172 h 10000"/>
                <a:gd name="connsiteX368" fmla="*/ 7596 w 10000"/>
                <a:gd name="connsiteY368" fmla="*/ 2158 h 10000"/>
                <a:gd name="connsiteX369" fmla="*/ 7636 w 10000"/>
                <a:gd name="connsiteY369" fmla="*/ 2151 h 10000"/>
                <a:gd name="connsiteX370" fmla="*/ 7684 w 10000"/>
                <a:gd name="connsiteY370" fmla="*/ 2138 h 10000"/>
                <a:gd name="connsiteX371" fmla="*/ 7721 w 10000"/>
                <a:gd name="connsiteY371" fmla="*/ 2111 h 10000"/>
                <a:gd name="connsiteX372" fmla="*/ 7739 w 10000"/>
                <a:gd name="connsiteY372" fmla="*/ 2073 h 10000"/>
                <a:gd name="connsiteX373" fmla="*/ 7745 w 10000"/>
                <a:gd name="connsiteY373" fmla="*/ 2019 h 10000"/>
                <a:gd name="connsiteX374" fmla="*/ 7733 w 10000"/>
                <a:gd name="connsiteY374" fmla="*/ 1958 h 10000"/>
                <a:gd name="connsiteX375" fmla="*/ 7721 w 10000"/>
                <a:gd name="connsiteY375" fmla="*/ 1904 h 10000"/>
                <a:gd name="connsiteX376" fmla="*/ 7709 w 10000"/>
                <a:gd name="connsiteY376" fmla="*/ 1860 h 10000"/>
                <a:gd name="connsiteX377" fmla="*/ 7715 w 10000"/>
                <a:gd name="connsiteY377" fmla="*/ 1812 h 10000"/>
                <a:gd name="connsiteX378" fmla="*/ 7727 w 10000"/>
                <a:gd name="connsiteY378" fmla="*/ 1758 h 10000"/>
                <a:gd name="connsiteX379" fmla="*/ 7745 w 10000"/>
                <a:gd name="connsiteY379" fmla="*/ 1690 h 10000"/>
                <a:gd name="connsiteX380" fmla="*/ 7770 w 10000"/>
                <a:gd name="connsiteY380" fmla="*/ 1619 h 10000"/>
                <a:gd name="connsiteX381" fmla="*/ 7788 w 10000"/>
                <a:gd name="connsiteY381" fmla="*/ 1558 h 10000"/>
                <a:gd name="connsiteX382" fmla="*/ 7803 w 10000"/>
                <a:gd name="connsiteY382" fmla="*/ 1503 h 10000"/>
                <a:gd name="connsiteX383" fmla="*/ 7821 w 10000"/>
                <a:gd name="connsiteY383" fmla="*/ 1412 h 10000"/>
                <a:gd name="connsiteX384" fmla="*/ 7834 w 10000"/>
                <a:gd name="connsiteY384" fmla="*/ 1310 h 10000"/>
                <a:gd name="connsiteX385" fmla="*/ 7858 w 10000"/>
                <a:gd name="connsiteY385" fmla="*/ 1205 h 10000"/>
                <a:gd name="connsiteX386" fmla="*/ 7876 w 10000"/>
                <a:gd name="connsiteY386" fmla="*/ 1144 h 10000"/>
                <a:gd name="connsiteX387" fmla="*/ 7888 w 10000"/>
                <a:gd name="connsiteY387" fmla="*/ 1110 h 10000"/>
                <a:gd name="connsiteX388" fmla="*/ 7907 w 10000"/>
                <a:gd name="connsiteY388" fmla="*/ 1076 h 10000"/>
                <a:gd name="connsiteX389" fmla="*/ 7931 w 10000"/>
                <a:gd name="connsiteY389" fmla="*/ 1035 h 10000"/>
                <a:gd name="connsiteX390" fmla="*/ 7968 w 10000"/>
                <a:gd name="connsiteY390" fmla="*/ 998 h 10000"/>
                <a:gd name="connsiteX391" fmla="*/ 8001 w 10000"/>
                <a:gd name="connsiteY391" fmla="*/ 937 h 10000"/>
                <a:gd name="connsiteX392" fmla="*/ 8020 w 10000"/>
                <a:gd name="connsiteY392" fmla="*/ 882 h 10000"/>
                <a:gd name="connsiteX393" fmla="*/ 8026 w 10000"/>
                <a:gd name="connsiteY393" fmla="*/ 835 h 10000"/>
                <a:gd name="connsiteX394" fmla="*/ 8026 w 10000"/>
                <a:gd name="connsiteY394" fmla="*/ 784 h 10000"/>
                <a:gd name="connsiteX395" fmla="*/ 8020 w 10000"/>
                <a:gd name="connsiteY395" fmla="*/ 709 h 10000"/>
                <a:gd name="connsiteX396" fmla="*/ 8130 w 10000"/>
                <a:gd name="connsiteY396" fmla="*/ 3493 h 10000"/>
                <a:gd name="connsiteX397" fmla="*/ 8007 w 10000"/>
                <a:gd name="connsiteY397" fmla="*/ 556 h 10000"/>
                <a:gd name="connsiteX398" fmla="*/ 7989 w 10000"/>
                <a:gd name="connsiteY398" fmla="*/ 509 h 10000"/>
                <a:gd name="connsiteX399" fmla="*/ 7968 w 10000"/>
                <a:gd name="connsiteY399" fmla="*/ 495 h 10000"/>
                <a:gd name="connsiteX400" fmla="*/ 7937 w 10000"/>
                <a:gd name="connsiteY400" fmla="*/ 502 h 10000"/>
                <a:gd name="connsiteX401" fmla="*/ 7901 w 10000"/>
                <a:gd name="connsiteY401" fmla="*/ 516 h 10000"/>
                <a:gd name="connsiteX402" fmla="*/ 7864 w 10000"/>
                <a:gd name="connsiteY402" fmla="*/ 529 h 10000"/>
                <a:gd name="connsiteX403" fmla="*/ 7821 w 10000"/>
                <a:gd name="connsiteY403" fmla="*/ 536 h 10000"/>
                <a:gd name="connsiteX404" fmla="*/ 7788 w 10000"/>
                <a:gd name="connsiteY404" fmla="*/ 529 h 10000"/>
                <a:gd name="connsiteX405" fmla="*/ 8038 w 10000"/>
                <a:gd name="connsiteY405" fmla="*/ 3562 h 10000"/>
                <a:gd name="connsiteX406" fmla="*/ 7702 w 10000"/>
                <a:gd name="connsiteY406" fmla="*/ 3391 h 10000"/>
                <a:gd name="connsiteX407" fmla="*/ 7874 w 10000"/>
                <a:gd name="connsiteY407" fmla="*/ 2895 h 10000"/>
                <a:gd name="connsiteX408" fmla="*/ 8374 w 10000"/>
                <a:gd name="connsiteY408" fmla="*/ 3650 h 10000"/>
                <a:gd name="connsiteX409" fmla="*/ 8105 w 10000"/>
                <a:gd name="connsiteY409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264 w 10000"/>
                <a:gd name="connsiteY13" fmla="*/ 3256 h 10000"/>
                <a:gd name="connsiteX14" fmla="*/ 8930 w 10000"/>
                <a:gd name="connsiteY14" fmla="*/ 3491 h 10000"/>
                <a:gd name="connsiteX15" fmla="*/ 8610 w 10000"/>
                <a:gd name="connsiteY15" fmla="*/ 3155 h 10000"/>
                <a:gd name="connsiteX16" fmla="*/ 8135 w 10000"/>
                <a:gd name="connsiteY16" fmla="*/ 448 h 10000"/>
                <a:gd name="connsiteX17" fmla="*/ 8403 w 10000"/>
                <a:gd name="connsiteY17" fmla="*/ 3616 h 10000"/>
                <a:gd name="connsiteX18" fmla="*/ 8971 w 10000"/>
                <a:gd name="connsiteY18" fmla="*/ 3282 h 10000"/>
                <a:gd name="connsiteX19" fmla="*/ 8900 w 10000"/>
                <a:gd name="connsiteY19" fmla="*/ 2965 h 10000"/>
                <a:gd name="connsiteX20" fmla="*/ 8693 w 10000"/>
                <a:gd name="connsiteY20" fmla="*/ 1110 h 10000"/>
                <a:gd name="connsiteX21" fmla="*/ 8830 w 10000"/>
                <a:gd name="connsiteY21" fmla="*/ 3090 h 10000"/>
                <a:gd name="connsiteX22" fmla="*/ 9214 w 10000"/>
                <a:gd name="connsiteY22" fmla="*/ 3632 h 10000"/>
                <a:gd name="connsiteX23" fmla="*/ 9254 w 10000"/>
                <a:gd name="connsiteY23" fmla="*/ 2330 h 10000"/>
                <a:gd name="connsiteX24" fmla="*/ 9418 w 10000"/>
                <a:gd name="connsiteY24" fmla="*/ 2472 h 10000"/>
                <a:gd name="connsiteX25" fmla="*/ 8903 w 10000"/>
                <a:gd name="connsiteY25" fmla="*/ 2720 h 10000"/>
                <a:gd name="connsiteX26" fmla="*/ 9298 w 10000"/>
                <a:gd name="connsiteY26" fmla="*/ 2663 h 10000"/>
                <a:gd name="connsiteX27" fmla="*/ 9241 w 10000"/>
                <a:gd name="connsiteY27" fmla="*/ 2547 h 10000"/>
                <a:gd name="connsiteX28" fmla="*/ 9753 w 10000"/>
                <a:gd name="connsiteY28" fmla="*/ 1697 h 10000"/>
                <a:gd name="connsiteX29" fmla="*/ 9845 w 10000"/>
                <a:gd name="connsiteY29" fmla="*/ 2090 h 10000"/>
                <a:gd name="connsiteX30" fmla="*/ 9747 w 10000"/>
                <a:gd name="connsiteY30" fmla="*/ 2145 h 10000"/>
                <a:gd name="connsiteX31" fmla="*/ 9723 w 10000"/>
                <a:gd name="connsiteY31" fmla="*/ 2379 h 10000"/>
                <a:gd name="connsiteX32" fmla="*/ 9567 w 10000"/>
                <a:gd name="connsiteY32" fmla="*/ 2565 h 10000"/>
                <a:gd name="connsiteX33" fmla="*/ 9400 w 10000"/>
                <a:gd name="connsiteY33" fmla="*/ 2939 h 10000"/>
                <a:gd name="connsiteX34" fmla="*/ 9147 w 10000"/>
                <a:gd name="connsiteY34" fmla="*/ 3247 h 10000"/>
                <a:gd name="connsiteX35" fmla="*/ 9101 w 10000"/>
                <a:gd name="connsiteY35" fmla="*/ 3407 h 10000"/>
                <a:gd name="connsiteX36" fmla="*/ 9269 w 10000"/>
                <a:gd name="connsiteY36" fmla="*/ 3607 h 10000"/>
                <a:gd name="connsiteX37" fmla="*/ 9394 w 10000"/>
                <a:gd name="connsiteY37" fmla="*/ 3800 h 10000"/>
                <a:gd name="connsiteX38" fmla="*/ 9357 w 10000"/>
                <a:gd name="connsiteY38" fmla="*/ 4075 h 10000"/>
                <a:gd name="connsiteX39" fmla="*/ 9381 w 10000"/>
                <a:gd name="connsiteY39" fmla="*/ 4296 h 10000"/>
                <a:gd name="connsiteX40" fmla="*/ 9232 w 10000"/>
                <a:gd name="connsiteY40" fmla="*/ 4221 h 10000"/>
                <a:gd name="connsiteX41" fmla="*/ 9183 w 10000"/>
                <a:gd name="connsiteY41" fmla="*/ 4289 h 10000"/>
                <a:gd name="connsiteX42" fmla="*/ 9052 w 10000"/>
                <a:gd name="connsiteY42" fmla="*/ 4242 h 10000"/>
                <a:gd name="connsiteX43" fmla="*/ 8979 w 10000"/>
                <a:gd name="connsiteY43" fmla="*/ 4428 h 10000"/>
                <a:gd name="connsiteX44" fmla="*/ 9107 w 10000"/>
                <a:gd name="connsiteY44" fmla="*/ 4455 h 10000"/>
                <a:gd name="connsiteX45" fmla="*/ 9232 w 10000"/>
                <a:gd name="connsiteY45" fmla="*/ 4642 h 10000"/>
                <a:gd name="connsiteX46" fmla="*/ 9214 w 10000"/>
                <a:gd name="connsiteY46" fmla="*/ 4924 h 10000"/>
                <a:gd name="connsiteX47" fmla="*/ 9321 w 10000"/>
                <a:gd name="connsiteY47" fmla="*/ 5090 h 10000"/>
                <a:gd name="connsiteX48" fmla="*/ 9327 w 10000"/>
                <a:gd name="connsiteY48" fmla="*/ 5192 h 10000"/>
                <a:gd name="connsiteX49" fmla="*/ 9418 w 10000"/>
                <a:gd name="connsiteY49" fmla="*/ 5212 h 10000"/>
                <a:gd name="connsiteX50" fmla="*/ 9659 w 10000"/>
                <a:gd name="connsiteY50" fmla="*/ 5005 h 10000"/>
                <a:gd name="connsiteX51" fmla="*/ 9778 w 10000"/>
                <a:gd name="connsiteY51" fmla="*/ 5229 h 10000"/>
                <a:gd name="connsiteX52" fmla="*/ 9884 w 10000"/>
                <a:gd name="connsiteY52" fmla="*/ 5456 h 10000"/>
                <a:gd name="connsiteX53" fmla="*/ 10000 w 10000"/>
                <a:gd name="connsiteY53" fmla="*/ 5531 h 10000"/>
                <a:gd name="connsiteX54" fmla="*/ 10000 w 10000"/>
                <a:gd name="connsiteY54" fmla="*/ 5691 h 10000"/>
                <a:gd name="connsiteX55" fmla="*/ 9869 w 10000"/>
                <a:gd name="connsiteY55" fmla="*/ 5864 h 10000"/>
                <a:gd name="connsiteX56" fmla="*/ 9717 w 10000"/>
                <a:gd name="connsiteY56" fmla="*/ 6026 h 10000"/>
                <a:gd name="connsiteX57" fmla="*/ 9561 w 10000"/>
                <a:gd name="connsiteY57" fmla="*/ 5993 h 10000"/>
                <a:gd name="connsiteX58" fmla="*/ 9549 w 10000"/>
                <a:gd name="connsiteY58" fmla="*/ 6118 h 10000"/>
                <a:gd name="connsiteX59" fmla="*/ 9449 w 10000"/>
                <a:gd name="connsiteY59" fmla="*/ 6172 h 10000"/>
                <a:gd name="connsiteX60" fmla="*/ 9238 w 10000"/>
                <a:gd name="connsiteY60" fmla="*/ 6240 h 10000"/>
                <a:gd name="connsiteX61" fmla="*/ 9083 w 10000"/>
                <a:gd name="connsiteY61" fmla="*/ 6440 h 10000"/>
                <a:gd name="connsiteX62" fmla="*/ 8921 w 10000"/>
                <a:gd name="connsiteY62" fmla="*/ 6586 h 10000"/>
                <a:gd name="connsiteX63" fmla="*/ 8787 w 10000"/>
                <a:gd name="connsiteY63" fmla="*/ 6827 h 10000"/>
                <a:gd name="connsiteX64" fmla="*/ 8650 w 10000"/>
                <a:gd name="connsiteY64" fmla="*/ 6607 h 10000"/>
                <a:gd name="connsiteX65" fmla="*/ 8525 w 10000"/>
                <a:gd name="connsiteY65" fmla="*/ 6505 h 10000"/>
                <a:gd name="connsiteX66" fmla="*/ 8434 w 10000"/>
                <a:gd name="connsiteY66" fmla="*/ 6600 h 10000"/>
                <a:gd name="connsiteX67" fmla="*/ 8495 w 10000"/>
                <a:gd name="connsiteY67" fmla="*/ 6675 h 10000"/>
                <a:gd name="connsiteX68" fmla="*/ 8495 w 10000"/>
                <a:gd name="connsiteY68" fmla="*/ 6895 h 10000"/>
                <a:gd name="connsiteX69" fmla="*/ 8565 w 10000"/>
                <a:gd name="connsiteY69" fmla="*/ 7082 h 10000"/>
                <a:gd name="connsiteX70" fmla="*/ 8464 w 10000"/>
                <a:gd name="connsiteY70" fmla="*/ 7262 h 10000"/>
                <a:gd name="connsiteX71" fmla="*/ 8440 w 10000"/>
                <a:gd name="connsiteY71" fmla="*/ 7187 h 10000"/>
                <a:gd name="connsiteX72" fmla="*/ 8236 w 10000"/>
                <a:gd name="connsiteY72" fmla="*/ 7180 h 10000"/>
                <a:gd name="connsiteX73" fmla="*/ 8093 w 10000"/>
                <a:gd name="connsiteY73" fmla="*/ 7034 h 10000"/>
                <a:gd name="connsiteX74" fmla="*/ 8044 w 10000"/>
                <a:gd name="connsiteY74" fmla="*/ 6827 h 10000"/>
                <a:gd name="connsiteX75" fmla="*/ 7943 w 10000"/>
                <a:gd name="connsiteY75" fmla="*/ 6688 h 10000"/>
                <a:gd name="connsiteX76" fmla="*/ 7864 w 10000"/>
                <a:gd name="connsiteY76" fmla="*/ 6532 h 10000"/>
                <a:gd name="connsiteX77" fmla="*/ 7788 w 10000"/>
                <a:gd name="connsiteY77" fmla="*/ 6485 h 10000"/>
                <a:gd name="connsiteX78" fmla="*/ 7727 w 10000"/>
                <a:gd name="connsiteY78" fmla="*/ 6586 h 10000"/>
                <a:gd name="connsiteX79" fmla="*/ 7636 w 10000"/>
                <a:gd name="connsiteY79" fmla="*/ 6593 h 10000"/>
                <a:gd name="connsiteX80" fmla="*/ 7523 w 10000"/>
                <a:gd name="connsiteY80" fmla="*/ 6675 h 10000"/>
                <a:gd name="connsiteX81" fmla="*/ 7553 w 10000"/>
                <a:gd name="connsiteY81" fmla="*/ 6905 h 10000"/>
                <a:gd name="connsiteX82" fmla="*/ 7438 w 10000"/>
                <a:gd name="connsiteY82" fmla="*/ 6953 h 10000"/>
                <a:gd name="connsiteX83" fmla="*/ 7355 w 10000"/>
                <a:gd name="connsiteY83" fmla="*/ 6919 h 10000"/>
                <a:gd name="connsiteX84" fmla="*/ 7270 w 10000"/>
                <a:gd name="connsiteY84" fmla="*/ 7041 h 10000"/>
                <a:gd name="connsiteX85" fmla="*/ 7151 w 10000"/>
                <a:gd name="connsiteY85" fmla="*/ 7034 h 10000"/>
                <a:gd name="connsiteX86" fmla="*/ 6996 w 10000"/>
                <a:gd name="connsiteY86" fmla="*/ 7221 h 10000"/>
                <a:gd name="connsiteX87" fmla="*/ 6849 w 10000"/>
                <a:gd name="connsiteY87" fmla="*/ 7234 h 10000"/>
                <a:gd name="connsiteX88" fmla="*/ 6798 w 10000"/>
                <a:gd name="connsiteY88" fmla="*/ 6973 h 10000"/>
                <a:gd name="connsiteX89" fmla="*/ 6651 w 10000"/>
                <a:gd name="connsiteY89" fmla="*/ 6960 h 10000"/>
                <a:gd name="connsiteX90" fmla="*/ 6575 w 10000"/>
                <a:gd name="connsiteY90" fmla="*/ 7102 h 10000"/>
                <a:gd name="connsiteX91" fmla="*/ 6557 w 10000"/>
                <a:gd name="connsiteY91" fmla="*/ 7268 h 10000"/>
                <a:gd name="connsiteX92" fmla="*/ 6459 w 10000"/>
                <a:gd name="connsiteY92" fmla="*/ 7401 h 10000"/>
                <a:gd name="connsiteX93" fmla="*/ 6496 w 10000"/>
                <a:gd name="connsiteY93" fmla="*/ 7540 h 10000"/>
                <a:gd name="connsiteX94" fmla="*/ 6450 w 10000"/>
                <a:gd name="connsiteY94" fmla="*/ 7621 h 10000"/>
                <a:gd name="connsiteX95" fmla="*/ 6658 w 10000"/>
                <a:gd name="connsiteY95" fmla="*/ 7917 h 10000"/>
                <a:gd name="connsiteX96" fmla="*/ 6322 w 10000"/>
                <a:gd name="connsiteY96" fmla="*/ 8062 h 10000"/>
                <a:gd name="connsiteX97" fmla="*/ 6137 w 10000"/>
                <a:gd name="connsiteY97" fmla="*/ 8062 h 10000"/>
                <a:gd name="connsiteX98" fmla="*/ 5874 w 10000"/>
                <a:gd name="connsiteY98" fmla="*/ 8168 h 10000"/>
                <a:gd name="connsiteX99" fmla="*/ 5728 w 10000"/>
                <a:gd name="connsiteY99" fmla="*/ 8571 h 10000"/>
                <a:gd name="connsiteX100" fmla="*/ 5491 w 10000"/>
                <a:gd name="connsiteY100" fmla="*/ 8670 h 10000"/>
                <a:gd name="connsiteX101" fmla="*/ 5381 w 10000"/>
                <a:gd name="connsiteY101" fmla="*/ 8616 h 10000"/>
                <a:gd name="connsiteX102" fmla="*/ 5274 w 10000"/>
                <a:gd name="connsiteY102" fmla="*/ 8816 h 10000"/>
                <a:gd name="connsiteX103" fmla="*/ 5101 w 10000"/>
                <a:gd name="connsiteY103" fmla="*/ 8751 h 10000"/>
                <a:gd name="connsiteX104" fmla="*/ 4939 w 10000"/>
                <a:gd name="connsiteY104" fmla="*/ 8951 h 10000"/>
                <a:gd name="connsiteX105" fmla="*/ 4878 w 10000"/>
                <a:gd name="connsiteY105" fmla="*/ 9223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9 h 10000"/>
                <a:gd name="connsiteX111" fmla="*/ 3775 w 10000"/>
                <a:gd name="connsiteY111" fmla="*/ 9572 h 10000"/>
                <a:gd name="connsiteX112" fmla="*/ 3641 w 10000"/>
                <a:gd name="connsiteY112" fmla="*/ 9437 h 10000"/>
                <a:gd name="connsiteX113" fmla="*/ 3757 w 10000"/>
                <a:gd name="connsiteY113" fmla="*/ 9186 h 10000"/>
                <a:gd name="connsiteX114" fmla="*/ 3803 w 10000"/>
                <a:gd name="connsiteY114" fmla="*/ 9023 h 10000"/>
                <a:gd name="connsiteX115" fmla="*/ 3702 w 10000"/>
                <a:gd name="connsiteY115" fmla="*/ 8863 h 10000"/>
                <a:gd name="connsiteX116" fmla="*/ 3504 w 10000"/>
                <a:gd name="connsiteY116" fmla="*/ 8924 h 10000"/>
                <a:gd name="connsiteX117" fmla="*/ 3397 w 10000"/>
                <a:gd name="connsiteY117" fmla="*/ 9192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4 h 10000"/>
                <a:gd name="connsiteX124" fmla="*/ 2663 w 10000"/>
                <a:gd name="connsiteY124" fmla="*/ 9379 h 10000"/>
                <a:gd name="connsiteX125" fmla="*/ 2663 w 10000"/>
                <a:gd name="connsiteY125" fmla="*/ 9016 h 10000"/>
                <a:gd name="connsiteX126" fmla="*/ 2526 w 10000"/>
                <a:gd name="connsiteY126" fmla="*/ 8884 h 10000"/>
                <a:gd name="connsiteX127" fmla="*/ 2297 w 10000"/>
                <a:gd name="connsiteY127" fmla="*/ 8890 h 10000"/>
                <a:gd name="connsiteX128" fmla="*/ 2005 w 10000"/>
                <a:gd name="connsiteY128" fmla="*/ 9209 h 10000"/>
                <a:gd name="connsiteX129" fmla="*/ 1597 w 10000"/>
                <a:gd name="connsiteY129" fmla="*/ 9209 h 10000"/>
                <a:gd name="connsiteX130" fmla="*/ 1344 w 10000"/>
                <a:gd name="connsiteY130" fmla="*/ 9063 h 10000"/>
                <a:gd name="connsiteX131" fmla="*/ 1356 w 10000"/>
                <a:gd name="connsiteY131" fmla="*/ 8856 h 10000"/>
                <a:gd name="connsiteX132" fmla="*/ 1152 w 10000"/>
                <a:gd name="connsiteY132" fmla="*/ 8843 h 10000"/>
                <a:gd name="connsiteX133" fmla="*/ 920 w 10000"/>
                <a:gd name="connsiteY133" fmla="*/ 8616 h 10000"/>
                <a:gd name="connsiteX134" fmla="*/ 1069 w 10000"/>
                <a:gd name="connsiteY134" fmla="*/ 8381 h 10000"/>
                <a:gd name="connsiteX135" fmla="*/ 1207 w 10000"/>
                <a:gd name="connsiteY135" fmla="*/ 8337 h 10000"/>
                <a:gd name="connsiteX136" fmla="*/ 1146 w 10000"/>
                <a:gd name="connsiteY136" fmla="*/ 8110 h 10000"/>
                <a:gd name="connsiteX137" fmla="*/ 902 w 10000"/>
                <a:gd name="connsiteY137" fmla="*/ 8015 h 10000"/>
                <a:gd name="connsiteX138" fmla="*/ 619 w 10000"/>
                <a:gd name="connsiteY138" fmla="*/ 8056 h 10000"/>
                <a:gd name="connsiteX139" fmla="*/ 475 w 10000"/>
                <a:gd name="connsiteY139" fmla="*/ 8242 h 10000"/>
                <a:gd name="connsiteX140" fmla="*/ 338 w 10000"/>
                <a:gd name="connsiteY140" fmla="*/ 8222 h 10000"/>
                <a:gd name="connsiteX141" fmla="*/ 104 w 10000"/>
                <a:gd name="connsiteY141" fmla="*/ 7917 h 10000"/>
                <a:gd name="connsiteX142" fmla="*/ 0 w 10000"/>
                <a:gd name="connsiteY142" fmla="*/ 7587 h 10000"/>
                <a:gd name="connsiteX143" fmla="*/ 55 w 10000"/>
                <a:gd name="connsiteY143" fmla="*/ 7394 h 10000"/>
                <a:gd name="connsiteX144" fmla="*/ 30 w 10000"/>
                <a:gd name="connsiteY144" fmla="*/ 6973 h 10000"/>
                <a:gd name="connsiteX145" fmla="*/ 43 w 10000"/>
                <a:gd name="connsiteY145" fmla="*/ 6980 h 10000"/>
                <a:gd name="connsiteX146" fmla="*/ 91 w 10000"/>
                <a:gd name="connsiteY146" fmla="*/ 6980 h 10000"/>
                <a:gd name="connsiteX147" fmla="*/ 158 w 10000"/>
                <a:gd name="connsiteY147" fmla="*/ 6987 h 10000"/>
                <a:gd name="connsiteX148" fmla="*/ 241 w 10000"/>
                <a:gd name="connsiteY148" fmla="*/ 7000 h 10000"/>
                <a:gd name="connsiteX149" fmla="*/ 332 w 10000"/>
                <a:gd name="connsiteY149" fmla="*/ 7007 h 10000"/>
                <a:gd name="connsiteX150" fmla="*/ 420 w 10000"/>
                <a:gd name="connsiteY150" fmla="*/ 7021 h 10000"/>
                <a:gd name="connsiteX151" fmla="*/ 506 w 10000"/>
                <a:gd name="connsiteY151" fmla="*/ 7034 h 10000"/>
                <a:gd name="connsiteX152" fmla="*/ 576 w 10000"/>
                <a:gd name="connsiteY152" fmla="*/ 7048 h 10000"/>
                <a:gd name="connsiteX153" fmla="*/ 631 w 10000"/>
                <a:gd name="connsiteY153" fmla="*/ 7061 h 10000"/>
                <a:gd name="connsiteX154" fmla="*/ 740 w 10000"/>
                <a:gd name="connsiteY154" fmla="*/ 7089 h 10000"/>
                <a:gd name="connsiteX155" fmla="*/ 847 w 10000"/>
                <a:gd name="connsiteY155" fmla="*/ 7089 h 10000"/>
                <a:gd name="connsiteX156" fmla="*/ 938 w 10000"/>
                <a:gd name="connsiteY156" fmla="*/ 7061 h 10000"/>
                <a:gd name="connsiteX157" fmla="*/ 984 w 10000"/>
                <a:gd name="connsiteY157" fmla="*/ 7041 h 10000"/>
                <a:gd name="connsiteX158" fmla="*/ 1027 w 10000"/>
                <a:gd name="connsiteY158" fmla="*/ 7021 h 10000"/>
                <a:gd name="connsiteX159" fmla="*/ 1069 w 10000"/>
                <a:gd name="connsiteY159" fmla="*/ 7014 h 10000"/>
                <a:gd name="connsiteX160" fmla="*/ 1118 w 10000"/>
                <a:gd name="connsiteY160" fmla="*/ 7007 h 10000"/>
                <a:gd name="connsiteX161" fmla="*/ 1176 w 10000"/>
                <a:gd name="connsiteY161" fmla="*/ 7021 h 10000"/>
                <a:gd name="connsiteX162" fmla="*/ 1255 w 10000"/>
                <a:gd name="connsiteY162" fmla="*/ 7041 h 10000"/>
                <a:gd name="connsiteX163" fmla="*/ 1344 w 10000"/>
                <a:gd name="connsiteY163" fmla="*/ 7055 h 10000"/>
                <a:gd name="connsiteX164" fmla="*/ 1441 w 10000"/>
                <a:gd name="connsiteY164" fmla="*/ 7068 h 10000"/>
                <a:gd name="connsiteX165" fmla="*/ 1517 w 10000"/>
                <a:gd name="connsiteY165" fmla="*/ 7082 h 10000"/>
                <a:gd name="connsiteX166" fmla="*/ 1578 w 10000"/>
                <a:gd name="connsiteY166" fmla="*/ 7082 h 10000"/>
                <a:gd name="connsiteX167" fmla="*/ 1651 w 10000"/>
                <a:gd name="connsiteY167" fmla="*/ 7089 h 10000"/>
                <a:gd name="connsiteX168" fmla="*/ 1706 w 10000"/>
                <a:gd name="connsiteY168" fmla="*/ 7109 h 10000"/>
                <a:gd name="connsiteX169" fmla="*/ 1752 w 10000"/>
                <a:gd name="connsiteY169" fmla="*/ 7139 h 10000"/>
                <a:gd name="connsiteX170" fmla="*/ 1795 w 10000"/>
                <a:gd name="connsiteY170" fmla="*/ 7187 h 10000"/>
                <a:gd name="connsiteX171" fmla="*/ 1849 w 10000"/>
                <a:gd name="connsiteY171" fmla="*/ 7241 h 10000"/>
                <a:gd name="connsiteX172" fmla="*/ 1907 w 10000"/>
                <a:gd name="connsiteY172" fmla="*/ 7289 h 10000"/>
                <a:gd name="connsiteX173" fmla="*/ 1968 w 10000"/>
                <a:gd name="connsiteY173" fmla="*/ 7316 h 10000"/>
                <a:gd name="connsiteX174" fmla="*/ 2029 w 10000"/>
                <a:gd name="connsiteY174" fmla="*/ 7340 h 10000"/>
                <a:gd name="connsiteX175" fmla="*/ 2087 w 10000"/>
                <a:gd name="connsiteY175" fmla="*/ 7374 h 10000"/>
                <a:gd name="connsiteX176" fmla="*/ 2160 w 10000"/>
                <a:gd name="connsiteY176" fmla="*/ 7408 h 10000"/>
                <a:gd name="connsiteX177" fmla="*/ 2252 w 10000"/>
                <a:gd name="connsiteY177" fmla="*/ 7441 h 10000"/>
                <a:gd name="connsiteX178" fmla="*/ 2322 w 10000"/>
                <a:gd name="connsiteY178" fmla="*/ 7455 h 10000"/>
                <a:gd name="connsiteX179" fmla="*/ 2413 w 10000"/>
                <a:gd name="connsiteY179" fmla="*/ 7462 h 10000"/>
                <a:gd name="connsiteX180" fmla="*/ 2502 w 10000"/>
                <a:gd name="connsiteY180" fmla="*/ 7469 h 10000"/>
                <a:gd name="connsiteX181" fmla="*/ 2593 w 10000"/>
                <a:gd name="connsiteY181" fmla="*/ 7469 h 10000"/>
                <a:gd name="connsiteX182" fmla="*/ 2663 w 10000"/>
                <a:gd name="connsiteY182" fmla="*/ 7469 h 10000"/>
                <a:gd name="connsiteX183" fmla="*/ 2718 w 10000"/>
                <a:gd name="connsiteY183" fmla="*/ 7475 h 10000"/>
                <a:gd name="connsiteX184" fmla="*/ 2754 w 10000"/>
                <a:gd name="connsiteY184" fmla="*/ 7489 h 10000"/>
                <a:gd name="connsiteX185" fmla="*/ 2785 w 10000"/>
                <a:gd name="connsiteY185" fmla="*/ 7516 h 10000"/>
                <a:gd name="connsiteX186" fmla="*/ 2815 w 10000"/>
                <a:gd name="connsiteY186" fmla="*/ 7547 h 10000"/>
                <a:gd name="connsiteX187" fmla="*/ 2849 w 10000"/>
                <a:gd name="connsiteY187" fmla="*/ 7574 h 10000"/>
                <a:gd name="connsiteX188" fmla="*/ 2885 w 10000"/>
                <a:gd name="connsiteY188" fmla="*/ 7587 h 10000"/>
                <a:gd name="connsiteX189" fmla="*/ 2940 w 10000"/>
                <a:gd name="connsiteY189" fmla="*/ 7594 h 10000"/>
                <a:gd name="connsiteX190" fmla="*/ 3001 w 10000"/>
                <a:gd name="connsiteY190" fmla="*/ 7581 h 10000"/>
                <a:gd name="connsiteX191" fmla="*/ 3053 w 10000"/>
                <a:gd name="connsiteY191" fmla="*/ 7547 h 10000"/>
                <a:gd name="connsiteX192" fmla="*/ 3120 w 10000"/>
                <a:gd name="connsiteY192" fmla="*/ 7489 h 10000"/>
                <a:gd name="connsiteX193" fmla="*/ 3193 w 10000"/>
                <a:gd name="connsiteY193" fmla="*/ 7421 h 10000"/>
                <a:gd name="connsiteX194" fmla="*/ 3269 w 10000"/>
                <a:gd name="connsiteY194" fmla="*/ 7367 h 10000"/>
                <a:gd name="connsiteX195" fmla="*/ 3361 w 10000"/>
                <a:gd name="connsiteY195" fmla="*/ 7319 h 10000"/>
                <a:gd name="connsiteX196" fmla="*/ 3455 w 10000"/>
                <a:gd name="connsiteY196" fmla="*/ 7275 h 10000"/>
                <a:gd name="connsiteX197" fmla="*/ 3547 w 10000"/>
                <a:gd name="connsiteY197" fmla="*/ 7228 h 10000"/>
                <a:gd name="connsiteX198" fmla="*/ 3653 w 10000"/>
                <a:gd name="connsiteY198" fmla="*/ 7173 h 10000"/>
                <a:gd name="connsiteX199" fmla="*/ 3781 w 10000"/>
                <a:gd name="connsiteY199" fmla="*/ 7119 h 10000"/>
                <a:gd name="connsiteX200" fmla="*/ 3906 w 10000"/>
                <a:gd name="connsiteY200" fmla="*/ 7082 h 10000"/>
                <a:gd name="connsiteX201" fmla="*/ 4037 w 10000"/>
                <a:gd name="connsiteY201" fmla="*/ 7055 h 10000"/>
                <a:gd name="connsiteX202" fmla="*/ 4098 w 10000"/>
                <a:gd name="connsiteY202" fmla="*/ 7048 h 10000"/>
                <a:gd name="connsiteX203" fmla="*/ 4135 w 10000"/>
                <a:gd name="connsiteY203" fmla="*/ 7048 h 10000"/>
                <a:gd name="connsiteX204" fmla="*/ 4153 w 10000"/>
                <a:gd name="connsiteY204" fmla="*/ 7055 h 10000"/>
                <a:gd name="connsiteX205" fmla="*/ 4165 w 10000"/>
                <a:gd name="connsiteY205" fmla="*/ 7055 h 10000"/>
                <a:gd name="connsiteX206" fmla="*/ 4177 w 10000"/>
                <a:gd name="connsiteY206" fmla="*/ 7061 h 10000"/>
                <a:gd name="connsiteX207" fmla="*/ 4199 w 10000"/>
                <a:gd name="connsiteY207" fmla="*/ 7061 h 10000"/>
                <a:gd name="connsiteX208" fmla="*/ 4241 w 10000"/>
                <a:gd name="connsiteY208" fmla="*/ 7061 h 10000"/>
                <a:gd name="connsiteX209" fmla="*/ 4321 w 10000"/>
                <a:gd name="connsiteY209" fmla="*/ 7055 h 10000"/>
                <a:gd name="connsiteX210" fmla="*/ 4458 w 10000"/>
                <a:gd name="connsiteY210" fmla="*/ 7041 h 10000"/>
                <a:gd name="connsiteX211" fmla="*/ 4564 w 10000"/>
                <a:gd name="connsiteY211" fmla="*/ 7027 h 10000"/>
                <a:gd name="connsiteX212" fmla="*/ 4650 w 10000"/>
                <a:gd name="connsiteY212" fmla="*/ 7007 h 10000"/>
                <a:gd name="connsiteX213" fmla="*/ 4717 w 10000"/>
                <a:gd name="connsiteY213" fmla="*/ 6987 h 10000"/>
                <a:gd name="connsiteX214" fmla="*/ 4756 w 10000"/>
                <a:gd name="connsiteY214" fmla="*/ 6966 h 10000"/>
                <a:gd name="connsiteX215" fmla="*/ 4787 w 10000"/>
                <a:gd name="connsiteY215" fmla="*/ 6939 h 10000"/>
                <a:gd name="connsiteX216" fmla="*/ 4805 w 10000"/>
                <a:gd name="connsiteY216" fmla="*/ 6905 h 10000"/>
                <a:gd name="connsiteX217" fmla="*/ 4817 w 10000"/>
                <a:gd name="connsiteY217" fmla="*/ 6888 h 10000"/>
                <a:gd name="connsiteX218" fmla="*/ 4842 w 10000"/>
                <a:gd name="connsiteY218" fmla="*/ 6868 h 10000"/>
                <a:gd name="connsiteX219" fmla="*/ 4884 w 10000"/>
                <a:gd name="connsiteY219" fmla="*/ 6848 h 10000"/>
                <a:gd name="connsiteX220" fmla="*/ 4942 w 10000"/>
                <a:gd name="connsiteY220" fmla="*/ 6834 h 10000"/>
                <a:gd name="connsiteX221" fmla="*/ 4997 w 10000"/>
                <a:gd name="connsiteY221" fmla="*/ 6807 h 10000"/>
                <a:gd name="connsiteX222" fmla="*/ 5046 w 10000"/>
                <a:gd name="connsiteY222" fmla="*/ 6766 h 10000"/>
                <a:gd name="connsiteX223" fmla="*/ 5082 w 10000"/>
                <a:gd name="connsiteY223" fmla="*/ 6698 h 10000"/>
                <a:gd name="connsiteX224" fmla="*/ 5101 w 10000"/>
                <a:gd name="connsiteY224" fmla="*/ 6641 h 10000"/>
                <a:gd name="connsiteX225" fmla="*/ 5119 w 10000"/>
                <a:gd name="connsiteY225" fmla="*/ 6586 h 10000"/>
                <a:gd name="connsiteX226" fmla="*/ 5134 w 10000"/>
                <a:gd name="connsiteY226" fmla="*/ 6539 h 10000"/>
                <a:gd name="connsiteX227" fmla="*/ 5171 w 10000"/>
                <a:gd name="connsiteY227" fmla="*/ 6491 h 10000"/>
                <a:gd name="connsiteX228" fmla="*/ 5225 w 10000"/>
                <a:gd name="connsiteY228" fmla="*/ 6447 h 10000"/>
                <a:gd name="connsiteX229" fmla="*/ 5293 w 10000"/>
                <a:gd name="connsiteY229" fmla="*/ 6407 h 10000"/>
                <a:gd name="connsiteX230" fmla="*/ 5338 w 10000"/>
                <a:gd name="connsiteY230" fmla="*/ 6373 h 10000"/>
                <a:gd name="connsiteX231" fmla="*/ 5375 w 10000"/>
                <a:gd name="connsiteY231" fmla="*/ 6352 h 10000"/>
                <a:gd name="connsiteX232" fmla="*/ 5399 w 10000"/>
                <a:gd name="connsiteY232" fmla="*/ 6332 h 10000"/>
                <a:gd name="connsiteX233" fmla="*/ 5424 w 10000"/>
                <a:gd name="connsiteY233" fmla="*/ 6312 h 10000"/>
                <a:gd name="connsiteX234" fmla="*/ 5454 w 10000"/>
                <a:gd name="connsiteY234" fmla="*/ 6291 h 10000"/>
                <a:gd name="connsiteX235" fmla="*/ 5497 w 10000"/>
                <a:gd name="connsiteY235" fmla="*/ 6271 h 10000"/>
                <a:gd name="connsiteX236" fmla="*/ 5536 w 10000"/>
                <a:gd name="connsiteY236" fmla="*/ 6247 h 10000"/>
                <a:gd name="connsiteX237" fmla="*/ 5579 w 10000"/>
                <a:gd name="connsiteY237" fmla="*/ 6213 h 10000"/>
                <a:gd name="connsiteX238" fmla="*/ 5597 w 10000"/>
                <a:gd name="connsiteY238" fmla="*/ 6179 h 10000"/>
                <a:gd name="connsiteX239" fmla="*/ 5597 w 10000"/>
                <a:gd name="connsiteY239" fmla="*/ 6145 h 10000"/>
                <a:gd name="connsiteX240" fmla="*/ 5561 w 10000"/>
                <a:gd name="connsiteY240" fmla="*/ 6091 h 10000"/>
                <a:gd name="connsiteX241" fmla="*/ 5512 w 10000"/>
                <a:gd name="connsiteY241" fmla="*/ 6040 h 10000"/>
                <a:gd name="connsiteX242" fmla="*/ 5466 w 10000"/>
                <a:gd name="connsiteY242" fmla="*/ 5979 h 10000"/>
                <a:gd name="connsiteX243" fmla="*/ 5424 w 10000"/>
                <a:gd name="connsiteY243" fmla="*/ 5918 h 10000"/>
                <a:gd name="connsiteX244" fmla="*/ 5399 w 10000"/>
                <a:gd name="connsiteY244" fmla="*/ 5857 h 10000"/>
                <a:gd name="connsiteX245" fmla="*/ 5399 w 10000"/>
                <a:gd name="connsiteY245" fmla="*/ 5792 h 10000"/>
                <a:gd name="connsiteX246" fmla="*/ 5399 w 10000"/>
                <a:gd name="connsiteY246" fmla="*/ 5697 h 10000"/>
                <a:gd name="connsiteX247" fmla="*/ 5411 w 10000"/>
                <a:gd name="connsiteY247" fmla="*/ 5606 h 10000"/>
                <a:gd name="connsiteX248" fmla="*/ 5430 w 10000"/>
                <a:gd name="connsiteY248" fmla="*/ 5524 h 10000"/>
                <a:gd name="connsiteX249" fmla="*/ 5454 w 10000"/>
                <a:gd name="connsiteY249" fmla="*/ 5456 h 10000"/>
                <a:gd name="connsiteX250" fmla="*/ 5503 w 10000"/>
                <a:gd name="connsiteY250" fmla="*/ 5405 h 10000"/>
                <a:gd name="connsiteX251" fmla="*/ 5555 w 10000"/>
                <a:gd name="connsiteY251" fmla="*/ 5378 h 10000"/>
                <a:gd name="connsiteX252" fmla="*/ 5615 w 10000"/>
                <a:gd name="connsiteY252" fmla="*/ 5365 h 10000"/>
                <a:gd name="connsiteX253" fmla="*/ 5676 w 10000"/>
                <a:gd name="connsiteY253" fmla="*/ 5378 h 10000"/>
                <a:gd name="connsiteX254" fmla="*/ 5740 w 10000"/>
                <a:gd name="connsiteY254" fmla="*/ 5419 h 10000"/>
                <a:gd name="connsiteX255" fmla="*/ 5820 w 10000"/>
                <a:gd name="connsiteY255" fmla="*/ 5450 h 10000"/>
                <a:gd name="connsiteX256" fmla="*/ 5902 w 10000"/>
                <a:gd name="connsiteY256" fmla="*/ 5477 h 10000"/>
                <a:gd name="connsiteX257" fmla="*/ 5981 w 10000"/>
                <a:gd name="connsiteY257" fmla="*/ 5484 h 10000"/>
                <a:gd name="connsiteX258" fmla="*/ 6048 w 10000"/>
                <a:gd name="connsiteY258" fmla="*/ 5477 h 10000"/>
                <a:gd name="connsiteX259" fmla="*/ 6100 w 10000"/>
                <a:gd name="connsiteY259" fmla="*/ 5477 h 10000"/>
                <a:gd name="connsiteX260" fmla="*/ 6155 w 10000"/>
                <a:gd name="connsiteY260" fmla="*/ 5470 h 10000"/>
                <a:gd name="connsiteX261" fmla="*/ 6197 w 10000"/>
                <a:gd name="connsiteY261" fmla="*/ 5456 h 10000"/>
                <a:gd name="connsiteX262" fmla="*/ 6234 w 10000"/>
                <a:gd name="connsiteY262" fmla="*/ 5419 h 10000"/>
                <a:gd name="connsiteX263" fmla="*/ 6271 w 10000"/>
                <a:gd name="connsiteY263" fmla="*/ 5365 h 10000"/>
                <a:gd name="connsiteX264" fmla="*/ 6310 w 10000"/>
                <a:gd name="connsiteY264" fmla="*/ 5297 h 10000"/>
                <a:gd name="connsiteX265" fmla="*/ 6353 w 10000"/>
                <a:gd name="connsiteY265" fmla="*/ 5219 h 10000"/>
                <a:gd name="connsiteX266" fmla="*/ 6402 w 10000"/>
                <a:gd name="connsiteY266" fmla="*/ 5151 h 10000"/>
                <a:gd name="connsiteX267" fmla="*/ 6450 w 10000"/>
                <a:gd name="connsiteY267" fmla="*/ 5097 h 10000"/>
                <a:gd name="connsiteX268" fmla="*/ 6490 w 10000"/>
                <a:gd name="connsiteY268" fmla="*/ 5070 h 10000"/>
                <a:gd name="connsiteX269" fmla="*/ 6539 w 10000"/>
                <a:gd name="connsiteY269" fmla="*/ 5056 h 10000"/>
                <a:gd name="connsiteX270" fmla="*/ 6600 w 10000"/>
                <a:gd name="connsiteY270" fmla="*/ 5049 h 10000"/>
                <a:gd name="connsiteX271" fmla="*/ 6670 w 10000"/>
                <a:gd name="connsiteY271" fmla="*/ 5042 h 10000"/>
                <a:gd name="connsiteX272" fmla="*/ 6743 w 10000"/>
                <a:gd name="connsiteY272" fmla="*/ 5036 h 10000"/>
                <a:gd name="connsiteX273" fmla="*/ 6798 w 10000"/>
                <a:gd name="connsiteY273" fmla="*/ 5029 h 10000"/>
                <a:gd name="connsiteX274" fmla="*/ 6834 w 10000"/>
                <a:gd name="connsiteY274" fmla="*/ 5012 h 10000"/>
                <a:gd name="connsiteX275" fmla="*/ 6868 w 10000"/>
                <a:gd name="connsiteY275" fmla="*/ 4985 h 10000"/>
                <a:gd name="connsiteX276" fmla="*/ 6910 w 10000"/>
                <a:gd name="connsiteY276" fmla="*/ 4937 h 10000"/>
                <a:gd name="connsiteX277" fmla="*/ 6959 w 10000"/>
                <a:gd name="connsiteY277" fmla="*/ 4876 h 10000"/>
                <a:gd name="connsiteX278" fmla="*/ 7002 w 10000"/>
                <a:gd name="connsiteY278" fmla="*/ 4822 h 10000"/>
                <a:gd name="connsiteX279" fmla="*/ 7032 w 10000"/>
                <a:gd name="connsiteY279" fmla="*/ 4778 h 10000"/>
                <a:gd name="connsiteX280" fmla="*/ 7041 w 10000"/>
                <a:gd name="connsiteY280" fmla="*/ 4710 h 10000"/>
                <a:gd name="connsiteX281" fmla="*/ 7054 w 10000"/>
                <a:gd name="connsiteY281" fmla="*/ 4628 h 10000"/>
                <a:gd name="connsiteX282" fmla="*/ 7072 w 10000"/>
                <a:gd name="connsiteY282" fmla="*/ 4557 h 10000"/>
                <a:gd name="connsiteX283" fmla="*/ 7102 w 10000"/>
                <a:gd name="connsiteY283" fmla="*/ 4489 h 10000"/>
                <a:gd name="connsiteX284" fmla="*/ 7163 w 10000"/>
                <a:gd name="connsiteY284" fmla="*/ 4421 h 10000"/>
                <a:gd name="connsiteX285" fmla="*/ 7233 w 10000"/>
                <a:gd name="connsiteY285" fmla="*/ 4364 h 10000"/>
                <a:gd name="connsiteX286" fmla="*/ 7319 w 10000"/>
                <a:gd name="connsiteY286" fmla="*/ 4330 h 10000"/>
                <a:gd name="connsiteX287" fmla="*/ 7361 w 10000"/>
                <a:gd name="connsiteY287" fmla="*/ 4309 h 10000"/>
                <a:gd name="connsiteX288" fmla="*/ 7392 w 10000"/>
                <a:gd name="connsiteY288" fmla="*/ 4282 h 10000"/>
                <a:gd name="connsiteX289" fmla="*/ 7413 w 10000"/>
                <a:gd name="connsiteY289" fmla="*/ 4242 h 10000"/>
                <a:gd name="connsiteX290" fmla="*/ 7444 w 10000"/>
                <a:gd name="connsiteY290" fmla="*/ 4208 h 10000"/>
                <a:gd name="connsiteX291" fmla="*/ 7480 w 10000"/>
                <a:gd name="connsiteY291" fmla="*/ 4181 h 10000"/>
                <a:gd name="connsiteX292" fmla="*/ 7523 w 10000"/>
                <a:gd name="connsiteY292" fmla="*/ 4164 h 10000"/>
                <a:gd name="connsiteX293" fmla="*/ 7578 w 10000"/>
                <a:gd name="connsiteY293" fmla="*/ 4130 h 10000"/>
                <a:gd name="connsiteX294" fmla="*/ 7648 w 10000"/>
                <a:gd name="connsiteY294" fmla="*/ 4089 h 10000"/>
                <a:gd name="connsiteX295" fmla="*/ 7721 w 10000"/>
                <a:gd name="connsiteY295" fmla="*/ 4055 h 10000"/>
                <a:gd name="connsiteX296" fmla="*/ 7797 w 10000"/>
                <a:gd name="connsiteY296" fmla="*/ 4035 h 10000"/>
                <a:gd name="connsiteX297" fmla="*/ 7870 w 10000"/>
                <a:gd name="connsiteY297" fmla="*/ 4028 h 10000"/>
                <a:gd name="connsiteX298" fmla="*/ 7943 w 10000"/>
                <a:gd name="connsiteY298" fmla="*/ 4035 h 10000"/>
                <a:gd name="connsiteX299" fmla="*/ 8007 w 10000"/>
                <a:gd name="connsiteY299" fmla="*/ 4055 h 10000"/>
                <a:gd name="connsiteX300" fmla="*/ 8080 w 10000"/>
                <a:gd name="connsiteY300" fmla="*/ 4069 h 10000"/>
                <a:gd name="connsiteX301" fmla="*/ 8135 w 10000"/>
                <a:gd name="connsiteY301" fmla="*/ 4082 h 10000"/>
                <a:gd name="connsiteX302" fmla="*/ 8181 w 10000"/>
                <a:gd name="connsiteY302" fmla="*/ 4082 h 10000"/>
                <a:gd name="connsiteX303" fmla="*/ 8218 w 10000"/>
                <a:gd name="connsiteY303" fmla="*/ 4062 h 10000"/>
                <a:gd name="connsiteX304" fmla="*/ 8248 w 10000"/>
                <a:gd name="connsiteY304" fmla="*/ 4014 h 10000"/>
                <a:gd name="connsiteX305" fmla="*/ 8266 w 10000"/>
                <a:gd name="connsiteY305" fmla="*/ 3974 h 10000"/>
                <a:gd name="connsiteX306" fmla="*/ 8266 w 10000"/>
                <a:gd name="connsiteY306" fmla="*/ 3929 h 10000"/>
                <a:gd name="connsiteX307" fmla="*/ 8248 w 10000"/>
                <a:gd name="connsiteY307" fmla="*/ 3868 h 10000"/>
                <a:gd name="connsiteX308" fmla="*/ 8211 w 10000"/>
                <a:gd name="connsiteY308" fmla="*/ 3821 h 10000"/>
                <a:gd name="connsiteX309" fmla="*/ 8172 w 10000"/>
                <a:gd name="connsiteY309" fmla="*/ 3760 h 10000"/>
                <a:gd name="connsiteX310" fmla="*/ 8111 w 10000"/>
                <a:gd name="connsiteY310" fmla="*/ 3695 h 10000"/>
                <a:gd name="connsiteX311" fmla="*/ 8056 w 10000"/>
                <a:gd name="connsiteY311" fmla="*/ 3634 h 10000"/>
                <a:gd name="connsiteX312" fmla="*/ 8001 w 10000"/>
                <a:gd name="connsiteY312" fmla="*/ 3580 h 10000"/>
                <a:gd name="connsiteX313" fmla="*/ 7956 w 10000"/>
                <a:gd name="connsiteY313" fmla="*/ 3536 h 10000"/>
                <a:gd name="connsiteX314" fmla="*/ 7846 w 10000"/>
                <a:gd name="connsiteY314" fmla="*/ 3448 h 10000"/>
                <a:gd name="connsiteX315" fmla="*/ 7733 w 10000"/>
                <a:gd name="connsiteY315" fmla="*/ 3407 h 10000"/>
                <a:gd name="connsiteX316" fmla="*/ 7690 w 10000"/>
                <a:gd name="connsiteY316" fmla="*/ 3386 h 10000"/>
                <a:gd name="connsiteX317" fmla="*/ 7648 w 10000"/>
                <a:gd name="connsiteY317" fmla="*/ 3359 h 10000"/>
                <a:gd name="connsiteX318" fmla="*/ 7611 w 10000"/>
                <a:gd name="connsiteY318" fmla="*/ 3346 h 10000"/>
                <a:gd name="connsiteX319" fmla="*/ 7572 w 10000"/>
                <a:gd name="connsiteY319" fmla="*/ 3339 h 10000"/>
                <a:gd name="connsiteX320" fmla="*/ 7523 w 10000"/>
                <a:gd name="connsiteY320" fmla="*/ 3359 h 10000"/>
                <a:gd name="connsiteX321" fmla="*/ 7474 w 10000"/>
                <a:gd name="connsiteY321" fmla="*/ 3414 h 10000"/>
                <a:gd name="connsiteX322" fmla="*/ 7431 w 10000"/>
                <a:gd name="connsiteY322" fmla="*/ 3475 h 10000"/>
                <a:gd name="connsiteX323" fmla="*/ 7392 w 10000"/>
                <a:gd name="connsiteY323" fmla="*/ 3529 h 10000"/>
                <a:gd name="connsiteX324" fmla="*/ 7337 w 10000"/>
                <a:gd name="connsiteY324" fmla="*/ 3566 h 10000"/>
                <a:gd name="connsiteX325" fmla="*/ 7294 w 10000"/>
                <a:gd name="connsiteY325" fmla="*/ 3573 h 10000"/>
                <a:gd name="connsiteX326" fmla="*/ 7239 w 10000"/>
                <a:gd name="connsiteY326" fmla="*/ 3560 h 10000"/>
                <a:gd name="connsiteX327" fmla="*/ 7182 w 10000"/>
                <a:gd name="connsiteY327" fmla="*/ 3543 h 10000"/>
                <a:gd name="connsiteX328" fmla="*/ 7121 w 10000"/>
                <a:gd name="connsiteY328" fmla="*/ 3515 h 10000"/>
                <a:gd name="connsiteX329" fmla="*/ 7060 w 10000"/>
                <a:gd name="connsiteY329" fmla="*/ 3502 h 10000"/>
                <a:gd name="connsiteX330" fmla="*/ 7020 w 10000"/>
                <a:gd name="connsiteY330" fmla="*/ 3509 h 10000"/>
                <a:gd name="connsiteX331" fmla="*/ 6984 w 10000"/>
                <a:gd name="connsiteY331" fmla="*/ 3536 h 10000"/>
                <a:gd name="connsiteX332" fmla="*/ 6953 w 10000"/>
                <a:gd name="connsiteY332" fmla="*/ 3573 h 10000"/>
                <a:gd name="connsiteX333" fmla="*/ 6923 w 10000"/>
                <a:gd name="connsiteY333" fmla="*/ 3621 h 10000"/>
                <a:gd name="connsiteX334" fmla="*/ 6886 w 10000"/>
                <a:gd name="connsiteY334" fmla="*/ 3661 h 10000"/>
                <a:gd name="connsiteX335" fmla="*/ 6849 w 10000"/>
                <a:gd name="connsiteY335" fmla="*/ 3688 h 10000"/>
                <a:gd name="connsiteX336" fmla="*/ 6810 w 10000"/>
                <a:gd name="connsiteY336" fmla="*/ 3688 h 10000"/>
                <a:gd name="connsiteX337" fmla="*/ 6737 w 10000"/>
                <a:gd name="connsiteY337" fmla="*/ 3648 h 10000"/>
                <a:gd name="connsiteX338" fmla="*/ 6670 w 10000"/>
                <a:gd name="connsiteY338" fmla="*/ 3600 h 10000"/>
                <a:gd name="connsiteX339" fmla="*/ 6624 w 10000"/>
                <a:gd name="connsiteY339" fmla="*/ 3543 h 10000"/>
                <a:gd name="connsiteX340" fmla="*/ 6606 w 10000"/>
                <a:gd name="connsiteY340" fmla="*/ 3475 h 10000"/>
                <a:gd name="connsiteX341" fmla="*/ 6612 w 10000"/>
                <a:gd name="connsiteY341" fmla="*/ 3427 h 10000"/>
                <a:gd name="connsiteX342" fmla="*/ 6636 w 10000"/>
                <a:gd name="connsiteY342" fmla="*/ 3400 h 10000"/>
                <a:gd name="connsiteX343" fmla="*/ 6658 w 10000"/>
                <a:gd name="connsiteY343" fmla="*/ 3366 h 10000"/>
                <a:gd name="connsiteX344" fmla="*/ 6682 w 10000"/>
                <a:gd name="connsiteY344" fmla="*/ 3332 h 10000"/>
                <a:gd name="connsiteX345" fmla="*/ 6694 w 10000"/>
                <a:gd name="connsiteY345" fmla="*/ 3275 h 10000"/>
                <a:gd name="connsiteX346" fmla="*/ 6700 w 10000"/>
                <a:gd name="connsiteY346" fmla="*/ 3173 h 10000"/>
                <a:gd name="connsiteX347" fmla="*/ 6706 w 10000"/>
                <a:gd name="connsiteY347" fmla="*/ 3061 h 10000"/>
                <a:gd name="connsiteX348" fmla="*/ 6725 w 10000"/>
                <a:gd name="connsiteY348" fmla="*/ 2945 h 10000"/>
                <a:gd name="connsiteX349" fmla="*/ 6755 w 10000"/>
                <a:gd name="connsiteY349" fmla="*/ 2847 h 10000"/>
                <a:gd name="connsiteX350" fmla="*/ 6792 w 10000"/>
                <a:gd name="connsiteY350" fmla="*/ 2752 h 10000"/>
                <a:gd name="connsiteX351" fmla="*/ 6822 w 10000"/>
                <a:gd name="connsiteY351" fmla="*/ 2654 h 10000"/>
                <a:gd name="connsiteX352" fmla="*/ 6849 w 10000"/>
                <a:gd name="connsiteY352" fmla="*/ 2559 h 10000"/>
                <a:gd name="connsiteX353" fmla="*/ 6868 w 10000"/>
                <a:gd name="connsiteY353" fmla="*/ 2494 h 10000"/>
                <a:gd name="connsiteX354" fmla="*/ 6892 w 10000"/>
                <a:gd name="connsiteY354" fmla="*/ 2447 h 10000"/>
                <a:gd name="connsiteX355" fmla="*/ 6935 w 10000"/>
                <a:gd name="connsiteY355" fmla="*/ 2419 h 10000"/>
                <a:gd name="connsiteX356" fmla="*/ 6996 w 10000"/>
                <a:gd name="connsiteY356" fmla="*/ 2413 h 10000"/>
                <a:gd name="connsiteX357" fmla="*/ 7060 w 10000"/>
                <a:gd name="connsiteY357" fmla="*/ 2419 h 10000"/>
                <a:gd name="connsiteX358" fmla="*/ 7102 w 10000"/>
                <a:gd name="connsiteY358" fmla="*/ 2440 h 10000"/>
                <a:gd name="connsiteX359" fmla="*/ 7157 w 10000"/>
                <a:gd name="connsiteY359" fmla="*/ 2460 h 10000"/>
                <a:gd name="connsiteX360" fmla="*/ 7206 w 10000"/>
                <a:gd name="connsiteY360" fmla="*/ 2487 h 10000"/>
                <a:gd name="connsiteX361" fmla="*/ 7252 w 10000"/>
                <a:gd name="connsiteY361" fmla="*/ 2497 h 10000"/>
                <a:gd name="connsiteX362" fmla="*/ 7294 w 10000"/>
                <a:gd name="connsiteY362" fmla="*/ 2497 h 10000"/>
                <a:gd name="connsiteX363" fmla="*/ 7331 w 10000"/>
                <a:gd name="connsiteY363" fmla="*/ 2474 h 10000"/>
                <a:gd name="connsiteX364" fmla="*/ 7386 w 10000"/>
                <a:gd name="connsiteY364" fmla="*/ 2385 h 10000"/>
                <a:gd name="connsiteX365" fmla="*/ 7444 w 10000"/>
                <a:gd name="connsiteY365" fmla="*/ 2290 h 10000"/>
                <a:gd name="connsiteX366" fmla="*/ 7505 w 10000"/>
                <a:gd name="connsiteY366" fmla="*/ 2206 h 10000"/>
                <a:gd name="connsiteX367" fmla="*/ 7547 w 10000"/>
                <a:gd name="connsiteY367" fmla="*/ 2172 h 10000"/>
                <a:gd name="connsiteX368" fmla="*/ 7596 w 10000"/>
                <a:gd name="connsiteY368" fmla="*/ 2158 h 10000"/>
                <a:gd name="connsiteX369" fmla="*/ 7636 w 10000"/>
                <a:gd name="connsiteY369" fmla="*/ 2151 h 10000"/>
                <a:gd name="connsiteX370" fmla="*/ 7684 w 10000"/>
                <a:gd name="connsiteY370" fmla="*/ 2138 h 10000"/>
                <a:gd name="connsiteX371" fmla="*/ 7721 w 10000"/>
                <a:gd name="connsiteY371" fmla="*/ 2111 h 10000"/>
                <a:gd name="connsiteX372" fmla="*/ 7739 w 10000"/>
                <a:gd name="connsiteY372" fmla="*/ 2073 h 10000"/>
                <a:gd name="connsiteX373" fmla="*/ 7745 w 10000"/>
                <a:gd name="connsiteY373" fmla="*/ 2019 h 10000"/>
                <a:gd name="connsiteX374" fmla="*/ 7733 w 10000"/>
                <a:gd name="connsiteY374" fmla="*/ 1958 h 10000"/>
                <a:gd name="connsiteX375" fmla="*/ 7721 w 10000"/>
                <a:gd name="connsiteY375" fmla="*/ 1904 h 10000"/>
                <a:gd name="connsiteX376" fmla="*/ 7709 w 10000"/>
                <a:gd name="connsiteY376" fmla="*/ 1860 h 10000"/>
                <a:gd name="connsiteX377" fmla="*/ 7715 w 10000"/>
                <a:gd name="connsiteY377" fmla="*/ 1812 h 10000"/>
                <a:gd name="connsiteX378" fmla="*/ 7727 w 10000"/>
                <a:gd name="connsiteY378" fmla="*/ 1758 h 10000"/>
                <a:gd name="connsiteX379" fmla="*/ 7745 w 10000"/>
                <a:gd name="connsiteY379" fmla="*/ 1690 h 10000"/>
                <a:gd name="connsiteX380" fmla="*/ 7770 w 10000"/>
                <a:gd name="connsiteY380" fmla="*/ 1619 h 10000"/>
                <a:gd name="connsiteX381" fmla="*/ 7788 w 10000"/>
                <a:gd name="connsiteY381" fmla="*/ 1558 h 10000"/>
                <a:gd name="connsiteX382" fmla="*/ 7803 w 10000"/>
                <a:gd name="connsiteY382" fmla="*/ 1503 h 10000"/>
                <a:gd name="connsiteX383" fmla="*/ 7821 w 10000"/>
                <a:gd name="connsiteY383" fmla="*/ 1412 h 10000"/>
                <a:gd name="connsiteX384" fmla="*/ 7834 w 10000"/>
                <a:gd name="connsiteY384" fmla="*/ 1310 h 10000"/>
                <a:gd name="connsiteX385" fmla="*/ 7858 w 10000"/>
                <a:gd name="connsiteY385" fmla="*/ 1205 h 10000"/>
                <a:gd name="connsiteX386" fmla="*/ 7876 w 10000"/>
                <a:gd name="connsiteY386" fmla="*/ 1144 h 10000"/>
                <a:gd name="connsiteX387" fmla="*/ 7888 w 10000"/>
                <a:gd name="connsiteY387" fmla="*/ 1110 h 10000"/>
                <a:gd name="connsiteX388" fmla="*/ 7907 w 10000"/>
                <a:gd name="connsiteY388" fmla="*/ 1076 h 10000"/>
                <a:gd name="connsiteX389" fmla="*/ 7931 w 10000"/>
                <a:gd name="connsiteY389" fmla="*/ 1035 h 10000"/>
                <a:gd name="connsiteX390" fmla="*/ 7968 w 10000"/>
                <a:gd name="connsiteY390" fmla="*/ 998 h 10000"/>
                <a:gd name="connsiteX391" fmla="*/ 8001 w 10000"/>
                <a:gd name="connsiteY391" fmla="*/ 937 h 10000"/>
                <a:gd name="connsiteX392" fmla="*/ 8020 w 10000"/>
                <a:gd name="connsiteY392" fmla="*/ 882 h 10000"/>
                <a:gd name="connsiteX393" fmla="*/ 8026 w 10000"/>
                <a:gd name="connsiteY393" fmla="*/ 835 h 10000"/>
                <a:gd name="connsiteX394" fmla="*/ 8026 w 10000"/>
                <a:gd name="connsiteY394" fmla="*/ 784 h 10000"/>
                <a:gd name="connsiteX395" fmla="*/ 8020 w 10000"/>
                <a:gd name="connsiteY395" fmla="*/ 709 h 10000"/>
                <a:gd name="connsiteX396" fmla="*/ 8130 w 10000"/>
                <a:gd name="connsiteY396" fmla="*/ 3493 h 10000"/>
                <a:gd name="connsiteX397" fmla="*/ 8007 w 10000"/>
                <a:gd name="connsiteY397" fmla="*/ 556 h 10000"/>
                <a:gd name="connsiteX398" fmla="*/ 7989 w 10000"/>
                <a:gd name="connsiteY398" fmla="*/ 509 h 10000"/>
                <a:gd name="connsiteX399" fmla="*/ 7968 w 10000"/>
                <a:gd name="connsiteY399" fmla="*/ 495 h 10000"/>
                <a:gd name="connsiteX400" fmla="*/ 7937 w 10000"/>
                <a:gd name="connsiteY400" fmla="*/ 502 h 10000"/>
                <a:gd name="connsiteX401" fmla="*/ 7901 w 10000"/>
                <a:gd name="connsiteY401" fmla="*/ 516 h 10000"/>
                <a:gd name="connsiteX402" fmla="*/ 7864 w 10000"/>
                <a:gd name="connsiteY402" fmla="*/ 529 h 10000"/>
                <a:gd name="connsiteX403" fmla="*/ 7821 w 10000"/>
                <a:gd name="connsiteY403" fmla="*/ 536 h 10000"/>
                <a:gd name="connsiteX404" fmla="*/ 7953 w 10000"/>
                <a:gd name="connsiteY404" fmla="*/ 3199 h 10000"/>
                <a:gd name="connsiteX405" fmla="*/ 8038 w 10000"/>
                <a:gd name="connsiteY405" fmla="*/ 3562 h 10000"/>
                <a:gd name="connsiteX406" fmla="*/ 7702 w 10000"/>
                <a:gd name="connsiteY406" fmla="*/ 3391 h 10000"/>
                <a:gd name="connsiteX407" fmla="*/ 7874 w 10000"/>
                <a:gd name="connsiteY407" fmla="*/ 2895 h 10000"/>
                <a:gd name="connsiteX408" fmla="*/ 8374 w 10000"/>
                <a:gd name="connsiteY408" fmla="*/ 3650 h 10000"/>
                <a:gd name="connsiteX409" fmla="*/ 8105 w 10000"/>
                <a:gd name="connsiteY409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264 w 10000"/>
                <a:gd name="connsiteY13" fmla="*/ 3256 h 10000"/>
                <a:gd name="connsiteX14" fmla="*/ 8930 w 10000"/>
                <a:gd name="connsiteY14" fmla="*/ 3491 h 10000"/>
                <a:gd name="connsiteX15" fmla="*/ 8610 w 10000"/>
                <a:gd name="connsiteY15" fmla="*/ 3155 h 10000"/>
                <a:gd name="connsiteX16" fmla="*/ 8135 w 10000"/>
                <a:gd name="connsiteY16" fmla="*/ 448 h 10000"/>
                <a:gd name="connsiteX17" fmla="*/ 8403 w 10000"/>
                <a:gd name="connsiteY17" fmla="*/ 3616 h 10000"/>
                <a:gd name="connsiteX18" fmla="*/ 8971 w 10000"/>
                <a:gd name="connsiteY18" fmla="*/ 3282 h 10000"/>
                <a:gd name="connsiteX19" fmla="*/ 8900 w 10000"/>
                <a:gd name="connsiteY19" fmla="*/ 2965 h 10000"/>
                <a:gd name="connsiteX20" fmla="*/ 8693 w 10000"/>
                <a:gd name="connsiteY20" fmla="*/ 1110 h 10000"/>
                <a:gd name="connsiteX21" fmla="*/ 8830 w 10000"/>
                <a:gd name="connsiteY21" fmla="*/ 3090 h 10000"/>
                <a:gd name="connsiteX22" fmla="*/ 9214 w 10000"/>
                <a:gd name="connsiteY22" fmla="*/ 3632 h 10000"/>
                <a:gd name="connsiteX23" fmla="*/ 9254 w 10000"/>
                <a:gd name="connsiteY23" fmla="*/ 2330 h 10000"/>
                <a:gd name="connsiteX24" fmla="*/ 9418 w 10000"/>
                <a:gd name="connsiteY24" fmla="*/ 2472 h 10000"/>
                <a:gd name="connsiteX25" fmla="*/ 8903 w 10000"/>
                <a:gd name="connsiteY25" fmla="*/ 2720 h 10000"/>
                <a:gd name="connsiteX26" fmla="*/ 9298 w 10000"/>
                <a:gd name="connsiteY26" fmla="*/ 2663 h 10000"/>
                <a:gd name="connsiteX27" fmla="*/ 9241 w 10000"/>
                <a:gd name="connsiteY27" fmla="*/ 2547 h 10000"/>
                <a:gd name="connsiteX28" fmla="*/ 9753 w 10000"/>
                <a:gd name="connsiteY28" fmla="*/ 1697 h 10000"/>
                <a:gd name="connsiteX29" fmla="*/ 9845 w 10000"/>
                <a:gd name="connsiteY29" fmla="*/ 2090 h 10000"/>
                <a:gd name="connsiteX30" fmla="*/ 9747 w 10000"/>
                <a:gd name="connsiteY30" fmla="*/ 2145 h 10000"/>
                <a:gd name="connsiteX31" fmla="*/ 9723 w 10000"/>
                <a:gd name="connsiteY31" fmla="*/ 2379 h 10000"/>
                <a:gd name="connsiteX32" fmla="*/ 9567 w 10000"/>
                <a:gd name="connsiteY32" fmla="*/ 2565 h 10000"/>
                <a:gd name="connsiteX33" fmla="*/ 9400 w 10000"/>
                <a:gd name="connsiteY33" fmla="*/ 2939 h 10000"/>
                <a:gd name="connsiteX34" fmla="*/ 9147 w 10000"/>
                <a:gd name="connsiteY34" fmla="*/ 3247 h 10000"/>
                <a:gd name="connsiteX35" fmla="*/ 9101 w 10000"/>
                <a:gd name="connsiteY35" fmla="*/ 3407 h 10000"/>
                <a:gd name="connsiteX36" fmla="*/ 9269 w 10000"/>
                <a:gd name="connsiteY36" fmla="*/ 3607 h 10000"/>
                <a:gd name="connsiteX37" fmla="*/ 9394 w 10000"/>
                <a:gd name="connsiteY37" fmla="*/ 3800 h 10000"/>
                <a:gd name="connsiteX38" fmla="*/ 9357 w 10000"/>
                <a:gd name="connsiteY38" fmla="*/ 4075 h 10000"/>
                <a:gd name="connsiteX39" fmla="*/ 9381 w 10000"/>
                <a:gd name="connsiteY39" fmla="*/ 4296 h 10000"/>
                <a:gd name="connsiteX40" fmla="*/ 9232 w 10000"/>
                <a:gd name="connsiteY40" fmla="*/ 4221 h 10000"/>
                <a:gd name="connsiteX41" fmla="*/ 9183 w 10000"/>
                <a:gd name="connsiteY41" fmla="*/ 4289 h 10000"/>
                <a:gd name="connsiteX42" fmla="*/ 9052 w 10000"/>
                <a:gd name="connsiteY42" fmla="*/ 4242 h 10000"/>
                <a:gd name="connsiteX43" fmla="*/ 8979 w 10000"/>
                <a:gd name="connsiteY43" fmla="*/ 4428 h 10000"/>
                <a:gd name="connsiteX44" fmla="*/ 9107 w 10000"/>
                <a:gd name="connsiteY44" fmla="*/ 4455 h 10000"/>
                <a:gd name="connsiteX45" fmla="*/ 9232 w 10000"/>
                <a:gd name="connsiteY45" fmla="*/ 4642 h 10000"/>
                <a:gd name="connsiteX46" fmla="*/ 9214 w 10000"/>
                <a:gd name="connsiteY46" fmla="*/ 4924 h 10000"/>
                <a:gd name="connsiteX47" fmla="*/ 9321 w 10000"/>
                <a:gd name="connsiteY47" fmla="*/ 5090 h 10000"/>
                <a:gd name="connsiteX48" fmla="*/ 9327 w 10000"/>
                <a:gd name="connsiteY48" fmla="*/ 5192 h 10000"/>
                <a:gd name="connsiteX49" fmla="*/ 9418 w 10000"/>
                <a:gd name="connsiteY49" fmla="*/ 5212 h 10000"/>
                <a:gd name="connsiteX50" fmla="*/ 9659 w 10000"/>
                <a:gd name="connsiteY50" fmla="*/ 5005 h 10000"/>
                <a:gd name="connsiteX51" fmla="*/ 9778 w 10000"/>
                <a:gd name="connsiteY51" fmla="*/ 5229 h 10000"/>
                <a:gd name="connsiteX52" fmla="*/ 9884 w 10000"/>
                <a:gd name="connsiteY52" fmla="*/ 5456 h 10000"/>
                <a:gd name="connsiteX53" fmla="*/ 10000 w 10000"/>
                <a:gd name="connsiteY53" fmla="*/ 5531 h 10000"/>
                <a:gd name="connsiteX54" fmla="*/ 10000 w 10000"/>
                <a:gd name="connsiteY54" fmla="*/ 5691 h 10000"/>
                <a:gd name="connsiteX55" fmla="*/ 9869 w 10000"/>
                <a:gd name="connsiteY55" fmla="*/ 5864 h 10000"/>
                <a:gd name="connsiteX56" fmla="*/ 9717 w 10000"/>
                <a:gd name="connsiteY56" fmla="*/ 6026 h 10000"/>
                <a:gd name="connsiteX57" fmla="*/ 9561 w 10000"/>
                <a:gd name="connsiteY57" fmla="*/ 5993 h 10000"/>
                <a:gd name="connsiteX58" fmla="*/ 9549 w 10000"/>
                <a:gd name="connsiteY58" fmla="*/ 6118 h 10000"/>
                <a:gd name="connsiteX59" fmla="*/ 9449 w 10000"/>
                <a:gd name="connsiteY59" fmla="*/ 6172 h 10000"/>
                <a:gd name="connsiteX60" fmla="*/ 9238 w 10000"/>
                <a:gd name="connsiteY60" fmla="*/ 6240 h 10000"/>
                <a:gd name="connsiteX61" fmla="*/ 9083 w 10000"/>
                <a:gd name="connsiteY61" fmla="*/ 6440 h 10000"/>
                <a:gd name="connsiteX62" fmla="*/ 8921 w 10000"/>
                <a:gd name="connsiteY62" fmla="*/ 6586 h 10000"/>
                <a:gd name="connsiteX63" fmla="*/ 8787 w 10000"/>
                <a:gd name="connsiteY63" fmla="*/ 6827 h 10000"/>
                <a:gd name="connsiteX64" fmla="*/ 8650 w 10000"/>
                <a:gd name="connsiteY64" fmla="*/ 6607 h 10000"/>
                <a:gd name="connsiteX65" fmla="*/ 8525 w 10000"/>
                <a:gd name="connsiteY65" fmla="*/ 6505 h 10000"/>
                <a:gd name="connsiteX66" fmla="*/ 8434 w 10000"/>
                <a:gd name="connsiteY66" fmla="*/ 6600 h 10000"/>
                <a:gd name="connsiteX67" fmla="*/ 8495 w 10000"/>
                <a:gd name="connsiteY67" fmla="*/ 6675 h 10000"/>
                <a:gd name="connsiteX68" fmla="*/ 8495 w 10000"/>
                <a:gd name="connsiteY68" fmla="*/ 6895 h 10000"/>
                <a:gd name="connsiteX69" fmla="*/ 8565 w 10000"/>
                <a:gd name="connsiteY69" fmla="*/ 7082 h 10000"/>
                <a:gd name="connsiteX70" fmla="*/ 8464 w 10000"/>
                <a:gd name="connsiteY70" fmla="*/ 7262 h 10000"/>
                <a:gd name="connsiteX71" fmla="*/ 8440 w 10000"/>
                <a:gd name="connsiteY71" fmla="*/ 7187 h 10000"/>
                <a:gd name="connsiteX72" fmla="*/ 8236 w 10000"/>
                <a:gd name="connsiteY72" fmla="*/ 7180 h 10000"/>
                <a:gd name="connsiteX73" fmla="*/ 8093 w 10000"/>
                <a:gd name="connsiteY73" fmla="*/ 7034 h 10000"/>
                <a:gd name="connsiteX74" fmla="*/ 8044 w 10000"/>
                <a:gd name="connsiteY74" fmla="*/ 6827 h 10000"/>
                <a:gd name="connsiteX75" fmla="*/ 7943 w 10000"/>
                <a:gd name="connsiteY75" fmla="*/ 6688 h 10000"/>
                <a:gd name="connsiteX76" fmla="*/ 7864 w 10000"/>
                <a:gd name="connsiteY76" fmla="*/ 6532 h 10000"/>
                <a:gd name="connsiteX77" fmla="*/ 7788 w 10000"/>
                <a:gd name="connsiteY77" fmla="*/ 6485 h 10000"/>
                <a:gd name="connsiteX78" fmla="*/ 7727 w 10000"/>
                <a:gd name="connsiteY78" fmla="*/ 6586 h 10000"/>
                <a:gd name="connsiteX79" fmla="*/ 7636 w 10000"/>
                <a:gd name="connsiteY79" fmla="*/ 6593 h 10000"/>
                <a:gd name="connsiteX80" fmla="*/ 7523 w 10000"/>
                <a:gd name="connsiteY80" fmla="*/ 6675 h 10000"/>
                <a:gd name="connsiteX81" fmla="*/ 7553 w 10000"/>
                <a:gd name="connsiteY81" fmla="*/ 6905 h 10000"/>
                <a:gd name="connsiteX82" fmla="*/ 7438 w 10000"/>
                <a:gd name="connsiteY82" fmla="*/ 6953 h 10000"/>
                <a:gd name="connsiteX83" fmla="*/ 7355 w 10000"/>
                <a:gd name="connsiteY83" fmla="*/ 6919 h 10000"/>
                <a:gd name="connsiteX84" fmla="*/ 7270 w 10000"/>
                <a:gd name="connsiteY84" fmla="*/ 7041 h 10000"/>
                <a:gd name="connsiteX85" fmla="*/ 7151 w 10000"/>
                <a:gd name="connsiteY85" fmla="*/ 7034 h 10000"/>
                <a:gd name="connsiteX86" fmla="*/ 6996 w 10000"/>
                <a:gd name="connsiteY86" fmla="*/ 7221 h 10000"/>
                <a:gd name="connsiteX87" fmla="*/ 6849 w 10000"/>
                <a:gd name="connsiteY87" fmla="*/ 7234 h 10000"/>
                <a:gd name="connsiteX88" fmla="*/ 6798 w 10000"/>
                <a:gd name="connsiteY88" fmla="*/ 6973 h 10000"/>
                <a:gd name="connsiteX89" fmla="*/ 6651 w 10000"/>
                <a:gd name="connsiteY89" fmla="*/ 6960 h 10000"/>
                <a:gd name="connsiteX90" fmla="*/ 6575 w 10000"/>
                <a:gd name="connsiteY90" fmla="*/ 7102 h 10000"/>
                <a:gd name="connsiteX91" fmla="*/ 6557 w 10000"/>
                <a:gd name="connsiteY91" fmla="*/ 7268 h 10000"/>
                <a:gd name="connsiteX92" fmla="*/ 6459 w 10000"/>
                <a:gd name="connsiteY92" fmla="*/ 7401 h 10000"/>
                <a:gd name="connsiteX93" fmla="*/ 6496 w 10000"/>
                <a:gd name="connsiteY93" fmla="*/ 7540 h 10000"/>
                <a:gd name="connsiteX94" fmla="*/ 6450 w 10000"/>
                <a:gd name="connsiteY94" fmla="*/ 7621 h 10000"/>
                <a:gd name="connsiteX95" fmla="*/ 6658 w 10000"/>
                <a:gd name="connsiteY95" fmla="*/ 7917 h 10000"/>
                <a:gd name="connsiteX96" fmla="*/ 6322 w 10000"/>
                <a:gd name="connsiteY96" fmla="*/ 8062 h 10000"/>
                <a:gd name="connsiteX97" fmla="*/ 6137 w 10000"/>
                <a:gd name="connsiteY97" fmla="*/ 8062 h 10000"/>
                <a:gd name="connsiteX98" fmla="*/ 5874 w 10000"/>
                <a:gd name="connsiteY98" fmla="*/ 8168 h 10000"/>
                <a:gd name="connsiteX99" fmla="*/ 5728 w 10000"/>
                <a:gd name="connsiteY99" fmla="*/ 8571 h 10000"/>
                <a:gd name="connsiteX100" fmla="*/ 5491 w 10000"/>
                <a:gd name="connsiteY100" fmla="*/ 8670 h 10000"/>
                <a:gd name="connsiteX101" fmla="*/ 5381 w 10000"/>
                <a:gd name="connsiteY101" fmla="*/ 8616 h 10000"/>
                <a:gd name="connsiteX102" fmla="*/ 5274 w 10000"/>
                <a:gd name="connsiteY102" fmla="*/ 8816 h 10000"/>
                <a:gd name="connsiteX103" fmla="*/ 5101 w 10000"/>
                <a:gd name="connsiteY103" fmla="*/ 8751 h 10000"/>
                <a:gd name="connsiteX104" fmla="*/ 4939 w 10000"/>
                <a:gd name="connsiteY104" fmla="*/ 8951 h 10000"/>
                <a:gd name="connsiteX105" fmla="*/ 4878 w 10000"/>
                <a:gd name="connsiteY105" fmla="*/ 9223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9 h 10000"/>
                <a:gd name="connsiteX111" fmla="*/ 3775 w 10000"/>
                <a:gd name="connsiteY111" fmla="*/ 9572 h 10000"/>
                <a:gd name="connsiteX112" fmla="*/ 3641 w 10000"/>
                <a:gd name="connsiteY112" fmla="*/ 9437 h 10000"/>
                <a:gd name="connsiteX113" fmla="*/ 3757 w 10000"/>
                <a:gd name="connsiteY113" fmla="*/ 9186 h 10000"/>
                <a:gd name="connsiteX114" fmla="*/ 3803 w 10000"/>
                <a:gd name="connsiteY114" fmla="*/ 9023 h 10000"/>
                <a:gd name="connsiteX115" fmla="*/ 3702 w 10000"/>
                <a:gd name="connsiteY115" fmla="*/ 8863 h 10000"/>
                <a:gd name="connsiteX116" fmla="*/ 3504 w 10000"/>
                <a:gd name="connsiteY116" fmla="*/ 8924 h 10000"/>
                <a:gd name="connsiteX117" fmla="*/ 3397 w 10000"/>
                <a:gd name="connsiteY117" fmla="*/ 9192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4 h 10000"/>
                <a:gd name="connsiteX124" fmla="*/ 2663 w 10000"/>
                <a:gd name="connsiteY124" fmla="*/ 9379 h 10000"/>
                <a:gd name="connsiteX125" fmla="*/ 2663 w 10000"/>
                <a:gd name="connsiteY125" fmla="*/ 9016 h 10000"/>
                <a:gd name="connsiteX126" fmla="*/ 2526 w 10000"/>
                <a:gd name="connsiteY126" fmla="*/ 8884 h 10000"/>
                <a:gd name="connsiteX127" fmla="*/ 2297 w 10000"/>
                <a:gd name="connsiteY127" fmla="*/ 8890 h 10000"/>
                <a:gd name="connsiteX128" fmla="*/ 2005 w 10000"/>
                <a:gd name="connsiteY128" fmla="*/ 9209 h 10000"/>
                <a:gd name="connsiteX129" fmla="*/ 1597 w 10000"/>
                <a:gd name="connsiteY129" fmla="*/ 9209 h 10000"/>
                <a:gd name="connsiteX130" fmla="*/ 1344 w 10000"/>
                <a:gd name="connsiteY130" fmla="*/ 9063 h 10000"/>
                <a:gd name="connsiteX131" fmla="*/ 1356 w 10000"/>
                <a:gd name="connsiteY131" fmla="*/ 8856 h 10000"/>
                <a:gd name="connsiteX132" fmla="*/ 1152 w 10000"/>
                <a:gd name="connsiteY132" fmla="*/ 8843 h 10000"/>
                <a:gd name="connsiteX133" fmla="*/ 920 w 10000"/>
                <a:gd name="connsiteY133" fmla="*/ 8616 h 10000"/>
                <a:gd name="connsiteX134" fmla="*/ 1069 w 10000"/>
                <a:gd name="connsiteY134" fmla="*/ 8381 h 10000"/>
                <a:gd name="connsiteX135" fmla="*/ 1207 w 10000"/>
                <a:gd name="connsiteY135" fmla="*/ 8337 h 10000"/>
                <a:gd name="connsiteX136" fmla="*/ 1146 w 10000"/>
                <a:gd name="connsiteY136" fmla="*/ 8110 h 10000"/>
                <a:gd name="connsiteX137" fmla="*/ 902 w 10000"/>
                <a:gd name="connsiteY137" fmla="*/ 8015 h 10000"/>
                <a:gd name="connsiteX138" fmla="*/ 619 w 10000"/>
                <a:gd name="connsiteY138" fmla="*/ 8056 h 10000"/>
                <a:gd name="connsiteX139" fmla="*/ 475 w 10000"/>
                <a:gd name="connsiteY139" fmla="*/ 8242 h 10000"/>
                <a:gd name="connsiteX140" fmla="*/ 338 w 10000"/>
                <a:gd name="connsiteY140" fmla="*/ 8222 h 10000"/>
                <a:gd name="connsiteX141" fmla="*/ 104 w 10000"/>
                <a:gd name="connsiteY141" fmla="*/ 7917 h 10000"/>
                <a:gd name="connsiteX142" fmla="*/ 0 w 10000"/>
                <a:gd name="connsiteY142" fmla="*/ 7587 h 10000"/>
                <a:gd name="connsiteX143" fmla="*/ 55 w 10000"/>
                <a:gd name="connsiteY143" fmla="*/ 7394 h 10000"/>
                <a:gd name="connsiteX144" fmla="*/ 30 w 10000"/>
                <a:gd name="connsiteY144" fmla="*/ 6973 h 10000"/>
                <a:gd name="connsiteX145" fmla="*/ 43 w 10000"/>
                <a:gd name="connsiteY145" fmla="*/ 6980 h 10000"/>
                <a:gd name="connsiteX146" fmla="*/ 91 w 10000"/>
                <a:gd name="connsiteY146" fmla="*/ 6980 h 10000"/>
                <a:gd name="connsiteX147" fmla="*/ 158 w 10000"/>
                <a:gd name="connsiteY147" fmla="*/ 6987 h 10000"/>
                <a:gd name="connsiteX148" fmla="*/ 241 w 10000"/>
                <a:gd name="connsiteY148" fmla="*/ 7000 h 10000"/>
                <a:gd name="connsiteX149" fmla="*/ 332 w 10000"/>
                <a:gd name="connsiteY149" fmla="*/ 7007 h 10000"/>
                <a:gd name="connsiteX150" fmla="*/ 420 w 10000"/>
                <a:gd name="connsiteY150" fmla="*/ 7021 h 10000"/>
                <a:gd name="connsiteX151" fmla="*/ 506 w 10000"/>
                <a:gd name="connsiteY151" fmla="*/ 7034 h 10000"/>
                <a:gd name="connsiteX152" fmla="*/ 576 w 10000"/>
                <a:gd name="connsiteY152" fmla="*/ 7048 h 10000"/>
                <a:gd name="connsiteX153" fmla="*/ 631 w 10000"/>
                <a:gd name="connsiteY153" fmla="*/ 7061 h 10000"/>
                <a:gd name="connsiteX154" fmla="*/ 740 w 10000"/>
                <a:gd name="connsiteY154" fmla="*/ 7089 h 10000"/>
                <a:gd name="connsiteX155" fmla="*/ 847 w 10000"/>
                <a:gd name="connsiteY155" fmla="*/ 7089 h 10000"/>
                <a:gd name="connsiteX156" fmla="*/ 938 w 10000"/>
                <a:gd name="connsiteY156" fmla="*/ 7061 h 10000"/>
                <a:gd name="connsiteX157" fmla="*/ 984 w 10000"/>
                <a:gd name="connsiteY157" fmla="*/ 7041 h 10000"/>
                <a:gd name="connsiteX158" fmla="*/ 1027 w 10000"/>
                <a:gd name="connsiteY158" fmla="*/ 7021 h 10000"/>
                <a:gd name="connsiteX159" fmla="*/ 1069 w 10000"/>
                <a:gd name="connsiteY159" fmla="*/ 7014 h 10000"/>
                <a:gd name="connsiteX160" fmla="*/ 1118 w 10000"/>
                <a:gd name="connsiteY160" fmla="*/ 7007 h 10000"/>
                <a:gd name="connsiteX161" fmla="*/ 1176 w 10000"/>
                <a:gd name="connsiteY161" fmla="*/ 7021 h 10000"/>
                <a:gd name="connsiteX162" fmla="*/ 1255 w 10000"/>
                <a:gd name="connsiteY162" fmla="*/ 7041 h 10000"/>
                <a:gd name="connsiteX163" fmla="*/ 1344 w 10000"/>
                <a:gd name="connsiteY163" fmla="*/ 7055 h 10000"/>
                <a:gd name="connsiteX164" fmla="*/ 1441 w 10000"/>
                <a:gd name="connsiteY164" fmla="*/ 7068 h 10000"/>
                <a:gd name="connsiteX165" fmla="*/ 1517 w 10000"/>
                <a:gd name="connsiteY165" fmla="*/ 7082 h 10000"/>
                <a:gd name="connsiteX166" fmla="*/ 1578 w 10000"/>
                <a:gd name="connsiteY166" fmla="*/ 7082 h 10000"/>
                <a:gd name="connsiteX167" fmla="*/ 1651 w 10000"/>
                <a:gd name="connsiteY167" fmla="*/ 7089 h 10000"/>
                <a:gd name="connsiteX168" fmla="*/ 1706 w 10000"/>
                <a:gd name="connsiteY168" fmla="*/ 7109 h 10000"/>
                <a:gd name="connsiteX169" fmla="*/ 1752 w 10000"/>
                <a:gd name="connsiteY169" fmla="*/ 7139 h 10000"/>
                <a:gd name="connsiteX170" fmla="*/ 1795 w 10000"/>
                <a:gd name="connsiteY170" fmla="*/ 7187 h 10000"/>
                <a:gd name="connsiteX171" fmla="*/ 1849 w 10000"/>
                <a:gd name="connsiteY171" fmla="*/ 7241 h 10000"/>
                <a:gd name="connsiteX172" fmla="*/ 1907 w 10000"/>
                <a:gd name="connsiteY172" fmla="*/ 7289 h 10000"/>
                <a:gd name="connsiteX173" fmla="*/ 1968 w 10000"/>
                <a:gd name="connsiteY173" fmla="*/ 7316 h 10000"/>
                <a:gd name="connsiteX174" fmla="*/ 2029 w 10000"/>
                <a:gd name="connsiteY174" fmla="*/ 7340 h 10000"/>
                <a:gd name="connsiteX175" fmla="*/ 2087 w 10000"/>
                <a:gd name="connsiteY175" fmla="*/ 7374 h 10000"/>
                <a:gd name="connsiteX176" fmla="*/ 2160 w 10000"/>
                <a:gd name="connsiteY176" fmla="*/ 7408 h 10000"/>
                <a:gd name="connsiteX177" fmla="*/ 2252 w 10000"/>
                <a:gd name="connsiteY177" fmla="*/ 7441 h 10000"/>
                <a:gd name="connsiteX178" fmla="*/ 2322 w 10000"/>
                <a:gd name="connsiteY178" fmla="*/ 7455 h 10000"/>
                <a:gd name="connsiteX179" fmla="*/ 2413 w 10000"/>
                <a:gd name="connsiteY179" fmla="*/ 7462 h 10000"/>
                <a:gd name="connsiteX180" fmla="*/ 2502 w 10000"/>
                <a:gd name="connsiteY180" fmla="*/ 7469 h 10000"/>
                <a:gd name="connsiteX181" fmla="*/ 2593 w 10000"/>
                <a:gd name="connsiteY181" fmla="*/ 7469 h 10000"/>
                <a:gd name="connsiteX182" fmla="*/ 2663 w 10000"/>
                <a:gd name="connsiteY182" fmla="*/ 7469 h 10000"/>
                <a:gd name="connsiteX183" fmla="*/ 2718 w 10000"/>
                <a:gd name="connsiteY183" fmla="*/ 7475 h 10000"/>
                <a:gd name="connsiteX184" fmla="*/ 2754 w 10000"/>
                <a:gd name="connsiteY184" fmla="*/ 7489 h 10000"/>
                <a:gd name="connsiteX185" fmla="*/ 2785 w 10000"/>
                <a:gd name="connsiteY185" fmla="*/ 7516 h 10000"/>
                <a:gd name="connsiteX186" fmla="*/ 2815 w 10000"/>
                <a:gd name="connsiteY186" fmla="*/ 7547 h 10000"/>
                <a:gd name="connsiteX187" fmla="*/ 2849 w 10000"/>
                <a:gd name="connsiteY187" fmla="*/ 7574 h 10000"/>
                <a:gd name="connsiteX188" fmla="*/ 2885 w 10000"/>
                <a:gd name="connsiteY188" fmla="*/ 7587 h 10000"/>
                <a:gd name="connsiteX189" fmla="*/ 2940 w 10000"/>
                <a:gd name="connsiteY189" fmla="*/ 7594 h 10000"/>
                <a:gd name="connsiteX190" fmla="*/ 3001 w 10000"/>
                <a:gd name="connsiteY190" fmla="*/ 7581 h 10000"/>
                <a:gd name="connsiteX191" fmla="*/ 3053 w 10000"/>
                <a:gd name="connsiteY191" fmla="*/ 7547 h 10000"/>
                <a:gd name="connsiteX192" fmla="*/ 3120 w 10000"/>
                <a:gd name="connsiteY192" fmla="*/ 7489 h 10000"/>
                <a:gd name="connsiteX193" fmla="*/ 3193 w 10000"/>
                <a:gd name="connsiteY193" fmla="*/ 7421 h 10000"/>
                <a:gd name="connsiteX194" fmla="*/ 3269 w 10000"/>
                <a:gd name="connsiteY194" fmla="*/ 7367 h 10000"/>
                <a:gd name="connsiteX195" fmla="*/ 3361 w 10000"/>
                <a:gd name="connsiteY195" fmla="*/ 7319 h 10000"/>
                <a:gd name="connsiteX196" fmla="*/ 3455 w 10000"/>
                <a:gd name="connsiteY196" fmla="*/ 7275 h 10000"/>
                <a:gd name="connsiteX197" fmla="*/ 3547 w 10000"/>
                <a:gd name="connsiteY197" fmla="*/ 7228 h 10000"/>
                <a:gd name="connsiteX198" fmla="*/ 3653 w 10000"/>
                <a:gd name="connsiteY198" fmla="*/ 7173 h 10000"/>
                <a:gd name="connsiteX199" fmla="*/ 3781 w 10000"/>
                <a:gd name="connsiteY199" fmla="*/ 7119 h 10000"/>
                <a:gd name="connsiteX200" fmla="*/ 3906 w 10000"/>
                <a:gd name="connsiteY200" fmla="*/ 7082 h 10000"/>
                <a:gd name="connsiteX201" fmla="*/ 4037 w 10000"/>
                <a:gd name="connsiteY201" fmla="*/ 7055 h 10000"/>
                <a:gd name="connsiteX202" fmla="*/ 4098 w 10000"/>
                <a:gd name="connsiteY202" fmla="*/ 7048 h 10000"/>
                <a:gd name="connsiteX203" fmla="*/ 4135 w 10000"/>
                <a:gd name="connsiteY203" fmla="*/ 7048 h 10000"/>
                <a:gd name="connsiteX204" fmla="*/ 4153 w 10000"/>
                <a:gd name="connsiteY204" fmla="*/ 7055 h 10000"/>
                <a:gd name="connsiteX205" fmla="*/ 4165 w 10000"/>
                <a:gd name="connsiteY205" fmla="*/ 7055 h 10000"/>
                <a:gd name="connsiteX206" fmla="*/ 4177 w 10000"/>
                <a:gd name="connsiteY206" fmla="*/ 7061 h 10000"/>
                <a:gd name="connsiteX207" fmla="*/ 4199 w 10000"/>
                <a:gd name="connsiteY207" fmla="*/ 7061 h 10000"/>
                <a:gd name="connsiteX208" fmla="*/ 4241 w 10000"/>
                <a:gd name="connsiteY208" fmla="*/ 7061 h 10000"/>
                <a:gd name="connsiteX209" fmla="*/ 4321 w 10000"/>
                <a:gd name="connsiteY209" fmla="*/ 7055 h 10000"/>
                <a:gd name="connsiteX210" fmla="*/ 4458 w 10000"/>
                <a:gd name="connsiteY210" fmla="*/ 7041 h 10000"/>
                <a:gd name="connsiteX211" fmla="*/ 4564 w 10000"/>
                <a:gd name="connsiteY211" fmla="*/ 7027 h 10000"/>
                <a:gd name="connsiteX212" fmla="*/ 4650 w 10000"/>
                <a:gd name="connsiteY212" fmla="*/ 7007 h 10000"/>
                <a:gd name="connsiteX213" fmla="*/ 4717 w 10000"/>
                <a:gd name="connsiteY213" fmla="*/ 6987 h 10000"/>
                <a:gd name="connsiteX214" fmla="*/ 4756 w 10000"/>
                <a:gd name="connsiteY214" fmla="*/ 6966 h 10000"/>
                <a:gd name="connsiteX215" fmla="*/ 4787 w 10000"/>
                <a:gd name="connsiteY215" fmla="*/ 6939 h 10000"/>
                <a:gd name="connsiteX216" fmla="*/ 4805 w 10000"/>
                <a:gd name="connsiteY216" fmla="*/ 6905 h 10000"/>
                <a:gd name="connsiteX217" fmla="*/ 4817 w 10000"/>
                <a:gd name="connsiteY217" fmla="*/ 6888 h 10000"/>
                <a:gd name="connsiteX218" fmla="*/ 4842 w 10000"/>
                <a:gd name="connsiteY218" fmla="*/ 6868 h 10000"/>
                <a:gd name="connsiteX219" fmla="*/ 4884 w 10000"/>
                <a:gd name="connsiteY219" fmla="*/ 6848 h 10000"/>
                <a:gd name="connsiteX220" fmla="*/ 4942 w 10000"/>
                <a:gd name="connsiteY220" fmla="*/ 6834 h 10000"/>
                <a:gd name="connsiteX221" fmla="*/ 4997 w 10000"/>
                <a:gd name="connsiteY221" fmla="*/ 6807 h 10000"/>
                <a:gd name="connsiteX222" fmla="*/ 5046 w 10000"/>
                <a:gd name="connsiteY222" fmla="*/ 6766 h 10000"/>
                <a:gd name="connsiteX223" fmla="*/ 5082 w 10000"/>
                <a:gd name="connsiteY223" fmla="*/ 6698 h 10000"/>
                <a:gd name="connsiteX224" fmla="*/ 5101 w 10000"/>
                <a:gd name="connsiteY224" fmla="*/ 6641 h 10000"/>
                <a:gd name="connsiteX225" fmla="*/ 5119 w 10000"/>
                <a:gd name="connsiteY225" fmla="*/ 6586 h 10000"/>
                <a:gd name="connsiteX226" fmla="*/ 5134 w 10000"/>
                <a:gd name="connsiteY226" fmla="*/ 6539 h 10000"/>
                <a:gd name="connsiteX227" fmla="*/ 5171 w 10000"/>
                <a:gd name="connsiteY227" fmla="*/ 6491 h 10000"/>
                <a:gd name="connsiteX228" fmla="*/ 5225 w 10000"/>
                <a:gd name="connsiteY228" fmla="*/ 6447 h 10000"/>
                <a:gd name="connsiteX229" fmla="*/ 5293 w 10000"/>
                <a:gd name="connsiteY229" fmla="*/ 6407 h 10000"/>
                <a:gd name="connsiteX230" fmla="*/ 5338 w 10000"/>
                <a:gd name="connsiteY230" fmla="*/ 6373 h 10000"/>
                <a:gd name="connsiteX231" fmla="*/ 5375 w 10000"/>
                <a:gd name="connsiteY231" fmla="*/ 6352 h 10000"/>
                <a:gd name="connsiteX232" fmla="*/ 5399 w 10000"/>
                <a:gd name="connsiteY232" fmla="*/ 6332 h 10000"/>
                <a:gd name="connsiteX233" fmla="*/ 5424 w 10000"/>
                <a:gd name="connsiteY233" fmla="*/ 6312 h 10000"/>
                <a:gd name="connsiteX234" fmla="*/ 5454 w 10000"/>
                <a:gd name="connsiteY234" fmla="*/ 6291 h 10000"/>
                <a:gd name="connsiteX235" fmla="*/ 5497 w 10000"/>
                <a:gd name="connsiteY235" fmla="*/ 6271 h 10000"/>
                <a:gd name="connsiteX236" fmla="*/ 5536 w 10000"/>
                <a:gd name="connsiteY236" fmla="*/ 6247 h 10000"/>
                <a:gd name="connsiteX237" fmla="*/ 5579 w 10000"/>
                <a:gd name="connsiteY237" fmla="*/ 6213 h 10000"/>
                <a:gd name="connsiteX238" fmla="*/ 5597 w 10000"/>
                <a:gd name="connsiteY238" fmla="*/ 6179 h 10000"/>
                <a:gd name="connsiteX239" fmla="*/ 5597 w 10000"/>
                <a:gd name="connsiteY239" fmla="*/ 6145 h 10000"/>
                <a:gd name="connsiteX240" fmla="*/ 5561 w 10000"/>
                <a:gd name="connsiteY240" fmla="*/ 6091 h 10000"/>
                <a:gd name="connsiteX241" fmla="*/ 5512 w 10000"/>
                <a:gd name="connsiteY241" fmla="*/ 6040 h 10000"/>
                <a:gd name="connsiteX242" fmla="*/ 5466 w 10000"/>
                <a:gd name="connsiteY242" fmla="*/ 5979 h 10000"/>
                <a:gd name="connsiteX243" fmla="*/ 5424 w 10000"/>
                <a:gd name="connsiteY243" fmla="*/ 5918 h 10000"/>
                <a:gd name="connsiteX244" fmla="*/ 5399 w 10000"/>
                <a:gd name="connsiteY244" fmla="*/ 5857 h 10000"/>
                <a:gd name="connsiteX245" fmla="*/ 5399 w 10000"/>
                <a:gd name="connsiteY245" fmla="*/ 5792 h 10000"/>
                <a:gd name="connsiteX246" fmla="*/ 5399 w 10000"/>
                <a:gd name="connsiteY246" fmla="*/ 5697 h 10000"/>
                <a:gd name="connsiteX247" fmla="*/ 5411 w 10000"/>
                <a:gd name="connsiteY247" fmla="*/ 5606 h 10000"/>
                <a:gd name="connsiteX248" fmla="*/ 5430 w 10000"/>
                <a:gd name="connsiteY248" fmla="*/ 5524 h 10000"/>
                <a:gd name="connsiteX249" fmla="*/ 5454 w 10000"/>
                <a:gd name="connsiteY249" fmla="*/ 5456 h 10000"/>
                <a:gd name="connsiteX250" fmla="*/ 5503 w 10000"/>
                <a:gd name="connsiteY250" fmla="*/ 5405 h 10000"/>
                <a:gd name="connsiteX251" fmla="*/ 5555 w 10000"/>
                <a:gd name="connsiteY251" fmla="*/ 5378 h 10000"/>
                <a:gd name="connsiteX252" fmla="*/ 5615 w 10000"/>
                <a:gd name="connsiteY252" fmla="*/ 5365 h 10000"/>
                <a:gd name="connsiteX253" fmla="*/ 5676 w 10000"/>
                <a:gd name="connsiteY253" fmla="*/ 5378 h 10000"/>
                <a:gd name="connsiteX254" fmla="*/ 5740 w 10000"/>
                <a:gd name="connsiteY254" fmla="*/ 5419 h 10000"/>
                <a:gd name="connsiteX255" fmla="*/ 5820 w 10000"/>
                <a:gd name="connsiteY255" fmla="*/ 5450 h 10000"/>
                <a:gd name="connsiteX256" fmla="*/ 5902 w 10000"/>
                <a:gd name="connsiteY256" fmla="*/ 5477 h 10000"/>
                <a:gd name="connsiteX257" fmla="*/ 5981 w 10000"/>
                <a:gd name="connsiteY257" fmla="*/ 5484 h 10000"/>
                <a:gd name="connsiteX258" fmla="*/ 6048 w 10000"/>
                <a:gd name="connsiteY258" fmla="*/ 5477 h 10000"/>
                <a:gd name="connsiteX259" fmla="*/ 6100 w 10000"/>
                <a:gd name="connsiteY259" fmla="*/ 5477 h 10000"/>
                <a:gd name="connsiteX260" fmla="*/ 6155 w 10000"/>
                <a:gd name="connsiteY260" fmla="*/ 5470 h 10000"/>
                <a:gd name="connsiteX261" fmla="*/ 6197 w 10000"/>
                <a:gd name="connsiteY261" fmla="*/ 5456 h 10000"/>
                <a:gd name="connsiteX262" fmla="*/ 6234 w 10000"/>
                <a:gd name="connsiteY262" fmla="*/ 5419 h 10000"/>
                <a:gd name="connsiteX263" fmla="*/ 6271 w 10000"/>
                <a:gd name="connsiteY263" fmla="*/ 5365 h 10000"/>
                <a:gd name="connsiteX264" fmla="*/ 6310 w 10000"/>
                <a:gd name="connsiteY264" fmla="*/ 5297 h 10000"/>
                <a:gd name="connsiteX265" fmla="*/ 6353 w 10000"/>
                <a:gd name="connsiteY265" fmla="*/ 5219 h 10000"/>
                <a:gd name="connsiteX266" fmla="*/ 6402 w 10000"/>
                <a:gd name="connsiteY266" fmla="*/ 5151 h 10000"/>
                <a:gd name="connsiteX267" fmla="*/ 6450 w 10000"/>
                <a:gd name="connsiteY267" fmla="*/ 5097 h 10000"/>
                <a:gd name="connsiteX268" fmla="*/ 6490 w 10000"/>
                <a:gd name="connsiteY268" fmla="*/ 5070 h 10000"/>
                <a:gd name="connsiteX269" fmla="*/ 6539 w 10000"/>
                <a:gd name="connsiteY269" fmla="*/ 5056 h 10000"/>
                <a:gd name="connsiteX270" fmla="*/ 6600 w 10000"/>
                <a:gd name="connsiteY270" fmla="*/ 5049 h 10000"/>
                <a:gd name="connsiteX271" fmla="*/ 6670 w 10000"/>
                <a:gd name="connsiteY271" fmla="*/ 5042 h 10000"/>
                <a:gd name="connsiteX272" fmla="*/ 6743 w 10000"/>
                <a:gd name="connsiteY272" fmla="*/ 5036 h 10000"/>
                <a:gd name="connsiteX273" fmla="*/ 6798 w 10000"/>
                <a:gd name="connsiteY273" fmla="*/ 5029 h 10000"/>
                <a:gd name="connsiteX274" fmla="*/ 6834 w 10000"/>
                <a:gd name="connsiteY274" fmla="*/ 5012 h 10000"/>
                <a:gd name="connsiteX275" fmla="*/ 6868 w 10000"/>
                <a:gd name="connsiteY275" fmla="*/ 4985 h 10000"/>
                <a:gd name="connsiteX276" fmla="*/ 6910 w 10000"/>
                <a:gd name="connsiteY276" fmla="*/ 4937 h 10000"/>
                <a:gd name="connsiteX277" fmla="*/ 6959 w 10000"/>
                <a:gd name="connsiteY277" fmla="*/ 4876 h 10000"/>
                <a:gd name="connsiteX278" fmla="*/ 7002 w 10000"/>
                <a:gd name="connsiteY278" fmla="*/ 4822 h 10000"/>
                <a:gd name="connsiteX279" fmla="*/ 7032 w 10000"/>
                <a:gd name="connsiteY279" fmla="*/ 4778 h 10000"/>
                <a:gd name="connsiteX280" fmla="*/ 7041 w 10000"/>
                <a:gd name="connsiteY280" fmla="*/ 4710 h 10000"/>
                <a:gd name="connsiteX281" fmla="*/ 7054 w 10000"/>
                <a:gd name="connsiteY281" fmla="*/ 4628 h 10000"/>
                <a:gd name="connsiteX282" fmla="*/ 7072 w 10000"/>
                <a:gd name="connsiteY282" fmla="*/ 4557 h 10000"/>
                <a:gd name="connsiteX283" fmla="*/ 7102 w 10000"/>
                <a:gd name="connsiteY283" fmla="*/ 4489 h 10000"/>
                <a:gd name="connsiteX284" fmla="*/ 7163 w 10000"/>
                <a:gd name="connsiteY284" fmla="*/ 4421 h 10000"/>
                <a:gd name="connsiteX285" fmla="*/ 7233 w 10000"/>
                <a:gd name="connsiteY285" fmla="*/ 4364 h 10000"/>
                <a:gd name="connsiteX286" fmla="*/ 7319 w 10000"/>
                <a:gd name="connsiteY286" fmla="*/ 4330 h 10000"/>
                <a:gd name="connsiteX287" fmla="*/ 7361 w 10000"/>
                <a:gd name="connsiteY287" fmla="*/ 4309 h 10000"/>
                <a:gd name="connsiteX288" fmla="*/ 7392 w 10000"/>
                <a:gd name="connsiteY288" fmla="*/ 4282 h 10000"/>
                <a:gd name="connsiteX289" fmla="*/ 7413 w 10000"/>
                <a:gd name="connsiteY289" fmla="*/ 4242 h 10000"/>
                <a:gd name="connsiteX290" fmla="*/ 7444 w 10000"/>
                <a:gd name="connsiteY290" fmla="*/ 4208 h 10000"/>
                <a:gd name="connsiteX291" fmla="*/ 7480 w 10000"/>
                <a:gd name="connsiteY291" fmla="*/ 4181 h 10000"/>
                <a:gd name="connsiteX292" fmla="*/ 7523 w 10000"/>
                <a:gd name="connsiteY292" fmla="*/ 4164 h 10000"/>
                <a:gd name="connsiteX293" fmla="*/ 7578 w 10000"/>
                <a:gd name="connsiteY293" fmla="*/ 4130 h 10000"/>
                <a:gd name="connsiteX294" fmla="*/ 7648 w 10000"/>
                <a:gd name="connsiteY294" fmla="*/ 4089 h 10000"/>
                <a:gd name="connsiteX295" fmla="*/ 7721 w 10000"/>
                <a:gd name="connsiteY295" fmla="*/ 4055 h 10000"/>
                <a:gd name="connsiteX296" fmla="*/ 7797 w 10000"/>
                <a:gd name="connsiteY296" fmla="*/ 4035 h 10000"/>
                <a:gd name="connsiteX297" fmla="*/ 7870 w 10000"/>
                <a:gd name="connsiteY297" fmla="*/ 4028 h 10000"/>
                <a:gd name="connsiteX298" fmla="*/ 7943 w 10000"/>
                <a:gd name="connsiteY298" fmla="*/ 4035 h 10000"/>
                <a:gd name="connsiteX299" fmla="*/ 8007 w 10000"/>
                <a:gd name="connsiteY299" fmla="*/ 4055 h 10000"/>
                <a:gd name="connsiteX300" fmla="*/ 8080 w 10000"/>
                <a:gd name="connsiteY300" fmla="*/ 4069 h 10000"/>
                <a:gd name="connsiteX301" fmla="*/ 8135 w 10000"/>
                <a:gd name="connsiteY301" fmla="*/ 4082 h 10000"/>
                <a:gd name="connsiteX302" fmla="*/ 8181 w 10000"/>
                <a:gd name="connsiteY302" fmla="*/ 4082 h 10000"/>
                <a:gd name="connsiteX303" fmla="*/ 8218 w 10000"/>
                <a:gd name="connsiteY303" fmla="*/ 4062 h 10000"/>
                <a:gd name="connsiteX304" fmla="*/ 8248 w 10000"/>
                <a:gd name="connsiteY304" fmla="*/ 4014 h 10000"/>
                <a:gd name="connsiteX305" fmla="*/ 8266 w 10000"/>
                <a:gd name="connsiteY305" fmla="*/ 3974 h 10000"/>
                <a:gd name="connsiteX306" fmla="*/ 8266 w 10000"/>
                <a:gd name="connsiteY306" fmla="*/ 3929 h 10000"/>
                <a:gd name="connsiteX307" fmla="*/ 8248 w 10000"/>
                <a:gd name="connsiteY307" fmla="*/ 3868 h 10000"/>
                <a:gd name="connsiteX308" fmla="*/ 8211 w 10000"/>
                <a:gd name="connsiteY308" fmla="*/ 3821 h 10000"/>
                <a:gd name="connsiteX309" fmla="*/ 8172 w 10000"/>
                <a:gd name="connsiteY309" fmla="*/ 3760 h 10000"/>
                <a:gd name="connsiteX310" fmla="*/ 8111 w 10000"/>
                <a:gd name="connsiteY310" fmla="*/ 3695 h 10000"/>
                <a:gd name="connsiteX311" fmla="*/ 8056 w 10000"/>
                <a:gd name="connsiteY311" fmla="*/ 3634 h 10000"/>
                <a:gd name="connsiteX312" fmla="*/ 8001 w 10000"/>
                <a:gd name="connsiteY312" fmla="*/ 3580 h 10000"/>
                <a:gd name="connsiteX313" fmla="*/ 7956 w 10000"/>
                <a:gd name="connsiteY313" fmla="*/ 3536 h 10000"/>
                <a:gd name="connsiteX314" fmla="*/ 7846 w 10000"/>
                <a:gd name="connsiteY314" fmla="*/ 3448 h 10000"/>
                <a:gd name="connsiteX315" fmla="*/ 7733 w 10000"/>
                <a:gd name="connsiteY315" fmla="*/ 3407 h 10000"/>
                <a:gd name="connsiteX316" fmla="*/ 7690 w 10000"/>
                <a:gd name="connsiteY316" fmla="*/ 3386 h 10000"/>
                <a:gd name="connsiteX317" fmla="*/ 7648 w 10000"/>
                <a:gd name="connsiteY317" fmla="*/ 3359 h 10000"/>
                <a:gd name="connsiteX318" fmla="*/ 7611 w 10000"/>
                <a:gd name="connsiteY318" fmla="*/ 3346 h 10000"/>
                <a:gd name="connsiteX319" fmla="*/ 7572 w 10000"/>
                <a:gd name="connsiteY319" fmla="*/ 3339 h 10000"/>
                <a:gd name="connsiteX320" fmla="*/ 7523 w 10000"/>
                <a:gd name="connsiteY320" fmla="*/ 3359 h 10000"/>
                <a:gd name="connsiteX321" fmla="*/ 7474 w 10000"/>
                <a:gd name="connsiteY321" fmla="*/ 3414 h 10000"/>
                <a:gd name="connsiteX322" fmla="*/ 7431 w 10000"/>
                <a:gd name="connsiteY322" fmla="*/ 3475 h 10000"/>
                <a:gd name="connsiteX323" fmla="*/ 7392 w 10000"/>
                <a:gd name="connsiteY323" fmla="*/ 3529 h 10000"/>
                <a:gd name="connsiteX324" fmla="*/ 7337 w 10000"/>
                <a:gd name="connsiteY324" fmla="*/ 3566 h 10000"/>
                <a:gd name="connsiteX325" fmla="*/ 7294 w 10000"/>
                <a:gd name="connsiteY325" fmla="*/ 3573 h 10000"/>
                <a:gd name="connsiteX326" fmla="*/ 7239 w 10000"/>
                <a:gd name="connsiteY326" fmla="*/ 3560 h 10000"/>
                <a:gd name="connsiteX327" fmla="*/ 7182 w 10000"/>
                <a:gd name="connsiteY327" fmla="*/ 3543 h 10000"/>
                <a:gd name="connsiteX328" fmla="*/ 7121 w 10000"/>
                <a:gd name="connsiteY328" fmla="*/ 3515 h 10000"/>
                <a:gd name="connsiteX329" fmla="*/ 7060 w 10000"/>
                <a:gd name="connsiteY329" fmla="*/ 3502 h 10000"/>
                <a:gd name="connsiteX330" fmla="*/ 7020 w 10000"/>
                <a:gd name="connsiteY330" fmla="*/ 3509 h 10000"/>
                <a:gd name="connsiteX331" fmla="*/ 6984 w 10000"/>
                <a:gd name="connsiteY331" fmla="*/ 3536 h 10000"/>
                <a:gd name="connsiteX332" fmla="*/ 6953 w 10000"/>
                <a:gd name="connsiteY332" fmla="*/ 3573 h 10000"/>
                <a:gd name="connsiteX333" fmla="*/ 6923 w 10000"/>
                <a:gd name="connsiteY333" fmla="*/ 3621 h 10000"/>
                <a:gd name="connsiteX334" fmla="*/ 6886 w 10000"/>
                <a:gd name="connsiteY334" fmla="*/ 3661 h 10000"/>
                <a:gd name="connsiteX335" fmla="*/ 6849 w 10000"/>
                <a:gd name="connsiteY335" fmla="*/ 3688 h 10000"/>
                <a:gd name="connsiteX336" fmla="*/ 6810 w 10000"/>
                <a:gd name="connsiteY336" fmla="*/ 3688 h 10000"/>
                <a:gd name="connsiteX337" fmla="*/ 6737 w 10000"/>
                <a:gd name="connsiteY337" fmla="*/ 3648 h 10000"/>
                <a:gd name="connsiteX338" fmla="*/ 6670 w 10000"/>
                <a:gd name="connsiteY338" fmla="*/ 3600 h 10000"/>
                <a:gd name="connsiteX339" fmla="*/ 6624 w 10000"/>
                <a:gd name="connsiteY339" fmla="*/ 3543 h 10000"/>
                <a:gd name="connsiteX340" fmla="*/ 6606 w 10000"/>
                <a:gd name="connsiteY340" fmla="*/ 3475 h 10000"/>
                <a:gd name="connsiteX341" fmla="*/ 6612 w 10000"/>
                <a:gd name="connsiteY341" fmla="*/ 3427 h 10000"/>
                <a:gd name="connsiteX342" fmla="*/ 6636 w 10000"/>
                <a:gd name="connsiteY342" fmla="*/ 3400 h 10000"/>
                <a:gd name="connsiteX343" fmla="*/ 6658 w 10000"/>
                <a:gd name="connsiteY343" fmla="*/ 3366 h 10000"/>
                <a:gd name="connsiteX344" fmla="*/ 6682 w 10000"/>
                <a:gd name="connsiteY344" fmla="*/ 3332 h 10000"/>
                <a:gd name="connsiteX345" fmla="*/ 6694 w 10000"/>
                <a:gd name="connsiteY345" fmla="*/ 3275 h 10000"/>
                <a:gd name="connsiteX346" fmla="*/ 6700 w 10000"/>
                <a:gd name="connsiteY346" fmla="*/ 3173 h 10000"/>
                <a:gd name="connsiteX347" fmla="*/ 6706 w 10000"/>
                <a:gd name="connsiteY347" fmla="*/ 3061 h 10000"/>
                <a:gd name="connsiteX348" fmla="*/ 6725 w 10000"/>
                <a:gd name="connsiteY348" fmla="*/ 2945 h 10000"/>
                <a:gd name="connsiteX349" fmla="*/ 6755 w 10000"/>
                <a:gd name="connsiteY349" fmla="*/ 2847 h 10000"/>
                <a:gd name="connsiteX350" fmla="*/ 6792 w 10000"/>
                <a:gd name="connsiteY350" fmla="*/ 2752 h 10000"/>
                <a:gd name="connsiteX351" fmla="*/ 6822 w 10000"/>
                <a:gd name="connsiteY351" fmla="*/ 2654 h 10000"/>
                <a:gd name="connsiteX352" fmla="*/ 6849 w 10000"/>
                <a:gd name="connsiteY352" fmla="*/ 2559 h 10000"/>
                <a:gd name="connsiteX353" fmla="*/ 6868 w 10000"/>
                <a:gd name="connsiteY353" fmla="*/ 2494 h 10000"/>
                <a:gd name="connsiteX354" fmla="*/ 6892 w 10000"/>
                <a:gd name="connsiteY354" fmla="*/ 2447 h 10000"/>
                <a:gd name="connsiteX355" fmla="*/ 6935 w 10000"/>
                <a:gd name="connsiteY355" fmla="*/ 2419 h 10000"/>
                <a:gd name="connsiteX356" fmla="*/ 6996 w 10000"/>
                <a:gd name="connsiteY356" fmla="*/ 2413 h 10000"/>
                <a:gd name="connsiteX357" fmla="*/ 7060 w 10000"/>
                <a:gd name="connsiteY357" fmla="*/ 2419 h 10000"/>
                <a:gd name="connsiteX358" fmla="*/ 7102 w 10000"/>
                <a:gd name="connsiteY358" fmla="*/ 2440 h 10000"/>
                <a:gd name="connsiteX359" fmla="*/ 7157 w 10000"/>
                <a:gd name="connsiteY359" fmla="*/ 2460 h 10000"/>
                <a:gd name="connsiteX360" fmla="*/ 7206 w 10000"/>
                <a:gd name="connsiteY360" fmla="*/ 2487 h 10000"/>
                <a:gd name="connsiteX361" fmla="*/ 7252 w 10000"/>
                <a:gd name="connsiteY361" fmla="*/ 2497 h 10000"/>
                <a:gd name="connsiteX362" fmla="*/ 7294 w 10000"/>
                <a:gd name="connsiteY362" fmla="*/ 2497 h 10000"/>
                <a:gd name="connsiteX363" fmla="*/ 7331 w 10000"/>
                <a:gd name="connsiteY363" fmla="*/ 2474 h 10000"/>
                <a:gd name="connsiteX364" fmla="*/ 7386 w 10000"/>
                <a:gd name="connsiteY364" fmla="*/ 2385 h 10000"/>
                <a:gd name="connsiteX365" fmla="*/ 7444 w 10000"/>
                <a:gd name="connsiteY365" fmla="*/ 2290 h 10000"/>
                <a:gd name="connsiteX366" fmla="*/ 7505 w 10000"/>
                <a:gd name="connsiteY366" fmla="*/ 2206 h 10000"/>
                <a:gd name="connsiteX367" fmla="*/ 7547 w 10000"/>
                <a:gd name="connsiteY367" fmla="*/ 2172 h 10000"/>
                <a:gd name="connsiteX368" fmla="*/ 7596 w 10000"/>
                <a:gd name="connsiteY368" fmla="*/ 2158 h 10000"/>
                <a:gd name="connsiteX369" fmla="*/ 7636 w 10000"/>
                <a:gd name="connsiteY369" fmla="*/ 2151 h 10000"/>
                <a:gd name="connsiteX370" fmla="*/ 7684 w 10000"/>
                <a:gd name="connsiteY370" fmla="*/ 2138 h 10000"/>
                <a:gd name="connsiteX371" fmla="*/ 7721 w 10000"/>
                <a:gd name="connsiteY371" fmla="*/ 2111 h 10000"/>
                <a:gd name="connsiteX372" fmla="*/ 7739 w 10000"/>
                <a:gd name="connsiteY372" fmla="*/ 2073 h 10000"/>
                <a:gd name="connsiteX373" fmla="*/ 7745 w 10000"/>
                <a:gd name="connsiteY373" fmla="*/ 2019 h 10000"/>
                <a:gd name="connsiteX374" fmla="*/ 7733 w 10000"/>
                <a:gd name="connsiteY374" fmla="*/ 1958 h 10000"/>
                <a:gd name="connsiteX375" fmla="*/ 7721 w 10000"/>
                <a:gd name="connsiteY375" fmla="*/ 1904 h 10000"/>
                <a:gd name="connsiteX376" fmla="*/ 7709 w 10000"/>
                <a:gd name="connsiteY376" fmla="*/ 1860 h 10000"/>
                <a:gd name="connsiteX377" fmla="*/ 7715 w 10000"/>
                <a:gd name="connsiteY377" fmla="*/ 1812 h 10000"/>
                <a:gd name="connsiteX378" fmla="*/ 7727 w 10000"/>
                <a:gd name="connsiteY378" fmla="*/ 1758 h 10000"/>
                <a:gd name="connsiteX379" fmla="*/ 7745 w 10000"/>
                <a:gd name="connsiteY379" fmla="*/ 1690 h 10000"/>
                <a:gd name="connsiteX380" fmla="*/ 7770 w 10000"/>
                <a:gd name="connsiteY380" fmla="*/ 1619 h 10000"/>
                <a:gd name="connsiteX381" fmla="*/ 7788 w 10000"/>
                <a:gd name="connsiteY381" fmla="*/ 1558 h 10000"/>
                <a:gd name="connsiteX382" fmla="*/ 7803 w 10000"/>
                <a:gd name="connsiteY382" fmla="*/ 1503 h 10000"/>
                <a:gd name="connsiteX383" fmla="*/ 7821 w 10000"/>
                <a:gd name="connsiteY383" fmla="*/ 1412 h 10000"/>
                <a:gd name="connsiteX384" fmla="*/ 7834 w 10000"/>
                <a:gd name="connsiteY384" fmla="*/ 1310 h 10000"/>
                <a:gd name="connsiteX385" fmla="*/ 7858 w 10000"/>
                <a:gd name="connsiteY385" fmla="*/ 1205 h 10000"/>
                <a:gd name="connsiteX386" fmla="*/ 7876 w 10000"/>
                <a:gd name="connsiteY386" fmla="*/ 1144 h 10000"/>
                <a:gd name="connsiteX387" fmla="*/ 7888 w 10000"/>
                <a:gd name="connsiteY387" fmla="*/ 1110 h 10000"/>
                <a:gd name="connsiteX388" fmla="*/ 7907 w 10000"/>
                <a:gd name="connsiteY388" fmla="*/ 1076 h 10000"/>
                <a:gd name="connsiteX389" fmla="*/ 7931 w 10000"/>
                <a:gd name="connsiteY389" fmla="*/ 1035 h 10000"/>
                <a:gd name="connsiteX390" fmla="*/ 7968 w 10000"/>
                <a:gd name="connsiteY390" fmla="*/ 998 h 10000"/>
                <a:gd name="connsiteX391" fmla="*/ 8001 w 10000"/>
                <a:gd name="connsiteY391" fmla="*/ 937 h 10000"/>
                <a:gd name="connsiteX392" fmla="*/ 8020 w 10000"/>
                <a:gd name="connsiteY392" fmla="*/ 882 h 10000"/>
                <a:gd name="connsiteX393" fmla="*/ 8026 w 10000"/>
                <a:gd name="connsiteY393" fmla="*/ 835 h 10000"/>
                <a:gd name="connsiteX394" fmla="*/ 8026 w 10000"/>
                <a:gd name="connsiteY394" fmla="*/ 784 h 10000"/>
                <a:gd name="connsiteX395" fmla="*/ 8020 w 10000"/>
                <a:gd name="connsiteY395" fmla="*/ 709 h 10000"/>
                <a:gd name="connsiteX396" fmla="*/ 8130 w 10000"/>
                <a:gd name="connsiteY396" fmla="*/ 3493 h 10000"/>
                <a:gd name="connsiteX397" fmla="*/ 8007 w 10000"/>
                <a:gd name="connsiteY397" fmla="*/ 556 h 10000"/>
                <a:gd name="connsiteX398" fmla="*/ 7989 w 10000"/>
                <a:gd name="connsiteY398" fmla="*/ 509 h 10000"/>
                <a:gd name="connsiteX399" fmla="*/ 7968 w 10000"/>
                <a:gd name="connsiteY399" fmla="*/ 495 h 10000"/>
                <a:gd name="connsiteX400" fmla="*/ 7937 w 10000"/>
                <a:gd name="connsiteY400" fmla="*/ 502 h 10000"/>
                <a:gd name="connsiteX401" fmla="*/ 7901 w 10000"/>
                <a:gd name="connsiteY401" fmla="*/ 516 h 10000"/>
                <a:gd name="connsiteX402" fmla="*/ 7864 w 10000"/>
                <a:gd name="connsiteY402" fmla="*/ 529 h 10000"/>
                <a:gd name="connsiteX403" fmla="*/ 7876 w 10000"/>
                <a:gd name="connsiteY403" fmla="*/ 3531 h 10000"/>
                <a:gd name="connsiteX404" fmla="*/ 7953 w 10000"/>
                <a:gd name="connsiteY404" fmla="*/ 3199 h 10000"/>
                <a:gd name="connsiteX405" fmla="*/ 8038 w 10000"/>
                <a:gd name="connsiteY405" fmla="*/ 3562 h 10000"/>
                <a:gd name="connsiteX406" fmla="*/ 7702 w 10000"/>
                <a:gd name="connsiteY406" fmla="*/ 3391 h 10000"/>
                <a:gd name="connsiteX407" fmla="*/ 7874 w 10000"/>
                <a:gd name="connsiteY407" fmla="*/ 2895 h 10000"/>
                <a:gd name="connsiteX408" fmla="*/ 8374 w 10000"/>
                <a:gd name="connsiteY408" fmla="*/ 3650 h 10000"/>
                <a:gd name="connsiteX409" fmla="*/ 8105 w 10000"/>
                <a:gd name="connsiteY409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264 w 10000"/>
                <a:gd name="connsiteY13" fmla="*/ 3256 h 10000"/>
                <a:gd name="connsiteX14" fmla="*/ 8930 w 10000"/>
                <a:gd name="connsiteY14" fmla="*/ 3491 h 10000"/>
                <a:gd name="connsiteX15" fmla="*/ 8610 w 10000"/>
                <a:gd name="connsiteY15" fmla="*/ 3155 h 10000"/>
                <a:gd name="connsiteX16" fmla="*/ 8135 w 10000"/>
                <a:gd name="connsiteY16" fmla="*/ 448 h 10000"/>
                <a:gd name="connsiteX17" fmla="*/ 8403 w 10000"/>
                <a:gd name="connsiteY17" fmla="*/ 3616 h 10000"/>
                <a:gd name="connsiteX18" fmla="*/ 8971 w 10000"/>
                <a:gd name="connsiteY18" fmla="*/ 3282 h 10000"/>
                <a:gd name="connsiteX19" fmla="*/ 8900 w 10000"/>
                <a:gd name="connsiteY19" fmla="*/ 2965 h 10000"/>
                <a:gd name="connsiteX20" fmla="*/ 8693 w 10000"/>
                <a:gd name="connsiteY20" fmla="*/ 1110 h 10000"/>
                <a:gd name="connsiteX21" fmla="*/ 8830 w 10000"/>
                <a:gd name="connsiteY21" fmla="*/ 3090 h 10000"/>
                <a:gd name="connsiteX22" fmla="*/ 9214 w 10000"/>
                <a:gd name="connsiteY22" fmla="*/ 3632 h 10000"/>
                <a:gd name="connsiteX23" fmla="*/ 9254 w 10000"/>
                <a:gd name="connsiteY23" fmla="*/ 2330 h 10000"/>
                <a:gd name="connsiteX24" fmla="*/ 9418 w 10000"/>
                <a:gd name="connsiteY24" fmla="*/ 2472 h 10000"/>
                <a:gd name="connsiteX25" fmla="*/ 8903 w 10000"/>
                <a:gd name="connsiteY25" fmla="*/ 2720 h 10000"/>
                <a:gd name="connsiteX26" fmla="*/ 9298 w 10000"/>
                <a:gd name="connsiteY26" fmla="*/ 2663 h 10000"/>
                <a:gd name="connsiteX27" fmla="*/ 9241 w 10000"/>
                <a:gd name="connsiteY27" fmla="*/ 2547 h 10000"/>
                <a:gd name="connsiteX28" fmla="*/ 9753 w 10000"/>
                <a:gd name="connsiteY28" fmla="*/ 1697 h 10000"/>
                <a:gd name="connsiteX29" fmla="*/ 9845 w 10000"/>
                <a:gd name="connsiteY29" fmla="*/ 2090 h 10000"/>
                <a:gd name="connsiteX30" fmla="*/ 9747 w 10000"/>
                <a:gd name="connsiteY30" fmla="*/ 2145 h 10000"/>
                <a:gd name="connsiteX31" fmla="*/ 9723 w 10000"/>
                <a:gd name="connsiteY31" fmla="*/ 2379 h 10000"/>
                <a:gd name="connsiteX32" fmla="*/ 9567 w 10000"/>
                <a:gd name="connsiteY32" fmla="*/ 2565 h 10000"/>
                <a:gd name="connsiteX33" fmla="*/ 9400 w 10000"/>
                <a:gd name="connsiteY33" fmla="*/ 2939 h 10000"/>
                <a:gd name="connsiteX34" fmla="*/ 9147 w 10000"/>
                <a:gd name="connsiteY34" fmla="*/ 3247 h 10000"/>
                <a:gd name="connsiteX35" fmla="*/ 9101 w 10000"/>
                <a:gd name="connsiteY35" fmla="*/ 3407 h 10000"/>
                <a:gd name="connsiteX36" fmla="*/ 9269 w 10000"/>
                <a:gd name="connsiteY36" fmla="*/ 3607 h 10000"/>
                <a:gd name="connsiteX37" fmla="*/ 9394 w 10000"/>
                <a:gd name="connsiteY37" fmla="*/ 3800 h 10000"/>
                <a:gd name="connsiteX38" fmla="*/ 9357 w 10000"/>
                <a:gd name="connsiteY38" fmla="*/ 4075 h 10000"/>
                <a:gd name="connsiteX39" fmla="*/ 9381 w 10000"/>
                <a:gd name="connsiteY39" fmla="*/ 4296 h 10000"/>
                <a:gd name="connsiteX40" fmla="*/ 9232 w 10000"/>
                <a:gd name="connsiteY40" fmla="*/ 4221 h 10000"/>
                <a:gd name="connsiteX41" fmla="*/ 9183 w 10000"/>
                <a:gd name="connsiteY41" fmla="*/ 4289 h 10000"/>
                <a:gd name="connsiteX42" fmla="*/ 9052 w 10000"/>
                <a:gd name="connsiteY42" fmla="*/ 4242 h 10000"/>
                <a:gd name="connsiteX43" fmla="*/ 8979 w 10000"/>
                <a:gd name="connsiteY43" fmla="*/ 4428 h 10000"/>
                <a:gd name="connsiteX44" fmla="*/ 9107 w 10000"/>
                <a:gd name="connsiteY44" fmla="*/ 4455 h 10000"/>
                <a:gd name="connsiteX45" fmla="*/ 9232 w 10000"/>
                <a:gd name="connsiteY45" fmla="*/ 4642 h 10000"/>
                <a:gd name="connsiteX46" fmla="*/ 9214 w 10000"/>
                <a:gd name="connsiteY46" fmla="*/ 4924 h 10000"/>
                <a:gd name="connsiteX47" fmla="*/ 9321 w 10000"/>
                <a:gd name="connsiteY47" fmla="*/ 5090 h 10000"/>
                <a:gd name="connsiteX48" fmla="*/ 9327 w 10000"/>
                <a:gd name="connsiteY48" fmla="*/ 5192 h 10000"/>
                <a:gd name="connsiteX49" fmla="*/ 9418 w 10000"/>
                <a:gd name="connsiteY49" fmla="*/ 5212 h 10000"/>
                <a:gd name="connsiteX50" fmla="*/ 9659 w 10000"/>
                <a:gd name="connsiteY50" fmla="*/ 5005 h 10000"/>
                <a:gd name="connsiteX51" fmla="*/ 9778 w 10000"/>
                <a:gd name="connsiteY51" fmla="*/ 5229 h 10000"/>
                <a:gd name="connsiteX52" fmla="*/ 9884 w 10000"/>
                <a:gd name="connsiteY52" fmla="*/ 5456 h 10000"/>
                <a:gd name="connsiteX53" fmla="*/ 10000 w 10000"/>
                <a:gd name="connsiteY53" fmla="*/ 5531 h 10000"/>
                <a:gd name="connsiteX54" fmla="*/ 10000 w 10000"/>
                <a:gd name="connsiteY54" fmla="*/ 5691 h 10000"/>
                <a:gd name="connsiteX55" fmla="*/ 9869 w 10000"/>
                <a:gd name="connsiteY55" fmla="*/ 5864 h 10000"/>
                <a:gd name="connsiteX56" fmla="*/ 9717 w 10000"/>
                <a:gd name="connsiteY56" fmla="*/ 6026 h 10000"/>
                <a:gd name="connsiteX57" fmla="*/ 9561 w 10000"/>
                <a:gd name="connsiteY57" fmla="*/ 5993 h 10000"/>
                <a:gd name="connsiteX58" fmla="*/ 9549 w 10000"/>
                <a:gd name="connsiteY58" fmla="*/ 6118 h 10000"/>
                <a:gd name="connsiteX59" fmla="*/ 9449 w 10000"/>
                <a:gd name="connsiteY59" fmla="*/ 6172 h 10000"/>
                <a:gd name="connsiteX60" fmla="*/ 9238 w 10000"/>
                <a:gd name="connsiteY60" fmla="*/ 6240 h 10000"/>
                <a:gd name="connsiteX61" fmla="*/ 9083 w 10000"/>
                <a:gd name="connsiteY61" fmla="*/ 6440 h 10000"/>
                <a:gd name="connsiteX62" fmla="*/ 8921 w 10000"/>
                <a:gd name="connsiteY62" fmla="*/ 6586 h 10000"/>
                <a:gd name="connsiteX63" fmla="*/ 8787 w 10000"/>
                <a:gd name="connsiteY63" fmla="*/ 6827 h 10000"/>
                <a:gd name="connsiteX64" fmla="*/ 8650 w 10000"/>
                <a:gd name="connsiteY64" fmla="*/ 6607 h 10000"/>
                <a:gd name="connsiteX65" fmla="*/ 8525 w 10000"/>
                <a:gd name="connsiteY65" fmla="*/ 6505 h 10000"/>
                <a:gd name="connsiteX66" fmla="*/ 8434 w 10000"/>
                <a:gd name="connsiteY66" fmla="*/ 6600 h 10000"/>
                <a:gd name="connsiteX67" fmla="*/ 8495 w 10000"/>
                <a:gd name="connsiteY67" fmla="*/ 6675 h 10000"/>
                <a:gd name="connsiteX68" fmla="*/ 8495 w 10000"/>
                <a:gd name="connsiteY68" fmla="*/ 6895 h 10000"/>
                <a:gd name="connsiteX69" fmla="*/ 8565 w 10000"/>
                <a:gd name="connsiteY69" fmla="*/ 7082 h 10000"/>
                <a:gd name="connsiteX70" fmla="*/ 8464 w 10000"/>
                <a:gd name="connsiteY70" fmla="*/ 7262 h 10000"/>
                <a:gd name="connsiteX71" fmla="*/ 8440 w 10000"/>
                <a:gd name="connsiteY71" fmla="*/ 7187 h 10000"/>
                <a:gd name="connsiteX72" fmla="*/ 8236 w 10000"/>
                <a:gd name="connsiteY72" fmla="*/ 7180 h 10000"/>
                <a:gd name="connsiteX73" fmla="*/ 8093 w 10000"/>
                <a:gd name="connsiteY73" fmla="*/ 7034 h 10000"/>
                <a:gd name="connsiteX74" fmla="*/ 8044 w 10000"/>
                <a:gd name="connsiteY74" fmla="*/ 6827 h 10000"/>
                <a:gd name="connsiteX75" fmla="*/ 7943 w 10000"/>
                <a:gd name="connsiteY75" fmla="*/ 6688 h 10000"/>
                <a:gd name="connsiteX76" fmla="*/ 7864 w 10000"/>
                <a:gd name="connsiteY76" fmla="*/ 6532 h 10000"/>
                <a:gd name="connsiteX77" fmla="*/ 7788 w 10000"/>
                <a:gd name="connsiteY77" fmla="*/ 6485 h 10000"/>
                <a:gd name="connsiteX78" fmla="*/ 7727 w 10000"/>
                <a:gd name="connsiteY78" fmla="*/ 6586 h 10000"/>
                <a:gd name="connsiteX79" fmla="*/ 7636 w 10000"/>
                <a:gd name="connsiteY79" fmla="*/ 6593 h 10000"/>
                <a:gd name="connsiteX80" fmla="*/ 7523 w 10000"/>
                <a:gd name="connsiteY80" fmla="*/ 6675 h 10000"/>
                <a:gd name="connsiteX81" fmla="*/ 7553 w 10000"/>
                <a:gd name="connsiteY81" fmla="*/ 6905 h 10000"/>
                <a:gd name="connsiteX82" fmla="*/ 7438 w 10000"/>
                <a:gd name="connsiteY82" fmla="*/ 6953 h 10000"/>
                <a:gd name="connsiteX83" fmla="*/ 7355 w 10000"/>
                <a:gd name="connsiteY83" fmla="*/ 6919 h 10000"/>
                <a:gd name="connsiteX84" fmla="*/ 7270 w 10000"/>
                <a:gd name="connsiteY84" fmla="*/ 7041 h 10000"/>
                <a:gd name="connsiteX85" fmla="*/ 7151 w 10000"/>
                <a:gd name="connsiteY85" fmla="*/ 7034 h 10000"/>
                <a:gd name="connsiteX86" fmla="*/ 6996 w 10000"/>
                <a:gd name="connsiteY86" fmla="*/ 7221 h 10000"/>
                <a:gd name="connsiteX87" fmla="*/ 6849 w 10000"/>
                <a:gd name="connsiteY87" fmla="*/ 7234 h 10000"/>
                <a:gd name="connsiteX88" fmla="*/ 6798 w 10000"/>
                <a:gd name="connsiteY88" fmla="*/ 6973 h 10000"/>
                <a:gd name="connsiteX89" fmla="*/ 6651 w 10000"/>
                <a:gd name="connsiteY89" fmla="*/ 6960 h 10000"/>
                <a:gd name="connsiteX90" fmla="*/ 6575 w 10000"/>
                <a:gd name="connsiteY90" fmla="*/ 7102 h 10000"/>
                <a:gd name="connsiteX91" fmla="*/ 6557 w 10000"/>
                <a:gd name="connsiteY91" fmla="*/ 7268 h 10000"/>
                <a:gd name="connsiteX92" fmla="*/ 6459 w 10000"/>
                <a:gd name="connsiteY92" fmla="*/ 7401 h 10000"/>
                <a:gd name="connsiteX93" fmla="*/ 6496 w 10000"/>
                <a:gd name="connsiteY93" fmla="*/ 7540 h 10000"/>
                <a:gd name="connsiteX94" fmla="*/ 6450 w 10000"/>
                <a:gd name="connsiteY94" fmla="*/ 7621 h 10000"/>
                <a:gd name="connsiteX95" fmla="*/ 6658 w 10000"/>
                <a:gd name="connsiteY95" fmla="*/ 7917 h 10000"/>
                <a:gd name="connsiteX96" fmla="*/ 6322 w 10000"/>
                <a:gd name="connsiteY96" fmla="*/ 8062 h 10000"/>
                <a:gd name="connsiteX97" fmla="*/ 6137 w 10000"/>
                <a:gd name="connsiteY97" fmla="*/ 8062 h 10000"/>
                <a:gd name="connsiteX98" fmla="*/ 5874 w 10000"/>
                <a:gd name="connsiteY98" fmla="*/ 8168 h 10000"/>
                <a:gd name="connsiteX99" fmla="*/ 5728 w 10000"/>
                <a:gd name="connsiteY99" fmla="*/ 8571 h 10000"/>
                <a:gd name="connsiteX100" fmla="*/ 5491 w 10000"/>
                <a:gd name="connsiteY100" fmla="*/ 8670 h 10000"/>
                <a:gd name="connsiteX101" fmla="*/ 5381 w 10000"/>
                <a:gd name="connsiteY101" fmla="*/ 8616 h 10000"/>
                <a:gd name="connsiteX102" fmla="*/ 5274 w 10000"/>
                <a:gd name="connsiteY102" fmla="*/ 8816 h 10000"/>
                <a:gd name="connsiteX103" fmla="*/ 5101 w 10000"/>
                <a:gd name="connsiteY103" fmla="*/ 8751 h 10000"/>
                <a:gd name="connsiteX104" fmla="*/ 4939 w 10000"/>
                <a:gd name="connsiteY104" fmla="*/ 8951 h 10000"/>
                <a:gd name="connsiteX105" fmla="*/ 4878 w 10000"/>
                <a:gd name="connsiteY105" fmla="*/ 9223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9 h 10000"/>
                <a:gd name="connsiteX111" fmla="*/ 3775 w 10000"/>
                <a:gd name="connsiteY111" fmla="*/ 9572 h 10000"/>
                <a:gd name="connsiteX112" fmla="*/ 3641 w 10000"/>
                <a:gd name="connsiteY112" fmla="*/ 9437 h 10000"/>
                <a:gd name="connsiteX113" fmla="*/ 3757 w 10000"/>
                <a:gd name="connsiteY113" fmla="*/ 9186 h 10000"/>
                <a:gd name="connsiteX114" fmla="*/ 3803 w 10000"/>
                <a:gd name="connsiteY114" fmla="*/ 9023 h 10000"/>
                <a:gd name="connsiteX115" fmla="*/ 3702 w 10000"/>
                <a:gd name="connsiteY115" fmla="*/ 8863 h 10000"/>
                <a:gd name="connsiteX116" fmla="*/ 3504 w 10000"/>
                <a:gd name="connsiteY116" fmla="*/ 8924 h 10000"/>
                <a:gd name="connsiteX117" fmla="*/ 3397 w 10000"/>
                <a:gd name="connsiteY117" fmla="*/ 9192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4 h 10000"/>
                <a:gd name="connsiteX124" fmla="*/ 2663 w 10000"/>
                <a:gd name="connsiteY124" fmla="*/ 9379 h 10000"/>
                <a:gd name="connsiteX125" fmla="*/ 2663 w 10000"/>
                <a:gd name="connsiteY125" fmla="*/ 9016 h 10000"/>
                <a:gd name="connsiteX126" fmla="*/ 2526 w 10000"/>
                <a:gd name="connsiteY126" fmla="*/ 8884 h 10000"/>
                <a:gd name="connsiteX127" fmla="*/ 2297 w 10000"/>
                <a:gd name="connsiteY127" fmla="*/ 8890 h 10000"/>
                <a:gd name="connsiteX128" fmla="*/ 2005 w 10000"/>
                <a:gd name="connsiteY128" fmla="*/ 9209 h 10000"/>
                <a:gd name="connsiteX129" fmla="*/ 1597 w 10000"/>
                <a:gd name="connsiteY129" fmla="*/ 9209 h 10000"/>
                <a:gd name="connsiteX130" fmla="*/ 1344 w 10000"/>
                <a:gd name="connsiteY130" fmla="*/ 9063 h 10000"/>
                <a:gd name="connsiteX131" fmla="*/ 1356 w 10000"/>
                <a:gd name="connsiteY131" fmla="*/ 8856 h 10000"/>
                <a:gd name="connsiteX132" fmla="*/ 1152 w 10000"/>
                <a:gd name="connsiteY132" fmla="*/ 8843 h 10000"/>
                <a:gd name="connsiteX133" fmla="*/ 920 w 10000"/>
                <a:gd name="connsiteY133" fmla="*/ 8616 h 10000"/>
                <a:gd name="connsiteX134" fmla="*/ 1069 w 10000"/>
                <a:gd name="connsiteY134" fmla="*/ 8381 h 10000"/>
                <a:gd name="connsiteX135" fmla="*/ 1207 w 10000"/>
                <a:gd name="connsiteY135" fmla="*/ 8337 h 10000"/>
                <a:gd name="connsiteX136" fmla="*/ 1146 w 10000"/>
                <a:gd name="connsiteY136" fmla="*/ 8110 h 10000"/>
                <a:gd name="connsiteX137" fmla="*/ 902 w 10000"/>
                <a:gd name="connsiteY137" fmla="*/ 8015 h 10000"/>
                <a:gd name="connsiteX138" fmla="*/ 619 w 10000"/>
                <a:gd name="connsiteY138" fmla="*/ 8056 h 10000"/>
                <a:gd name="connsiteX139" fmla="*/ 475 w 10000"/>
                <a:gd name="connsiteY139" fmla="*/ 8242 h 10000"/>
                <a:gd name="connsiteX140" fmla="*/ 338 w 10000"/>
                <a:gd name="connsiteY140" fmla="*/ 8222 h 10000"/>
                <a:gd name="connsiteX141" fmla="*/ 104 w 10000"/>
                <a:gd name="connsiteY141" fmla="*/ 7917 h 10000"/>
                <a:gd name="connsiteX142" fmla="*/ 0 w 10000"/>
                <a:gd name="connsiteY142" fmla="*/ 7587 h 10000"/>
                <a:gd name="connsiteX143" fmla="*/ 55 w 10000"/>
                <a:gd name="connsiteY143" fmla="*/ 7394 h 10000"/>
                <a:gd name="connsiteX144" fmla="*/ 30 w 10000"/>
                <a:gd name="connsiteY144" fmla="*/ 6973 h 10000"/>
                <a:gd name="connsiteX145" fmla="*/ 43 w 10000"/>
                <a:gd name="connsiteY145" fmla="*/ 6980 h 10000"/>
                <a:gd name="connsiteX146" fmla="*/ 91 w 10000"/>
                <a:gd name="connsiteY146" fmla="*/ 6980 h 10000"/>
                <a:gd name="connsiteX147" fmla="*/ 158 w 10000"/>
                <a:gd name="connsiteY147" fmla="*/ 6987 h 10000"/>
                <a:gd name="connsiteX148" fmla="*/ 241 w 10000"/>
                <a:gd name="connsiteY148" fmla="*/ 7000 h 10000"/>
                <a:gd name="connsiteX149" fmla="*/ 332 w 10000"/>
                <a:gd name="connsiteY149" fmla="*/ 7007 h 10000"/>
                <a:gd name="connsiteX150" fmla="*/ 420 w 10000"/>
                <a:gd name="connsiteY150" fmla="*/ 7021 h 10000"/>
                <a:gd name="connsiteX151" fmla="*/ 506 w 10000"/>
                <a:gd name="connsiteY151" fmla="*/ 7034 h 10000"/>
                <a:gd name="connsiteX152" fmla="*/ 576 w 10000"/>
                <a:gd name="connsiteY152" fmla="*/ 7048 h 10000"/>
                <a:gd name="connsiteX153" fmla="*/ 631 w 10000"/>
                <a:gd name="connsiteY153" fmla="*/ 7061 h 10000"/>
                <a:gd name="connsiteX154" fmla="*/ 740 w 10000"/>
                <a:gd name="connsiteY154" fmla="*/ 7089 h 10000"/>
                <a:gd name="connsiteX155" fmla="*/ 847 w 10000"/>
                <a:gd name="connsiteY155" fmla="*/ 7089 h 10000"/>
                <a:gd name="connsiteX156" fmla="*/ 938 w 10000"/>
                <a:gd name="connsiteY156" fmla="*/ 7061 h 10000"/>
                <a:gd name="connsiteX157" fmla="*/ 984 w 10000"/>
                <a:gd name="connsiteY157" fmla="*/ 7041 h 10000"/>
                <a:gd name="connsiteX158" fmla="*/ 1027 w 10000"/>
                <a:gd name="connsiteY158" fmla="*/ 7021 h 10000"/>
                <a:gd name="connsiteX159" fmla="*/ 1069 w 10000"/>
                <a:gd name="connsiteY159" fmla="*/ 7014 h 10000"/>
                <a:gd name="connsiteX160" fmla="*/ 1118 w 10000"/>
                <a:gd name="connsiteY160" fmla="*/ 7007 h 10000"/>
                <a:gd name="connsiteX161" fmla="*/ 1176 w 10000"/>
                <a:gd name="connsiteY161" fmla="*/ 7021 h 10000"/>
                <a:gd name="connsiteX162" fmla="*/ 1255 w 10000"/>
                <a:gd name="connsiteY162" fmla="*/ 7041 h 10000"/>
                <a:gd name="connsiteX163" fmla="*/ 1344 w 10000"/>
                <a:gd name="connsiteY163" fmla="*/ 7055 h 10000"/>
                <a:gd name="connsiteX164" fmla="*/ 1441 w 10000"/>
                <a:gd name="connsiteY164" fmla="*/ 7068 h 10000"/>
                <a:gd name="connsiteX165" fmla="*/ 1517 w 10000"/>
                <a:gd name="connsiteY165" fmla="*/ 7082 h 10000"/>
                <a:gd name="connsiteX166" fmla="*/ 1578 w 10000"/>
                <a:gd name="connsiteY166" fmla="*/ 7082 h 10000"/>
                <a:gd name="connsiteX167" fmla="*/ 1651 w 10000"/>
                <a:gd name="connsiteY167" fmla="*/ 7089 h 10000"/>
                <a:gd name="connsiteX168" fmla="*/ 1706 w 10000"/>
                <a:gd name="connsiteY168" fmla="*/ 7109 h 10000"/>
                <a:gd name="connsiteX169" fmla="*/ 1752 w 10000"/>
                <a:gd name="connsiteY169" fmla="*/ 7139 h 10000"/>
                <a:gd name="connsiteX170" fmla="*/ 1795 w 10000"/>
                <a:gd name="connsiteY170" fmla="*/ 7187 h 10000"/>
                <a:gd name="connsiteX171" fmla="*/ 1849 w 10000"/>
                <a:gd name="connsiteY171" fmla="*/ 7241 h 10000"/>
                <a:gd name="connsiteX172" fmla="*/ 1907 w 10000"/>
                <a:gd name="connsiteY172" fmla="*/ 7289 h 10000"/>
                <a:gd name="connsiteX173" fmla="*/ 1968 w 10000"/>
                <a:gd name="connsiteY173" fmla="*/ 7316 h 10000"/>
                <a:gd name="connsiteX174" fmla="*/ 2029 w 10000"/>
                <a:gd name="connsiteY174" fmla="*/ 7340 h 10000"/>
                <a:gd name="connsiteX175" fmla="*/ 2087 w 10000"/>
                <a:gd name="connsiteY175" fmla="*/ 7374 h 10000"/>
                <a:gd name="connsiteX176" fmla="*/ 2160 w 10000"/>
                <a:gd name="connsiteY176" fmla="*/ 7408 h 10000"/>
                <a:gd name="connsiteX177" fmla="*/ 2252 w 10000"/>
                <a:gd name="connsiteY177" fmla="*/ 7441 h 10000"/>
                <a:gd name="connsiteX178" fmla="*/ 2322 w 10000"/>
                <a:gd name="connsiteY178" fmla="*/ 7455 h 10000"/>
                <a:gd name="connsiteX179" fmla="*/ 2413 w 10000"/>
                <a:gd name="connsiteY179" fmla="*/ 7462 h 10000"/>
                <a:gd name="connsiteX180" fmla="*/ 2502 w 10000"/>
                <a:gd name="connsiteY180" fmla="*/ 7469 h 10000"/>
                <a:gd name="connsiteX181" fmla="*/ 2593 w 10000"/>
                <a:gd name="connsiteY181" fmla="*/ 7469 h 10000"/>
                <a:gd name="connsiteX182" fmla="*/ 2663 w 10000"/>
                <a:gd name="connsiteY182" fmla="*/ 7469 h 10000"/>
                <a:gd name="connsiteX183" fmla="*/ 2718 w 10000"/>
                <a:gd name="connsiteY183" fmla="*/ 7475 h 10000"/>
                <a:gd name="connsiteX184" fmla="*/ 2754 w 10000"/>
                <a:gd name="connsiteY184" fmla="*/ 7489 h 10000"/>
                <a:gd name="connsiteX185" fmla="*/ 2785 w 10000"/>
                <a:gd name="connsiteY185" fmla="*/ 7516 h 10000"/>
                <a:gd name="connsiteX186" fmla="*/ 2815 w 10000"/>
                <a:gd name="connsiteY186" fmla="*/ 7547 h 10000"/>
                <a:gd name="connsiteX187" fmla="*/ 2849 w 10000"/>
                <a:gd name="connsiteY187" fmla="*/ 7574 h 10000"/>
                <a:gd name="connsiteX188" fmla="*/ 2885 w 10000"/>
                <a:gd name="connsiteY188" fmla="*/ 7587 h 10000"/>
                <a:gd name="connsiteX189" fmla="*/ 2940 w 10000"/>
                <a:gd name="connsiteY189" fmla="*/ 7594 h 10000"/>
                <a:gd name="connsiteX190" fmla="*/ 3001 w 10000"/>
                <a:gd name="connsiteY190" fmla="*/ 7581 h 10000"/>
                <a:gd name="connsiteX191" fmla="*/ 3053 w 10000"/>
                <a:gd name="connsiteY191" fmla="*/ 7547 h 10000"/>
                <a:gd name="connsiteX192" fmla="*/ 3120 w 10000"/>
                <a:gd name="connsiteY192" fmla="*/ 7489 h 10000"/>
                <a:gd name="connsiteX193" fmla="*/ 3193 w 10000"/>
                <a:gd name="connsiteY193" fmla="*/ 7421 h 10000"/>
                <a:gd name="connsiteX194" fmla="*/ 3269 w 10000"/>
                <a:gd name="connsiteY194" fmla="*/ 7367 h 10000"/>
                <a:gd name="connsiteX195" fmla="*/ 3361 w 10000"/>
                <a:gd name="connsiteY195" fmla="*/ 7319 h 10000"/>
                <a:gd name="connsiteX196" fmla="*/ 3455 w 10000"/>
                <a:gd name="connsiteY196" fmla="*/ 7275 h 10000"/>
                <a:gd name="connsiteX197" fmla="*/ 3547 w 10000"/>
                <a:gd name="connsiteY197" fmla="*/ 7228 h 10000"/>
                <a:gd name="connsiteX198" fmla="*/ 3653 w 10000"/>
                <a:gd name="connsiteY198" fmla="*/ 7173 h 10000"/>
                <a:gd name="connsiteX199" fmla="*/ 3781 w 10000"/>
                <a:gd name="connsiteY199" fmla="*/ 7119 h 10000"/>
                <a:gd name="connsiteX200" fmla="*/ 3906 w 10000"/>
                <a:gd name="connsiteY200" fmla="*/ 7082 h 10000"/>
                <a:gd name="connsiteX201" fmla="*/ 4037 w 10000"/>
                <a:gd name="connsiteY201" fmla="*/ 7055 h 10000"/>
                <a:gd name="connsiteX202" fmla="*/ 4098 w 10000"/>
                <a:gd name="connsiteY202" fmla="*/ 7048 h 10000"/>
                <a:gd name="connsiteX203" fmla="*/ 4135 w 10000"/>
                <a:gd name="connsiteY203" fmla="*/ 7048 h 10000"/>
                <a:gd name="connsiteX204" fmla="*/ 4153 w 10000"/>
                <a:gd name="connsiteY204" fmla="*/ 7055 h 10000"/>
                <a:gd name="connsiteX205" fmla="*/ 4165 w 10000"/>
                <a:gd name="connsiteY205" fmla="*/ 7055 h 10000"/>
                <a:gd name="connsiteX206" fmla="*/ 4177 w 10000"/>
                <a:gd name="connsiteY206" fmla="*/ 7061 h 10000"/>
                <a:gd name="connsiteX207" fmla="*/ 4199 w 10000"/>
                <a:gd name="connsiteY207" fmla="*/ 7061 h 10000"/>
                <a:gd name="connsiteX208" fmla="*/ 4241 w 10000"/>
                <a:gd name="connsiteY208" fmla="*/ 7061 h 10000"/>
                <a:gd name="connsiteX209" fmla="*/ 4321 w 10000"/>
                <a:gd name="connsiteY209" fmla="*/ 7055 h 10000"/>
                <a:gd name="connsiteX210" fmla="*/ 4458 w 10000"/>
                <a:gd name="connsiteY210" fmla="*/ 7041 h 10000"/>
                <a:gd name="connsiteX211" fmla="*/ 4564 w 10000"/>
                <a:gd name="connsiteY211" fmla="*/ 7027 h 10000"/>
                <a:gd name="connsiteX212" fmla="*/ 4650 w 10000"/>
                <a:gd name="connsiteY212" fmla="*/ 7007 h 10000"/>
                <a:gd name="connsiteX213" fmla="*/ 4717 w 10000"/>
                <a:gd name="connsiteY213" fmla="*/ 6987 h 10000"/>
                <a:gd name="connsiteX214" fmla="*/ 4756 w 10000"/>
                <a:gd name="connsiteY214" fmla="*/ 6966 h 10000"/>
                <a:gd name="connsiteX215" fmla="*/ 4787 w 10000"/>
                <a:gd name="connsiteY215" fmla="*/ 6939 h 10000"/>
                <a:gd name="connsiteX216" fmla="*/ 4805 w 10000"/>
                <a:gd name="connsiteY216" fmla="*/ 6905 h 10000"/>
                <a:gd name="connsiteX217" fmla="*/ 4817 w 10000"/>
                <a:gd name="connsiteY217" fmla="*/ 6888 h 10000"/>
                <a:gd name="connsiteX218" fmla="*/ 4842 w 10000"/>
                <a:gd name="connsiteY218" fmla="*/ 6868 h 10000"/>
                <a:gd name="connsiteX219" fmla="*/ 4884 w 10000"/>
                <a:gd name="connsiteY219" fmla="*/ 6848 h 10000"/>
                <a:gd name="connsiteX220" fmla="*/ 4942 w 10000"/>
                <a:gd name="connsiteY220" fmla="*/ 6834 h 10000"/>
                <a:gd name="connsiteX221" fmla="*/ 4997 w 10000"/>
                <a:gd name="connsiteY221" fmla="*/ 6807 h 10000"/>
                <a:gd name="connsiteX222" fmla="*/ 5046 w 10000"/>
                <a:gd name="connsiteY222" fmla="*/ 6766 h 10000"/>
                <a:gd name="connsiteX223" fmla="*/ 5082 w 10000"/>
                <a:gd name="connsiteY223" fmla="*/ 6698 h 10000"/>
                <a:gd name="connsiteX224" fmla="*/ 5101 w 10000"/>
                <a:gd name="connsiteY224" fmla="*/ 6641 h 10000"/>
                <a:gd name="connsiteX225" fmla="*/ 5119 w 10000"/>
                <a:gd name="connsiteY225" fmla="*/ 6586 h 10000"/>
                <a:gd name="connsiteX226" fmla="*/ 5134 w 10000"/>
                <a:gd name="connsiteY226" fmla="*/ 6539 h 10000"/>
                <a:gd name="connsiteX227" fmla="*/ 5171 w 10000"/>
                <a:gd name="connsiteY227" fmla="*/ 6491 h 10000"/>
                <a:gd name="connsiteX228" fmla="*/ 5225 w 10000"/>
                <a:gd name="connsiteY228" fmla="*/ 6447 h 10000"/>
                <a:gd name="connsiteX229" fmla="*/ 5293 w 10000"/>
                <a:gd name="connsiteY229" fmla="*/ 6407 h 10000"/>
                <a:gd name="connsiteX230" fmla="*/ 5338 w 10000"/>
                <a:gd name="connsiteY230" fmla="*/ 6373 h 10000"/>
                <a:gd name="connsiteX231" fmla="*/ 5375 w 10000"/>
                <a:gd name="connsiteY231" fmla="*/ 6352 h 10000"/>
                <a:gd name="connsiteX232" fmla="*/ 5399 w 10000"/>
                <a:gd name="connsiteY232" fmla="*/ 6332 h 10000"/>
                <a:gd name="connsiteX233" fmla="*/ 5424 w 10000"/>
                <a:gd name="connsiteY233" fmla="*/ 6312 h 10000"/>
                <a:gd name="connsiteX234" fmla="*/ 5454 w 10000"/>
                <a:gd name="connsiteY234" fmla="*/ 6291 h 10000"/>
                <a:gd name="connsiteX235" fmla="*/ 5497 w 10000"/>
                <a:gd name="connsiteY235" fmla="*/ 6271 h 10000"/>
                <a:gd name="connsiteX236" fmla="*/ 5536 w 10000"/>
                <a:gd name="connsiteY236" fmla="*/ 6247 h 10000"/>
                <a:gd name="connsiteX237" fmla="*/ 5579 w 10000"/>
                <a:gd name="connsiteY237" fmla="*/ 6213 h 10000"/>
                <a:gd name="connsiteX238" fmla="*/ 5597 w 10000"/>
                <a:gd name="connsiteY238" fmla="*/ 6179 h 10000"/>
                <a:gd name="connsiteX239" fmla="*/ 5597 w 10000"/>
                <a:gd name="connsiteY239" fmla="*/ 6145 h 10000"/>
                <a:gd name="connsiteX240" fmla="*/ 5561 w 10000"/>
                <a:gd name="connsiteY240" fmla="*/ 6091 h 10000"/>
                <a:gd name="connsiteX241" fmla="*/ 5512 w 10000"/>
                <a:gd name="connsiteY241" fmla="*/ 6040 h 10000"/>
                <a:gd name="connsiteX242" fmla="*/ 5466 w 10000"/>
                <a:gd name="connsiteY242" fmla="*/ 5979 h 10000"/>
                <a:gd name="connsiteX243" fmla="*/ 5424 w 10000"/>
                <a:gd name="connsiteY243" fmla="*/ 5918 h 10000"/>
                <a:gd name="connsiteX244" fmla="*/ 5399 w 10000"/>
                <a:gd name="connsiteY244" fmla="*/ 5857 h 10000"/>
                <a:gd name="connsiteX245" fmla="*/ 5399 w 10000"/>
                <a:gd name="connsiteY245" fmla="*/ 5792 h 10000"/>
                <a:gd name="connsiteX246" fmla="*/ 5399 w 10000"/>
                <a:gd name="connsiteY246" fmla="*/ 5697 h 10000"/>
                <a:gd name="connsiteX247" fmla="*/ 5411 w 10000"/>
                <a:gd name="connsiteY247" fmla="*/ 5606 h 10000"/>
                <a:gd name="connsiteX248" fmla="*/ 5430 w 10000"/>
                <a:gd name="connsiteY248" fmla="*/ 5524 h 10000"/>
                <a:gd name="connsiteX249" fmla="*/ 5454 w 10000"/>
                <a:gd name="connsiteY249" fmla="*/ 5456 h 10000"/>
                <a:gd name="connsiteX250" fmla="*/ 5503 w 10000"/>
                <a:gd name="connsiteY250" fmla="*/ 5405 h 10000"/>
                <a:gd name="connsiteX251" fmla="*/ 5555 w 10000"/>
                <a:gd name="connsiteY251" fmla="*/ 5378 h 10000"/>
                <a:gd name="connsiteX252" fmla="*/ 5615 w 10000"/>
                <a:gd name="connsiteY252" fmla="*/ 5365 h 10000"/>
                <a:gd name="connsiteX253" fmla="*/ 5676 w 10000"/>
                <a:gd name="connsiteY253" fmla="*/ 5378 h 10000"/>
                <a:gd name="connsiteX254" fmla="*/ 5740 w 10000"/>
                <a:gd name="connsiteY254" fmla="*/ 5419 h 10000"/>
                <a:gd name="connsiteX255" fmla="*/ 5820 w 10000"/>
                <a:gd name="connsiteY255" fmla="*/ 5450 h 10000"/>
                <a:gd name="connsiteX256" fmla="*/ 5902 w 10000"/>
                <a:gd name="connsiteY256" fmla="*/ 5477 h 10000"/>
                <a:gd name="connsiteX257" fmla="*/ 5981 w 10000"/>
                <a:gd name="connsiteY257" fmla="*/ 5484 h 10000"/>
                <a:gd name="connsiteX258" fmla="*/ 6048 w 10000"/>
                <a:gd name="connsiteY258" fmla="*/ 5477 h 10000"/>
                <a:gd name="connsiteX259" fmla="*/ 6100 w 10000"/>
                <a:gd name="connsiteY259" fmla="*/ 5477 h 10000"/>
                <a:gd name="connsiteX260" fmla="*/ 6155 w 10000"/>
                <a:gd name="connsiteY260" fmla="*/ 5470 h 10000"/>
                <a:gd name="connsiteX261" fmla="*/ 6197 w 10000"/>
                <a:gd name="connsiteY261" fmla="*/ 5456 h 10000"/>
                <a:gd name="connsiteX262" fmla="*/ 6234 w 10000"/>
                <a:gd name="connsiteY262" fmla="*/ 5419 h 10000"/>
                <a:gd name="connsiteX263" fmla="*/ 6271 w 10000"/>
                <a:gd name="connsiteY263" fmla="*/ 5365 h 10000"/>
                <a:gd name="connsiteX264" fmla="*/ 6310 w 10000"/>
                <a:gd name="connsiteY264" fmla="*/ 5297 h 10000"/>
                <a:gd name="connsiteX265" fmla="*/ 6353 w 10000"/>
                <a:gd name="connsiteY265" fmla="*/ 5219 h 10000"/>
                <a:gd name="connsiteX266" fmla="*/ 6402 w 10000"/>
                <a:gd name="connsiteY266" fmla="*/ 5151 h 10000"/>
                <a:gd name="connsiteX267" fmla="*/ 6450 w 10000"/>
                <a:gd name="connsiteY267" fmla="*/ 5097 h 10000"/>
                <a:gd name="connsiteX268" fmla="*/ 6490 w 10000"/>
                <a:gd name="connsiteY268" fmla="*/ 5070 h 10000"/>
                <a:gd name="connsiteX269" fmla="*/ 6539 w 10000"/>
                <a:gd name="connsiteY269" fmla="*/ 5056 h 10000"/>
                <a:gd name="connsiteX270" fmla="*/ 6600 w 10000"/>
                <a:gd name="connsiteY270" fmla="*/ 5049 h 10000"/>
                <a:gd name="connsiteX271" fmla="*/ 6670 w 10000"/>
                <a:gd name="connsiteY271" fmla="*/ 5042 h 10000"/>
                <a:gd name="connsiteX272" fmla="*/ 6743 w 10000"/>
                <a:gd name="connsiteY272" fmla="*/ 5036 h 10000"/>
                <a:gd name="connsiteX273" fmla="*/ 6798 w 10000"/>
                <a:gd name="connsiteY273" fmla="*/ 5029 h 10000"/>
                <a:gd name="connsiteX274" fmla="*/ 6834 w 10000"/>
                <a:gd name="connsiteY274" fmla="*/ 5012 h 10000"/>
                <a:gd name="connsiteX275" fmla="*/ 6868 w 10000"/>
                <a:gd name="connsiteY275" fmla="*/ 4985 h 10000"/>
                <a:gd name="connsiteX276" fmla="*/ 6910 w 10000"/>
                <a:gd name="connsiteY276" fmla="*/ 4937 h 10000"/>
                <a:gd name="connsiteX277" fmla="*/ 6959 w 10000"/>
                <a:gd name="connsiteY277" fmla="*/ 4876 h 10000"/>
                <a:gd name="connsiteX278" fmla="*/ 7002 w 10000"/>
                <a:gd name="connsiteY278" fmla="*/ 4822 h 10000"/>
                <a:gd name="connsiteX279" fmla="*/ 7032 w 10000"/>
                <a:gd name="connsiteY279" fmla="*/ 4778 h 10000"/>
                <a:gd name="connsiteX280" fmla="*/ 7041 w 10000"/>
                <a:gd name="connsiteY280" fmla="*/ 4710 h 10000"/>
                <a:gd name="connsiteX281" fmla="*/ 7054 w 10000"/>
                <a:gd name="connsiteY281" fmla="*/ 4628 h 10000"/>
                <a:gd name="connsiteX282" fmla="*/ 7072 w 10000"/>
                <a:gd name="connsiteY282" fmla="*/ 4557 h 10000"/>
                <a:gd name="connsiteX283" fmla="*/ 7102 w 10000"/>
                <a:gd name="connsiteY283" fmla="*/ 4489 h 10000"/>
                <a:gd name="connsiteX284" fmla="*/ 7163 w 10000"/>
                <a:gd name="connsiteY284" fmla="*/ 4421 h 10000"/>
                <a:gd name="connsiteX285" fmla="*/ 7233 w 10000"/>
                <a:gd name="connsiteY285" fmla="*/ 4364 h 10000"/>
                <a:gd name="connsiteX286" fmla="*/ 7319 w 10000"/>
                <a:gd name="connsiteY286" fmla="*/ 4330 h 10000"/>
                <a:gd name="connsiteX287" fmla="*/ 7361 w 10000"/>
                <a:gd name="connsiteY287" fmla="*/ 4309 h 10000"/>
                <a:gd name="connsiteX288" fmla="*/ 7392 w 10000"/>
                <a:gd name="connsiteY288" fmla="*/ 4282 h 10000"/>
                <a:gd name="connsiteX289" fmla="*/ 7413 w 10000"/>
                <a:gd name="connsiteY289" fmla="*/ 4242 h 10000"/>
                <a:gd name="connsiteX290" fmla="*/ 7444 w 10000"/>
                <a:gd name="connsiteY290" fmla="*/ 4208 h 10000"/>
                <a:gd name="connsiteX291" fmla="*/ 7480 w 10000"/>
                <a:gd name="connsiteY291" fmla="*/ 4181 h 10000"/>
                <a:gd name="connsiteX292" fmla="*/ 7523 w 10000"/>
                <a:gd name="connsiteY292" fmla="*/ 4164 h 10000"/>
                <a:gd name="connsiteX293" fmla="*/ 7578 w 10000"/>
                <a:gd name="connsiteY293" fmla="*/ 4130 h 10000"/>
                <a:gd name="connsiteX294" fmla="*/ 7648 w 10000"/>
                <a:gd name="connsiteY294" fmla="*/ 4089 h 10000"/>
                <a:gd name="connsiteX295" fmla="*/ 7721 w 10000"/>
                <a:gd name="connsiteY295" fmla="*/ 4055 h 10000"/>
                <a:gd name="connsiteX296" fmla="*/ 7797 w 10000"/>
                <a:gd name="connsiteY296" fmla="*/ 4035 h 10000"/>
                <a:gd name="connsiteX297" fmla="*/ 7870 w 10000"/>
                <a:gd name="connsiteY297" fmla="*/ 4028 h 10000"/>
                <a:gd name="connsiteX298" fmla="*/ 7943 w 10000"/>
                <a:gd name="connsiteY298" fmla="*/ 4035 h 10000"/>
                <a:gd name="connsiteX299" fmla="*/ 8007 w 10000"/>
                <a:gd name="connsiteY299" fmla="*/ 4055 h 10000"/>
                <a:gd name="connsiteX300" fmla="*/ 8080 w 10000"/>
                <a:gd name="connsiteY300" fmla="*/ 4069 h 10000"/>
                <a:gd name="connsiteX301" fmla="*/ 8135 w 10000"/>
                <a:gd name="connsiteY301" fmla="*/ 4082 h 10000"/>
                <a:gd name="connsiteX302" fmla="*/ 8181 w 10000"/>
                <a:gd name="connsiteY302" fmla="*/ 4082 h 10000"/>
                <a:gd name="connsiteX303" fmla="*/ 8218 w 10000"/>
                <a:gd name="connsiteY303" fmla="*/ 4062 h 10000"/>
                <a:gd name="connsiteX304" fmla="*/ 8248 w 10000"/>
                <a:gd name="connsiteY304" fmla="*/ 4014 h 10000"/>
                <a:gd name="connsiteX305" fmla="*/ 8266 w 10000"/>
                <a:gd name="connsiteY305" fmla="*/ 3974 h 10000"/>
                <a:gd name="connsiteX306" fmla="*/ 8266 w 10000"/>
                <a:gd name="connsiteY306" fmla="*/ 3929 h 10000"/>
                <a:gd name="connsiteX307" fmla="*/ 8248 w 10000"/>
                <a:gd name="connsiteY307" fmla="*/ 3868 h 10000"/>
                <a:gd name="connsiteX308" fmla="*/ 8211 w 10000"/>
                <a:gd name="connsiteY308" fmla="*/ 3821 h 10000"/>
                <a:gd name="connsiteX309" fmla="*/ 8172 w 10000"/>
                <a:gd name="connsiteY309" fmla="*/ 3760 h 10000"/>
                <a:gd name="connsiteX310" fmla="*/ 8111 w 10000"/>
                <a:gd name="connsiteY310" fmla="*/ 3695 h 10000"/>
                <a:gd name="connsiteX311" fmla="*/ 8056 w 10000"/>
                <a:gd name="connsiteY311" fmla="*/ 3634 h 10000"/>
                <a:gd name="connsiteX312" fmla="*/ 8001 w 10000"/>
                <a:gd name="connsiteY312" fmla="*/ 3580 h 10000"/>
                <a:gd name="connsiteX313" fmla="*/ 7956 w 10000"/>
                <a:gd name="connsiteY313" fmla="*/ 3536 h 10000"/>
                <a:gd name="connsiteX314" fmla="*/ 7846 w 10000"/>
                <a:gd name="connsiteY314" fmla="*/ 3448 h 10000"/>
                <a:gd name="connsiteX315" fmla="*/ 7733 w 10000"/>
                <a:gd name="connsiteY315" fmla="*/ 3407 h 10000"/>
                <a:gd name="connsiteX316" fmla="*/ 7690 w 10000"/>
                <a:gd name="connsiteY316" fmla="*/ 3386 h 10000"/>
                <a:gd name="connsiteX317" fmla="*/ 7648 w 10000"/>
                <a:gd name="connsiteY317" fmla="*/ 3359 h 10000"/>
                <a:gd name="connsiteX318" fmla="*/ 7611 w 10000"/>
                <a:gd name="connsiteY318" fmla="*/ 3346 h 10000"/>
                <a:gd name="connsiteX319" fmla="*/ 7572 w 10000"/>
                <a:gd name="connsiteY319" fmla="*/ 3339 h 10000"/>
                <a:gd name="connsiteX320" fmla="*/ 7523 w 10000"/>
                <a:gd name="connsiteY320" fmla="*/ 3359 h 10000"/>
                <a:gd name="connsiteX321" fmla="*/ 7474 w 10000"/>
                <a:gd name="connsiteY321" fmla="*/ 3414 h 10000"/>
                <a:gd name="connsiteX322" fmla="*/ 7431 w 10000"/>
                <a:gd name="connsiteY322" fmla="*/ 3475 h 10000"/>
                <a:gd name="connsiteX323" fmla="*/ 7392 w 10000"/>
                <a:gd name="connsiteY323" fmla="*/ 3529 h 10000"/>
                <a:gd name="connsiteX324" fmla="*/ 7337 w 10000"/>
                <a:gd name="connsiteY324" fmla="*/ 3566 h 10000"/>
                <a:gd name="connsiteX325" fmla="*/ 7294 w 10000"/>
                <a:gd name="connsiteY325" fmla="*/ 3573 h 10000"/>
                <a:gd name="connsiteX326" fmla="*/ 7239 w 10000"/>
                <a:gd name="connsiteY326" fmla="*/ 3560 h 10000"/>
                <a:gd name="connsiteX327" fmla="*/ 7182 w 10000"/>
                <a:gd name="connsiteY327" fmla="*/ 3543 h 10000"/>
                <a:gd name="connsiteX328" fmla="*/ 7121 w 10000"/>
                <a:gd name="connsiteY328" fmla="*/ 3515 h 10000"/>
                <a:gd name="connsiteX329" fmla="*/ 7060 w 10000"/>
                <a:gd name="connsiteY329" fmla="*/ 3502 h 10000"/>
                <a:gd name="connsiteX330" fmla="*/ 7020 w 10000"/>
                <a:gd name="connsiteY330" fmla="*/ 3509 h 10000"/>
                <a:gd name="connsiteX331" fmla="*/ 6984 w 10000"/>
                <a:gd name="connsiteY331" fmla="*/ 3536 h 10000"/>
                <a:gd name="connsiteX332" fmla="*/ 6953 w 10000"/>
                <a:gd name="connsiteY332" fmla="*/ 3573 h 10000"/>
                <a:gd name="connsiteX333" fmla="*/ 6923 w 10000"/>
                <a:gd name="connsiteY333" fmla="*/ 3621 h 10000"/>
                <a:gd name="connsiteX334" fmla="*/ 6886 w 10000"/>
                <a:gd name="connsiteY334" fmla="*/ 3661 h 10000"/>
                <a:gd name="connsiteX335" fmla="*/ 6849 w 10000"/>
                <a:gd name="connsiteY335" fmla="*/ 3688 h 10000"/>
                <a:gd name="connsiteX336" fmla="*/ 6810 w 10000"/>
                <a:gd name="connsiteY336" fmla="*/ 3688 h 10000"/>
                <a:gd name="connsiteX337" fmla="*/ 6737 w 10000"/>
                <a:gd name="connsiteY337" fmla="*/ 3648 h 10000"/>
                <a:gd name="connsiteX338" fmla="*/ 6670 w 10000"/>
                <a:gd name="connsiteY338" fmla="*/ 3600 h 10000"/>
                <a:gd name="connsiteX339" fmla="*/ 6624 w 10000"/>
                <a:gd name="connsiteY339" fmla="*/ 3543 h 10000"/>
                <a:gd name="connsiteX340" fmla="*/ 6606 w 10000"/>
                <a:gd name="connsiteY340" fmla="*/ 3475 h 10000"/>
                <a:gd name="connsiteX341" fmla="*/ 6612 w 10000"/>
                <a:gd name="connsiteY341" fmla="*/ 3427 h 10000"/>
                <a:gd name="connsiteX342" fmla="*/ 6636 w 10000"/>
                <a:gd name="connsiteY342" fmla="*/ 3400 h 10000"/>
                <a:gd name="connsiteX343" fmla="*/ 6658 w 10000"/>
                <a:gd name="connsiteY343" fmla="*/ 3366 h 10000"/>
                <a:gd name="connsiteX344" fmla="*/ 6682 w 10000"/>
                <a:gd name="connsiteY344" fmla="*/ 3332 h 10000"/>
                <a:gd name="connsiteX345" fmla="*/ 6694 w 10000"/>
                <a:gd name="connsiteY345" fmla="*/ 3275 h 10000"/>
                <a:gd name="connsiteX346" fmla="*/ 6700 w 10000"/>
                <a:gd name="connsiteY346" fmla="*/ 3173 h 10000"/>
                <a:gd name="connsiteX347" fmla="*/ 6706 w 10000"/>
                <a:gd name="connsiteY347" fmla="*/ 3061 h 10000"/>
                <a:gd name="connsiteX348" fmla="*/ 6725 w 10000"/>
                <a:gd name="connsiteY348" fmla="*/ 2945 h 10000"/>
                <a:gd name="connsiteX349" fmla="*/ 6755 w 10000"/>
                <a:gd name="connsiteY349" fmla="*/ 2847 h 10000"/>
                <a:gd name="connsiteX350" fmla="*/ 6792 w 10000"/>
                <a:gd name="connsiteY350" fmla="*/ 2752 h 10000"/>
                <a:gd name="connsiteX351" fmla="*/ 6822 w 10000"/>
                <a:gd name="connsiteY351" fmla="*/ 2654 h 10000"/>
                <a:gd name="connsiteX352" fmla="*/ 6849 w 10000"/>
                <a:gd name="connsiteY352" fmla="*/ 2559 h 10000"/>
                <a:gd name="connsiteX353" fmla="*/ 6868 w 10000"/>
                <a:gd name="connsiteY353" fmla="*/ 2494 h 10000"/>
                <a:gd name="connsiteX354" fmla="*/ 6892 w 10000"/>
                <a:gd name="connsiteY354" fmla="*/ 2447 h 10000"/>
                <a:gd name="connsiteX355" fmla="*/ 6935 w 10000"/>
                <a:gd name="connsiteY355" fmla="*/ 2419 h 10000"/>
                <a:gd name="connsiteX356" fmla="*/ 6996 w 10000"/>
                <a:gd name="connsiteY356" fmla="*/ 2413 h 10000"/>
                <a:gd name="connsiteX357" fmla="*/ 7060 w 10000"/>
                <a:gd name="connsiteY357" fmla="*/ 2419 h 10000"/>
                <a:gd name="connsiteX358" fmla="*/ 7102 w 10000"/>
                <a:gd name="connsiteY358" fmla="*/ 2440 h 10000"/>
                <a:gd name="connsiteX359" fmla="*/ 7157 w 10000"/>
                <a:gd name="connsiteY359" fmla="*/ 2460 h 10000"/>
                <a:gd name="connsiteX360" fmla="*/ 7206 w 10000"/>
                <a:gd name="connsiteY360" fmla="*/ 2487 h 10000"/>
                <a:gd name="connsiteX361" fmla="*/ 7252 w 10000"/>
                <a:gd name="connsiteY361" fmla="*/ 2497 h 10000"/>
                <a:gd name="connsiteX362" fmla="*/ 7294 w 10000"/>
                <a:gd name="connsiteY362" fmla="*/ 2497 h 10000"/>
                <a:gd name="connsiteX363" fmla="*/ 7331 w 10000"/>
                <a:gd name="connsiteY363" fmla="*/ 2474 h 10000"/>
                <a:gd name="connsiteX364" fmla="*/ 7386 w 10000"/>
                <a:gd name="connsiteY364" fmla="*/ 2385 h 10000"/>
                <a:gd name="connsiteX365" fmla="*/ 7444 w 10000"/>
                <a:gd name="connsiteY365" fmla="*/ 2290 h 10000"/>
                <a:gd name="connsiteX366" fmla="*/ 7505 w 10000"/>
                <a:gd name="connsiteY366" fmla="*/ 2206 h 10000"/>
                <a:gd name="connsiteX367" fmla="*/ 7547 w 10000"/>
                <a:gd name="connsiteY367" fmla="*/ 2172 h 10000"/>
                <a:gd name="connsiteX368" fmla="*/ 7596 w 10000"/>
                <a:gd name="connsiteY368" fmla="*/ 2158 h 10000"/>
                <a:gd name="connsiteX369" fmla="*/ 7636 w 10000"/>
                <a:gd name="connsiteY369" fmla="*/ 2151 h 10000"/>
                <a:gd name="connsiteX370" fmla="*/ 7684 w 10000"/>
                <a:gd name="connsiteY370" fmla="*/ 2138 h 10000"/>
                <a:gd name="connsiteX371" fmla="*/ 7721 w 10000"/>
                <a:gd name="connsiteY371" fmla="*/ 2111 h 10000"/>
                <a:gd name="connsiteX372" fmla="*/ 7739 w 10000"/>
                <a:gd name="connsiteY372" fmla="*/ 2073 h 10000"/>
                <a:gd name="connsiteX373" fmla="*/ 7745 w 10000"/>
                <a:gd name="connsiteY373" fmla="*/ 2019 h 10000"/>
                <a:gd name="connsiteX374" fmla="*/ 7733 w 10000"/>
                <a:gd name="connsiteY374" fmla="*/ 1958 h 10000"/>
                <a:gd name="connsiteX375" fmla="*/ 7721 w 10000"/>
                <a:gd name="connsiteY375" fmla="*/ 1904 h 10000"/>
                <a:gd name="connsiteX376" fmla="*/ 7709 w 10000"/>
                <a:gd name="connsiteY376" fmla="*/ 1860 h 10000"/>
                <a:gd name="connsiteX377" fmla="*/ 7715 w 10000"/>
                <a:gd name="connsiteY377" fmla="*/ 1812 h 10000"/>
                <a:gd name="connsiteX378" fmla="*/ 7727 w 10000"/>
                <a:gd name="connsiteY378" fmla="*/ 1758 h 10000"/>
                <a:gd name="connsiteX379" fmla="*/ 7745 w 10000"/>
                <a:gd name="connsiteY379" fmla="*/ 1690 h 10000"/>
                <a:gd name="connsiteX380" fmla="*/ 7770 w 10000"/>
                <a:gd name="connsiteY380" fmla="*/ 1619 h 10000"/>
                <a:gd name="connsiteX381" fmla="*/ 7788 w 10000"/>
                <a:gd name="connsiteY381" fmla="*/ 1558 h 10000"/>
                <a:gd name="connsiteX382" fmla="*/ 7803 w 10000"/>
                <a:gd name="connsiteY382" fmla="*/ 1503 h 10000"/>
                <a:gd name="connsiteX383" fmla="*/ 7821 w 10000"/>
                <a:gd name="connsiteY383" fmla="*/ 1412 h 10000"/>
                <a:gd name="connsiteX384" fmla="*/ 7834 w 10000"/>
                <a:gd name="connsiteY384" fmla="*/ 1310 h 10000"/>
                <a:gd name="connsiteX385" fmla="*/ 7858 w 10000"/>
                <a:gd name="connsiteY385" fmla="*/ 1205 h 10000"/>
                <a:gd name="connsiteX386" fmla="*/ 7876 w 10000"/>
                <a:gd name="connsiteY386" fmla="*/ 1144 h 10000"/>
                <a:gd name="connsiteX387" fmla="*/ 7888 w 10000"/>
                <a:gd name="connsiteY387" fmla="*/ 1110 h 10000"/>
                <a:gd name="connsiteX388" fmla="*/ 7907 w 10000"/>
                <a:gd name="connsiteY388" fmla="*/ 1076 h 10000"/>
                <a:gd name="connsiteX389" fmla="*/ 7931 w 10000"/>
                <a:gd name="connsiteY389" fmla="*/ 1035 h 10000"/>
                <a:gd name="connsiteX390" fmla="*/ 7968 w 10000"/>
                <a:gd name="connsiteY390" fmla="*/ 998 h 10000"/>
                <a:gd name="connsiteX391" fmla="*/ 8001 w 10000"/>
                <a:gd name="connsiteY391" fmla="*/ 937 h 10000"/>
                <a:gd name="connsiteX392" fmla="*/ 8020 w 10000"/>
                <a:gd name="connsiteY392" fmla="*/ 882 h 10000"/>
                <a:gd name="connsiteX393" fmla="*/ 8026 w 10000"/>
                <a:gd name="connsiteY393" fmla="*/ 835 h 10000"/>
                <a:gd name="connsiteX394" fmla="*/ 8026 w 10000"/>
                <a:gd name="connsiteY394" fmla="*/ 784 h 10000"/>
                <a:gd name="connsiteX395" fmla="*/ 8020 w 10000"/>
                <a:gd name="connsiteY395" fmla="*/ 709 h 10000"/>
                <a:gd name="connsiteX396" fmla="*/ 8130 w 10000"/>
                <a:gd name="connsiteY396" fmla="*/ 3493 h 10000"/>
                <a:gd name="connsiteX397" fmla="*/ 8007 w 10000"/>
                <a:gd name="connsiteY397" fmla="*/ 556 h 10000"/>
                <a:gd name="connsiteX398" fmla="*/ 7989 w 10000"/>
                <a:gd name="connsiteY398" fmla="*/ 509 h 10000"/>
                <a:gd name="connsiteX399" fmla="*/ 7968 w 10000"/>
                <a:gd name="connsiteY399" fmla="*/ 495 h 10000"/>
                <a:gd name="connsiteX400" fmla="*/ 7937 w 10000"/>
                <a:gd name="connsiteY400" fmla="*/ 502 h 10000"/>
                <a:gd name="connsiteX401" fmla="*/ 7901 w 10000"/>
                <a:gd name="connsiteY401" fmla="*/ 516 h 10000"/>
                <a:gd name="connsiteX402" fmla="*/ 7699 w 10000"/>
                <a:gd name="connsiteY402" fmla="*/ 3850 h 10000"/>
                <a:gd name="connsiteX403" fmla="*/ 7876 w 10000"/>
                <a:gd name="connsiteY403" fmla="*/ 3531 h 10000"/>
                <a:gd name="connsiteX404" fmla="*/ 7953 w 10000"/>
                <a:gd name="connsiteY404" fmla="*/ 3199 h 10000"/>
                <a:gd name="connsiteX405" fmla="*/ 8038 w 10000"/>
                <a:gd name="connsiteY405" fmla="*/ 3562 h 10000"/>
                <a:gd name="connsiteX406" fmla="*/ 7702 w 10000"/>
                <a:gd name="connsiteY406" fmla="*/ 3391 h 10000"/>
                <a:gd name="connsiteX407" fmla="*/ 7874 w 10000"/>
                <a:gd name="connsiteY407" fmla="*/ 2895 h 10000"/>
                <a:gd name="connsiteX408" fmla="*/ 8374 w 10000"/>
                <a:gd name="connsiteY408" fmla="*/ 3650 h 10000"/>
                <a:gd name="connsiteX409" fmla="*/ 8105 w 10000"/>
                <a:gd name="connsiteY409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264 w 10000"/>
                <a:gd name="connsiteY13" fmla="*/ 3256 h 10000"/>
                <a:gd name="connsiteX14" fmla="*/ 8930 w 10000"/>
                <a:gd name="connsiteY14" fmla="*/ 3491 h 10000"/>
                <a:gd name="connsiteX15" fmla="*/ 8610 w 10000"/>
                <a:gd name="connsiteY15" fmla="*/ 3155 h 10000"/>
                <a:gd name="connsiteX16" fmla="*/ 8135 w 10000"/>
                <a:gd name="connsiteY16" fmla="*/ 448 h 10000"/>
                <a:gd name="connsiteX17" fmla="*/ 8403 w 10000"/>
                <a:gd name="connsiteY17" fmla="*/ 3616 h 10000"/>
                <a:gd name="connsiteX18" fmla="*/ 8971 w 10000"/>
                <a:gd name="connsiteY18" fmla="*/ 3282 h 10000"/>
                <a:gd name="connsiteX19" fmla="*/ 8900 w 10000"/>
                <a:gd name="connsiteY19" fmla="*/ 2965 h 10000"/>
                <a:gd name="connsiteX20" fmla="*/ 8693 w 10000"/>
                <a:gd name="connsiteY20" fmla="*/ 1110 h 10000"/>
                <a:gd name="connsiteX21" fmla="*/ 8830 w 10000"/>
                <a:gd name="connsiteY21" fmla="*/ 3090 h 10000"/>
                <a:gd name="connsiteX22" fmla="*/ 9214 w 10000"/>
                <a:gd name="connsiteY22" fmla="*/ 3632 h 10000"/>
                <a:gd name="connsiteX23" fmla="*/ 9254 w 10000"/>
                <a:gd name="connsiteY23" fmla="*/ 2330 h 10000"/>
                <a:gd name="connsiteX24" fmla="*/ 9418 w 10000"/>
                <a:gd name="connsiteY24" fmla="*/ 2472 h 10000"/>
                <a:gd name="connsiteX25" fmla="*/ 8903 w 10000"/>
                <a:gd name="connsiteY25" fmla="*/ 2720 h 10000"/>
                <a:gd name="connsiteX26" fmla="*/ 9298 w 10000"/>
                <a:gd name="connsiteY26" fmla="*/ 2663 h 10000"/>
                <a:gd name="connsiteX27" fmla="*/ 9241 w 10000"/>
                <a:gd name="connsiteY27" fmla="*/ 2547 h 10000"/>
                <a:gd name="connsiteX28" fmla="*/ 9753 w 10000"/>
                <a:gd name="connsiteY28" fmla="*/ 1697 h 10000"/>
                <a:gd name="connsiteX29" fmla="*/ 9845 w 10000"/>
                <a:gd name="connsiteY29" fmla="*/ 2090 h 10000"/>
                <a:gd name="connsiteX30" fmla="*/ 9747 w 10000"/>
                <a:gd name="connsiteY30" fmla="*/ 2145 h 10000"/>
                <a:gd name="connsiteX31" fmla="*/ 9723 w 10000"/>
                <a:gd name="connsiteY31" fmla="*/ 2379 h 10000"/>
                <a:gd name="connsiteX32" fmla="*/ 9567 w 10000"/>
                <a:gd name="connsiteY32" fmla="*/ 2565 h 10000"/>
                <a:gd name="connsiteX33" fmla="*/ 9400 w 10000"/>
                <a:gd name="connsiteY33" fmla="*/ 2939 h 10000"/>
                <a:gd name="connsiteX34" fmla="*/ 9147 w 10000"/>
                <a:gd name="connsiteY34" fmla="*/ 3247 h 10000"/>
                <a:gd name="connsiteX35" fmla="*/ 9101 w 10000"/>
                <a:gd name="connsiteY35" fmla="*/ 3407 h 10000"/>
                <a:gd name="connsiteX36" fmla="*/ 9269 w 10000"/>
                <a:gd name="connsiteY36" fmla="*/ 3607 h 10000"/>
                <a:gd name="connsiteX37" fmla="*/ 9394 w 10000"/>
                <a:gd name="connsiteY37" fmla="*/ 3800 h 10000"/>
                <a:gd name="connsiteX38" fmla="*/ 9357 w 10000"/>
                <a:gd name="connsiteY38" fmla="*/ 4075 h 10000"/>
                <a:gd name="connsiteX39" fmla="*/ 9381 w 10000"/>
                <a:gd name="connsiteY39" fmla="*/ 4296 h 10000"/>
                <a:gd name="connsiteX40" fmla="*/ 9232 w 10000"/>
                <a:gd name="connsiteY40" fmla="*/ 4221 h 10000"/>
                <a:gd name="connsiteX41" fmla="*/ 9183 w 10000"/>
                <a:gd name="connsiteY41" fmla="*/ 4289 h 10000"/>
                <a:gd name="connsiteX42" fmla="*/ 9052 w 10000"/>
                <a:gd name="connsiteY42" fmla="*/ 4242 h 10000"/>
                <a:gd name="connsiteX43" fmla="*/ 8979 w 10000"/>
                <a:gd name="connsiteY43" fmla="*/ 4428 h 10000"/>
                <a:gd name="connsiteX44" fmla="*/ 9107 w 10000"/>
                <a:gd name="connsiteY44" fmla="*/ 4455 h 10000"/>
                <a:gd name="connsiteX45" fmla="*/ 9232 w 10000"/>
                <a:gd name="connsiteY45" fmla="*/ 4642 h 10000"/>
                <a:gd name="connsiteX46" fmla="*/ 9214 w 10000"/>
                <a:gd name="connsiteY46" fmla="*/ 4924 h 10000"/>
                <a:gd name="connsiteX47" fmla="*/ 9321 w 10000"/>
                <a:gd name="connsiteY47" fmla="*/ 5090 h 10000"/>
                <a:gd name="connsiteX48" fmla="*/ 9327 w 10000"/>
                <a:gd name="connsiteY48" fmla="*/ 5192 h 10000"/>
                <a:gd name="connsiteX49" fmla="*/ 9418 w 10000"/>
                <a:gd name="connsiteY49" fmla="*/ 5212 h 10000"/>
                <a:gd name="connsiteX50" fmla="*/ 9659 w 10000"/>
                <a:gd name="connsiteY50" fmla="*/ 5005 h 10000"/>
                <a:gd name="connsiteX51" fmla="*/ 9778 w 10000"/>
                <a:gd name="connsiteY51" fmla="*/ 5229 h 10000"/>
                <a:gd name="connsiteX52" fmla="*/ 9884 w 10000"/>
                <a:gd name="connsiteY52" fmla="*/ 5456 h 10000"/>
                <a:gd name="connsiteX53" fmla="*/ 10000 w 10000"/>
                <a:gd name="connsiteY53" fmla="*/ 5531 h 10000"/>
                <a:gd name="connsiteX54" fmla="*/ 10000 w 10000"/>
                <a:gd name="connsiteY54" fmla="*/ 5691 h 10000"/>
                <a:gd name="connsiteX55" fmla="*/ 9869 w 10000"/>
                <a:gd name="connsiteY55" fmla="*/ 5864 h 10000"/>
                <a:gd name="connsiteX56" fmla="*/ 9717 w 10000"/>
                <a:gd name="connsiteY56" fmla="*/ 6026 h 10000"/>
                <a:gd name="connsiteX57" fmla="*/ 9561 w 10000"/>
                <a:gd name="connsiteY57" fmla="*/ 5993 h 10000"/>
                <a:gd name="connsiteX58" fmla="*/ 9549 w 10000"/>
                <a:gd name="connsiteY58" fmla="*/ 6118 h 10000"/>
                <a:gd name="connsiteX59" fmla="*/ 9449 w 10000"/>
                <a:gd name="connsiteY59" fmla="*/ 6172 h 10000"/>
                <a:gd name="connsiteX60" fmla="*/ 9238 w 10000"/>
                <a:gd name="connsiteY60" fmla="*/ 6240 h 10000"/>
                <a:gd name="connsiteX61" fmla="*/ 9083 w 10000"/>
                <a:gd name="connsiteY61" fmla="*/ 6440 h 10000"/>
                <a:gd name="connsiteX62" fmla="*/ 8921 w 10000"/>
                <a:gd name="connsiteY62" fmla="*/ 6586 h 10000"/>
                <a:gd name="connsiteX63" fmla="*/ 8787 w 10000"/>
                <a:gd name="connsiteY63" fmla="*/ 6827 h 10000"/>
                <a:gd name="connsiteX64" fmla="*/ 8650 w 10000"/>
                <a:gd name="connsiteY64" fmla="*/ 6607 h 10000"/>
                <a:gd name="connsiteX65" fmla="*/ 8525 w 10000"/>
                <a:gd name="connsiteY65" fmla="*/ 6505 h 10000"/>
                <a:gd name="connsiteX66" fmla="*/ 8434 w 10000"/>
                <a:gd name="connsiteY66" fmla="*/ 6600 h 10000"/>
                <a:gd name="connsiteX67" fmla="*/ 8495 w 10000"/>
                <a:gd name="connsiteY67" fmla="*/ 6675 h 10000"/>
                <a:gd name="connsiteX68" fmla="*/ 8495 w 10000"/>
                <a:gd name="connsiteY68" fmla="*/ 6895 h 10000"/>
                <a:gd name="connsiteX69" fmla="*/ 8565 w 10000"/>
                <a:gd name="connsiteY69" fmla="*/ 7082 h 10000"/>
                <a:gd name="connsiteX70" fmla="*/ 8464 w 10000"/>
                <a:gd name="connsiteY70" fmla="*/ 7262 h 10000"/>
                <a:gd name="connsiteX71" fmla="*/ 8440 w 10000"/>
                <a:gd name="connsiteY71" fmla="*/ 7187 h 10000"/>
                <a:gd name="connsiteX72" fmla="*/ 8236 w 10000"/>
                <a:gd name="connsiteY72" fmla="*/ 7180 h 10000"/>
                <a:gd name="connsiteX73" fmla="*/ 8093 w 10000"/>
                <a:gd name="connsiteY73" fmla="*/ 7034 h 10000"/>
                <a:gd name="connsiteX74" fmla="*/ 8044 w 10000"/>
                <a:gd name="connsiteY74" fmla="*/ 6827 h 10000"/>
                <a:gd name="connsiteX75" fmla="*/ 7943 w 10000"/>
                <a:gd name="connsiteY75" fmla="*/ 6688 h 10000"/>
                <a:gd name="connsiteX76" fmla="*/ 7864 w 10000"/>
                <a:gd name="connsiteY76" fmla="*/ 6532 h 10000"/>
                <a:gd name="connsiteX77" fmla="*/ 7788 w 10000"/>
                <a:gd name="connsiteY77" fmla="*/ 6485 h 10000"/>
                <a:gd name="connsiteX78" fmla="*/ 7727 w 10000"/>
                <a:gd name="connsiteY78" fmla="*/ 6586 h 10000"/>
                <a:gd name="connsiteX79" fmla="*/ 7636 w 10000"/>
                <a:gd name="connsiteY79" fmla="*/ 6593 h 10000"/>
                <a:gd name="connsiteX80" fmla="*/ 7523 w 10000"/>
                <a:gd name="connsiteY80" fmla="*/ 6675 h 10000"/>
                <a:gd name="connsiteX81" fmla="*/ 7553 w 10000"/>
                <a:gd name="connsiteY81" fmla="*/ 6905 h 10000"/>
                <a:gd name="connsiteX82" fmla="*/ 7438 w 10000"/>
                <a:gd name="connsiteY82" fmla="*/ 6953 h 10000"/>
                <a:gd name="connsiteX83" fmla="*/ 7355 w 10000"/>
                <a:gd name="connsiteY83" fmla="*/ 6919 h 10000"/>
                <a:gd name="connsiteX84" fmla="*/ 7270 w 10000"/>
                <a:gd name="connsiteY84" fmla="*/ 7041 h 10000"/>
                <a:gd name="connsiteX85" fmla="*/ 7151 w 10000"/>
                <a:gd name="connsiteY85" fmla="*/ 7034 h 10000"/>
                <a:gd name="connsiteX86" fmla="*/ 6996 w 10000"/>
                <a:gd name="connsiteY86" fmla="*/ 7221 h 10000"/>
                <a:gd name="connsiteX87" fmla="*/ 6849 w 10000"/>
                <a:gd name="connsiteY87" fmla="*/ 7234 h 10000"/>
                <a:gd name="connsiteX88" fmla="*/ 6798 w 10000"/>
                <a:gd name="connsiteY88" fmla="*/ 6973 h 10000"/>
                <a:gd name="connsiteX89" fmla="*/ 6651 w 10000"/>
                <a:gd name="connsiteY89" fmla="*/ 6960 h 10000"/>
                <a:gd name="connsiteX90" fmla="*/ 6575 w 10000"/>
                <a:gd name="connsiteY90" fmla="*/ 7102 h 10000"/>
                <a:gd name="connsiteX91" fmla="*/ 6557 w 10000"/>
                <a:gd name="connsiteY91" fmla="*/ 7268 h 10000"/>
                <a:gd name="connsiteX92" fmla="*/ 6459 w 10000"/>
                <a:gd name="connsiteY92" fmla="*/ 7401 h 10000"/>
                <a:gd name="connsiteX93" fmla="*/ 6496 w 10000"/>
                <a:gd name="connsiteY93" fmla="*/ 7540 h 10000"/>
                <a:gd name="connsiteX94" fmla="*/ 6450 w 10000"/>
                <a:gd name="connsiteY94" fmla="*/ 7621 h 10000"/>
                <a:gd name="connsiteX95" fmla="*/ 6658 w 10000"/>
                <a:gd name="connsiteY95" fmla="*/ 7917 h 10000"/>
                <a:gd name="connsiteX96" fmla="*/ 6322 w 10000"/>
                <a:gd name="connsiteY96" fmla="*/ 8062 h 10000"/>
                <a:gd name="connsiteX97" fmla="*/ 6137 w 10000"/>
                <a:gd name="connsiteY97" fmla="*/ 8062 h 10000"/>
                <a:gd name="connsiteX98" fmla="*/ 5874 w 10000"/>
                <a:gd name="connsiteY98" fmla="*/ 8168 h 10000"/>
                <a:gd name="connsiteX99" fmla="*/ 5728 w 10000"/>
                <a:gd name="connsiteY99" fmla="*/ 8571 h 10000"/>
                <a:gd name="connsiteX100" fmla="*/ 5491 w 10000"/>
                <a:gd name="connsiteY100" fmla="*/ 8670 h 10000"/>
                <a:gd name="connsiteX101" fmla="*/ 5381 w 10000"/>
                <a:gd name="connsiteY101" fmla="*/ 8616 h 10000"/>
                <a:gd name="connsiteX102" fmla="*/ 5274 w 10000"/>
                <a:gd name="connsiteY102" fmla="*/ 8816 h 10000"/>
                <a:gd name="connsiteX103" fmla="*/ 5101 w 10000"/>
                <a:gd name="connsiteY103" fmla="*/ 8751 h 10000"/>
                <a:gd name="connsiteX104" fmla="*/ 4939 w 10000"/>
                <a:gd name="connsiteY104" fmla="*/ 8951 h 10000"/>
                <a:gd name="connsiteX105" fmla="*/ 4878 w 10000"/>
                <a:gd name="connsiteY105" fmla="*/ 9223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9 h 10000"/>
                <a:gd name="connsiteX111" fmla="*/ 3775 w 10000"/>
                <a:gd name="connsiteY111" fmla="*/ 9572 h 10000"/>
                <a:gd name="connsiteX112" fmla="*/ 3641 w 10000"/>
                <a:gd name="connsiteY112" fmla="*/ 9437 h 10000"/>
                <a:gd name="connsiteX113" fmla="*/ 3757 w 10000"/>
                <a:gd name="connsiteY113" fmla="*/ 9186 h 10000"/>
                <a:gd name="connsiteX114" fmla="*/ 3803 w 10000"/>
                <a:gd name="connsiteY114" fmla="*/ 9023 h 10000"/>
                <a:gd name="connsiteX115" fmla="*/ 3702 w 10000"/>
                <a:gd name="connsiteY115" fmla="*/ 8863 h 10000"/>
                <a:gd name="connsiteX116" fmla="*/ 3504 w 10000"/>
                <a:gd name="connsiteY116" fmla="*/ 8924 h 10000"/>
                <a:gd name="connsiteX117" fmla="*/ 3397 w 10000"/>
                <a:gd name="connsiteY117" fmla="*/ 9192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4 h 10000"/>
                <a:gd name="connsiteX124" fmla="*/ 2663 w 10000"/>
                <a:gd name="connsiteY124" fmla="*/ 9379 h 10000"/>
                <a:gd name="connsiteX125" fmla="*/ 2663 w 10000"/>
                <a:gd name="connsiteY125" fmla="*/ 9016 h 10000"/>
                <a:gd name="connsiteX126" fmla="*/ 2526 w 10000"/>
                <a:gd name="connsiteY126" fmla="*/ 8884 h 10000"/>
                <a:gd name="connsiteX127" fmla="*/ 2297 w 10000"/>
                <a:gd name="connsiteY127" fmla="*/ 8890 h 10000"/>
                <a:gd name="connsiteX128" fmla="*/ 2005 w 10000"/>
                <a:gd name="connsiteY128" fmla="*/ 9209 h 10000"/>
                <a:gd name="connsiteX129" fmla="*/ 1597 w 10000"/>
                <a:gd name="connsiteY129" fmla="*/ 9209 h 10000"/>
                <a:gd name="connsiteX130" fmla="*/ 1344 w 10000"/>
                <a:gd name="connsiteY130" fmla="*/ 9063 h 10000"/>
                <a:gd name="connsiteX131" fmla="*/ 1356 w 10000"/>
                <a:gd name="connsiteY131" fmla="*/ 8856 h 10000"/>
                <a:gd name="connsiteX132" fmla="*/ 1152 w 10000"/>
                <a:gd name="connsiteY132" fmla="*/ 8843 h 10000"/>
                <a:gd name="connsiteX133" fmla="*/ 920 w 10000"/>
                <a:gd name="connsiteY133" fmla="*/ 8616 h 10000"/>
                <a:gd name="connsiteX134" fmla="*/ 1069 w 10000"/>
                <a:gd name="connsiteY134" fmla="*/ 8381 h 10000"/>
                <a:gd name="connsiteX135" fmla="*/ 1207 w 10000"/>
                <a:gd name="connsiteY135" fmla="*/ 8337 h 10000"/>
                <a:gd name="connsiteX136" fmla="*/ 1146 w 10000"/>
                <a:gd name="connsiteY136" fmla="*/ 8110 h 10000"/>
                <a:gd name="connsiteX137" fmla="*/ 902 w 10000"/>
                <a:gd name="connsiteY137" fmla="*/ 8015 h 10000"/>
                <a:gd name="connsiteX138" fmla="*/ 619 w 10000"/>
                <a:gd name="connsiteY138" fmla="*/ 8056 h 10000"/>
                <a:gd name="connsiteX139" fmla="*/ 475 w 10000"/>
                <a:gd name="connsiteY139" fmla="*/ 8242 h 10000"/>
                <a:gd name="connsiteX140" fmla="*/ 338 w 10000"/>
                <a:gd name="connsiteY140" fmla="*/ 8222 h 10000"/>
                <a:gd name="connsiteX141" fmla="*/ 104 w 10000"/>
                <a:gd name="connsiteY141" fmla="*/ 7917 h 10000"/>
                <a:gd name="connsiteX142" fmla="*/ 0 w 10000"/>
                <a:gd name="connsiteY142" fmla="*/ 7587 h 10000"/>
                <a:gd name="connsiteX143" fmla="*/ 55 w 10000"/>
                <a:gd name="connsiteY143" fmla="*/ 7394 h 10000"/>
                <a:gd name="connsiteX144" fmla="*/ 30 w 10000"/>
                <a:gd name="connsiteY144" fmla="*/ 6973 h 10000"/>
                <a:gd name="connsiteX145" fmla="*/ 43 w 10000"/>
                <a:gd name="connsiteY145" fmla="*/ 6980 h 10000"/>
                <a:gd name="connsiteX146" fmla="*/ 91 w 10000"/>
                <a:gd name="connsiteY146" fmla="*/ 6980 h 10000"/>
                <a:gd name="connsiteX147" fmla="*/ 158 w 10000"/>
                <a:gd name="connsiteY147" fmla="*/ 6987 h 10000"/>
                <a:gd name="connsiteX148" fmla="*/ 241 w 10000"/>
                <a:gd name="connsiteY148" fmla="*/ 7000 h 10000"/>
                <a:gd name="connsiteX149" fmla="*/ 332 w 10000"/>
                <a:gd name="connsiteY149" fmla="*/ 7007 h 10000"/>
                <a:gd name="connsiteX150" fmla="*/ 420 w 10000"/>
                <a:gd name="connsiteY150" fmla="*/ 7021 h 10000"/>
                <a:gd name="connsiteX151" fmla="*/ 506 w 10000"/>
                <a:gd name="connsiteY151" fmla="*/ 7034 h 10000"/>
                <a:gd name="connsiteX152" fmla="*/ 576 w 10000"/>
                <a:gd name="connsiteY152" fmla="*/ 7048 h 10000"/>
                <a:gd name="connsiteX153" fmla="*/ 631 w 10000"/>
                <a:gd name="connsiteY153" fmla="*/ 7061 h 10000"/>
                <a:gd name="connsiteX154" fmla="*/ 740 w 10000"/>
                <a:gd name="connsiteY154" fmla="*/ 7089 h 10000"/>
                <a:gd name="connsiteX155" fmla="*/ 847 w 10000"/>
                <a:gd name="connsiteY155" fmla="*/ 7089 h 10000"/>
                <a:gd name="connsiteX156" fmla="*/ 938 w 10000"/>
                <a:gd name="connsiteY156" fmla="*/ 7061 h 10000"/>
                <a:gd name="connsiteX157" fmla="*/ 984 w 10000"/>
                <a:gd name="connsiteY157" fmla="*/ 7041 h 10000"/>
                <a:gd name="connsiteX158" fmla="*/ 1027 w 10000"/>
                <a:gd name="connsiteY158" fmla="*/ 7021 h 10000"/>
                <a:gd name="connsiteX159" fmla="*/ 1069 w 10000"/>
                <a:gd name="connsiteY159" fmla="*/ 7014 h 10000"/>
                <a:gd name="connsiteX160" fmla="*/ 1118 w 10000"/>
                <a:gd name="connsiteY160" fmla="*/ 7007 h 10000"/>
                <a:gd name="connsiteX161" fmla="*/ 1176 w 10000"/>
                <a:gd name="connsiteY161" fmla="*/ 7021 h 10000"/>
                <a:gd name="connsiteX162" fmla="*/ 1255 w 10000"/>
                <a:gd name="connsiteY162" fmla="*/ 7041 h 10000"/>
                <a:gd name="connsiteX163" fmla="*/ 1344 w 10000"/>
                <a:gd name="connsiteY163" fmla="*/ 7055 h 10000"/>
                <a:gd name="connsiteX164" fmla="*/ 1441 w 10000"/>
                <a:gd name="connsiteY164" fmla="*/ 7068 h 10000"/>
                <a:gd name="connsiteX165" fmla="*/ 1517 w 10000"/>
                <a:gd name="connsiteY165" fmla="*/ 7082 h 10000"/>
                <a:gd name="connsiteX166" fmla="*/ 1578 w 10000"/>
                <a:gd name="connsiteY166" fmla="*/ 7082 h 10000"/>
                <a:gd name="connsiteX167" fmla="*/ 1651 w 10000"/>
                <a:gd name="connsiteY167" fmla="*/ 7089 h 10000"/>
                <a:gd name="connsiteX168" fmla="*/ 1706 w 10000"/>
                <a:gd name="connsiteY168" fmla="*/ 7109 h 10000"/>
                <a:gd name="connsiteX169" fmla="*/ 1752 w 10000"/>
                <a:gd name="connsiteY169" fmla="*/ 7139 h 10000"/>
                <a:gd name="connsiteX170" fmla="*/ 1795 w 10000"/>
                <a:gd name="connsiteY170" fmla="*/ 7187 h 10000"/>
                <a:gd name="connsiteX171" fmla="*/ 1849 w 10000"/>
                <a:gd name="connsiteY171" fmla="*/ 7241 h 10000"/>
                <a:gd name="connsiteX172" fmla="*/ 1907 w 10000"/>
                <a:gd name="connsiteY172" fmla="*/ 7289 h 10000"/>
                <a:gd name="connsiteX173" fmla="*/ 1968 w 10000"/>
                <a:gd name="connsiteY173" fmla="*/ 7316 h 10000"/>
                <a:gd name="connsiteX174" fmla="*/ 2029 w 10000"/>
                <a:gd name="connsiteY174" fmla="*/ 7340 h 10000"/>
                <a:gd name="connsiteX175" fmla="*/ 2087 w 10000"/>
                <a:gd name="connsiteY175" fmla="*/ 7374 h 10000"/>
                <a:gd name="connsiteX176" fmla="*/ 2160 w 10000"/>
                <a:gd name="connsiteY176" fmla="*/ 7408 h 10000"/>
                <a:gd name="connsiteX177" fmla="*/ 2252 w 10000"/>
                <a:gd name="connsiteY177" fmla="*/ 7441 h 10000"/>
                <a:gd name="connsiteX178" fmla="*/ 2322 w 10000"/>
                <a:gd name="connsiteY178" fmla="*/ 7455 h 10000"/>
                <a:gd name="connsiteX179" fmla="*/ 2413 w 10000"/>
                <a:gd name="connsiteY179" fmla="*/ 7462 h 10000"/>
                <a:gd name="connsiteX180" fmla="*/ 2502 w 10000"/>
                <a:gd name="connsiteY180" fmla="*/ 7469 h 10000"/>
                <a:gd name="connsiteX181" fmla="*/ 2593 w 10000"/>
                <a:gd name="connsiteY181" fmla="*/ 7469 h 10000"/>
                <a:gd name="connsiteX182" fmla="*/ 2663 w 10000"/>
                <a:gd name="connsiteY182" fmla="*/ 7469 h 10000"/>
                <a:gd name="connsiteX183" fmla="*/ 2718 w 10000"/>
                <a:gd name="connsiteY183" fmla="*/ 7475 h 10000"/>
                <a:gd name="connsiteX184" fmla="*/ 2754 w 10000"/>
                <a:gd name="connsiteY184" fmla="*/ 7489 h 10000"/>
                <a:gd name="connsiteX185" fmla="*/ 2785 w 10000"/>
                <a:gd name="connsiteY185" fmla="*/ 7516 h 10000"/>
                <a:gd name="connsiteX186" fmla="*/ 2815 w 10000"/>
                <a:gd name="connsiteY186" fmla="*/ 7547 h 10000"/>
                <a:gd name="connsiteX187" fmla="*/ 2849 w 10000"/>
                <a:gd name="connsiteY187" fmla="*/ 7574 h 10000"/>
                <a:gd name="connsiteX188" fmla="*/ 2885 w 10000"/>
                <a:gd name="connsiteY188" fmla="*/ 7587 h 10000"/>
                <a:gd name="connsiteX189" fmla="*/ 2940 w 10000"/>
                <a:gd name="connsiteY189" fmla="*/ 7594 h 10000"/>
                <a:gd name="connsiteX190" fmla="*/ 3001 w 10000"/>
                <a:gd name="connsiteY190" fmla="*/ 7581 h 10000"/>
                <a:gd name="connsiteX191" fmla="*/ 3053 w 10000"/>
                <a:gd name="connsiteY191" fmla="*/ 7547 h 10000"/>
                <a:gd name="connsiteX192" fmla="*/ 3120 w 10000"/>
                <a:gd name="connsiteY192" fmla="*/ 7489 h 10000"/>
                <a:gd name="connsiteX193" fmla="*/ 3193 w 10000"/>
                <a:gd name="connsiteY193" fmla="*/ 7421 h 10000"/>
                <a:gd name="connsiteX194" fmla="*/ 3269 w 10000"/>
                <a:gd name="connsiteY194" fmla="*/ 7367 h 10000"/>
                <a:gd name="connsiteX195" fmla="*/ 3361 w 10000"/>
                <a:gd name="connsiteY195" fmla="*/ 7319 h 10000"/>
                <a:gd name="connsiteX196" fmla="*/ 3455 w 10000"/>
                <a:gd name="connsiteY196" fmla="*/ 7275 h 10000"/>
                <a:gd name="connsiteX197" fmla="*/ 3547 w 10000"/>
                <a:gd name="connsiteY197" fmla="*/ 7228 h 10000"/>
                <a:gd name="connsiteX198" fmla="*/ 3653 w 10000"/>
                <a:gd name="connsiteY198" fmla="*/ 7173 h 10000"/>
                <a:gd name="connsiteX199" fmla="*/ 3781 w 10000"/>
                <a:gd name="connsiteY199" fmla="*/ 7119 h 10000"/>
                <a:gd name="connsiteX200" fmla="*/ 3906 w 10000"/>
                <a:gd name="connsiteY200" fmla="*/ 7082 h 10000"/>
                <a:gd name="connsiteX201" fmla="*/ 4037 w 10000"/>
                <a:gd name="connsiteY201" fmla="*/ 7055 h 10000"/>
                <a:gd name="connsiteX202" fmla="*/ 4098 w 10000"/>
                <a:gd name="connsiteY202" fmla="*/ 7048 h 10000"/>
                <a:gd name="connsiteX203" fmla="*/ 4135 w 10000"/>
                <a:gd name="connsiteY203" fmla="*/ 7048 h 10000"/>
                <a:gd name="connsiteX204" fmla="*/ 4153 w 10000"/>
                <a:gd name="connsiteY204" fmla="*/ 7055 h 10000"/>
                <a:gd name="connsiteX205" fmla="*/ 4165 w 10000"/>
                <a:gd name="connsiteY205" fmla="*/ 7055 h 10000"/>
                <a:gd name="connsiteX206" fmla="*/ 4177 w 10000"/>
                <a:gd name="connsiteY206" fmla="*/ 7061 h 10000"/>
                <a:gd name="connsiteX207" fmla="*/ 4199 w 10000"/>
                <a:gd name="connsiteY207" fmla="*/ 7061 h 10000"/>
                <a:gd name="connsiteX208" fmla="*/ 4241 w 10000"/>
                <a:gd name="connsiteY208" fmla="*/ 7061 h 10000"/>
                <a:gd name="connsiteX209" fmla="*/ 4321 w 10000"/>
                <a:gd name="connsiteY209" fmla="*/ 7055 h 10000"/>
                <a:gd name="connsiteX210" fmla="*/ 4458 w 10000"/>
                <a:gd name="connsiteY210" fmla="*/ 7041 h 10000"/>
                <a:gd name="connsiteX211" fmla="*/ 4564 w 10000"/>
                <a:gd name="connsiteY211" fmla="*/ 7027 h 10000"/>
                <a:gd name="connsiteX212" fmla="*/ 4650 w 10000"/>
                <a:gd name="connsiteY212" fmla="*/ 7007 h 10000"/>
                <a:gd name="connsiteX213" fmla="*/ 4717 w 10000"/>
                <a:gd name="connsiteY213" fmla="*/ 6987 h 10000"/>
                <a:gd name="connsiteX214" fmla="*/ 4756 w 10000"/>
                <a:gd name="connsiteY214" fmla="*/ 6966 h 10000"/>
                <a:gd name="connsiteX215" fmla="*/ 4787 w 10000"/>
                <a:gd name="connsiteY215" fmla="*/ 6939 h 10000"/>
                <a:gd name="connsiteX216" fmla="*/ 4805 w 10000"/>
                <a:gd name="connsiteY216" fmla="*/ 6905 h 10000"/>
                <a:gd name="connsiteX217" fmla="*/ 4817 w 10000"/>
                <a:gd name="connsiteY217" fmla="*/ 6888 h 10000"/>
                <a:gd name="connsiteX218" fmla="*/ 4842 w 10000"/>
                <a:gd name="connsiteY218" fmla="*/ 6868 h 10000"/>
                <a:gd name="connsiteX219" fmla="*/ 4884 w 10000"/>
                <a:gd name="connsiteY219" fmla="*/ 6848 h 10000"/>
                <a:gd name="connsiteX220" fmla="*/ 4942 w 10000"/>
                <a:gd name="connsiteY220" fmla="*/ 6834 h 10000"/>
                <a:gd name="connsiteX221" fmla="*/ 4997 w 10000"/>
                <a:gd name="connsiteY221" fmla="*/ 6807 h 10000"/>
                <a:gd name="connsiteX222" fmla="*/ 5046 w 10000"/>
                <a:gd name="connsiteY222" fmla="*/ 6766 h 10000"/>
                <a:gd name="connsiteX223" fmla="*/ 5082 w 10000"/>
                <a:gd name="connsiteY223" fmla="*/ 6698 h 10000"/>
                <a:gd name="connsiteX224" fmla="*/ 5101 w 10000"/>
                <a:gd name="connsiteY224" fmla="*/ 6641 h 10000"/>
                <a:gd name="connsiteX225" fmla="*/ 5119 w 10000"/>
                <a:gd name="connsiteY225" fmla="*/ 6586 h 10000"/>
                <a:gd name="connsiteX226" fmla="*/ 5134 w 10000"/>
                <a:gd name="connsiteY226" fmla="*/ 6539 h 10000"/>
                <a:gd name="connsiteX227" fmla="*/ 5171 w 10000"/>
                <a:gd name="connsiteY227" fmla="*/ 6491 h 10000"/>
                <a:gd name="connsiteX228" fmla="*/ 5225 w 10000"/>
                <a:gd name="connsiteY228" fmla="*/ 6447 h 10000"/>
                <a:gd name="connsiteX229" fmla="*/ 5293 w 10000"/>
                <a:gd name="connsiteY229" fmla="*/ 6407 h 10000"/>
                <a:gd name="connsiteX230" fmla="*/ 5338 w 10000"/>
                <a:gd name="connsiteY230" fmla="*/ 6373 h 10000"/>
                <a:gd name="connsiteX231" fmla="*/ 5375 w 10000"/>
                <a:gd name="connsiteY231" fmla="*/ 6352 h 10000"/>
                <a:gd name="connsiteX232" fmla="*/ 5399 w 10000"/>
                <a:gd name="connsiteY232" fmla="*/ 6332 h 10000"/>
                <a:gd name="connsiteX233" fmla="*/ 5424 w 10000"/>
                <a:gd name="connsiteY233" fmla="*/ 6312 h 10000"/>
                <a:gd name="connsiteX234" fmla="*/ 5454 w 10000"/>
                <a:gd name="connsiteY234" fmla="*/ 6291 h 10000"/>
                <a:gd name="connsiteX235" fmla="*/ 5497 w 10000"/>
                <a:gd name="connsiteY235" fmla="*/ 6271 h 10000"/>
                <a:gd name="connsiteX236" fmla="*/ 5536 w 10000"/>
                <a:gd name="connsiteY236" fmla="*/ 6247 h 10000"/>
                <a:gd name="connsiteX237" fmla="*/ 5579 w 10000"/>
                <a:gd name="connsiteY237" fmla="*/ 6213 h 10000"/>
                <a:gd name="connsiteX238" fmla="*/ 5597 w 10000"/>
                <a:gd name="connsiteY238" fmla="*/ 6179 h 10000"/>
                <a:gd name="connsiteX239" fmla="*/ 5597 w 10000"/>
                <a:gd name="connsiteY239" fmla="*/ 6145 h 10000"/>
                <a:gd name="connsiteX240" fmla="*/ 5561 w 10000"/>
                <a:gd name="connsiteY240" fmla="*/ 6091 h 10000"/>
                <a:gd name="connsiteX241" fmla="*/ 5512 w 10000"/>
                <a:gd name="connsiteY241" fmla="*/ 6040 h 10000"/>
                <a:gd name="connsiteX242" fmla="*/ 5466 w 10000"/>
                <a:gd name="connsiteY242" fmla="*/ 5979 h 10000"/>
                <a:gd name="connsiteX243" fmla="*/ 5424 w 10000"/>
                <a:gd name="connsiteY243" fmla="*/ 5918 h 10000"/>
                <a:gd name="connsiteX244" fmla="*/ 5399 w 10000"/>
                <a:gd name="connsiteY244" fmla="*/ 5857 h 10000"/>
                <a:gd name="connsiteX245" fmla="*/ 5399 w 10000"/>
                <a:gd name="connsiteY245" fmla="*/ 5792 h 10000"/>
                <a:gd name="connsiteX246" fmla="*/ 5399 w 10000"/>
                <a:gd name="connsiteY246" fmla="*/ 5697 h 10000"/>
                <a:gd name="connsiteX247" fmla="*/ 5411 w 10000"/>
                <a:gd name="connsiteY247" fmla="*/ 5606 h 10000"/>
                <a:gd name="connsiteX248" fmla="*/ 5430 w 10000"/>
                <a:gd name="connsiteY248" fmla="*/ 5524 h 10000"/>
                <a:gd name="connsiteX249" fmla="*/ 5454 w 10000"/>
                <a:gd name="connsiteY249" fmla="*/ 5456 h 10000"/>
                <a:gd name="connsiteX250" fmla="*/ 5503 w 10000"/>
                <a:gd name="connsiteY250" fmla="*/ 5405 h 10000"/>
                <a:gd name="connsiteX251" fmla="*/ 5555 w 10000"/>
                <a:gd name="connsiteY251" fmla="*/ 5378 h 10000"/>
                <a:gd name="connsiteX252" fmla="*/ 5615 w 10000"/>
                <a:gd name="connsiteY252" fmla="*/ 5365 h 10000"/>
                <a:gd name="connsiteX253" fmla="*/ 5676 w 10000"/>
                <a:gd name="connsiteY253" fmla="*/ 5378 h 10000"/>
                <a:gd name="connsiteX254" fmla="*/ 5740 w 10000"/>
                <a:gd name="connsiteY254" fmla="*/ 5419 h 10000"/>
                <a:gd name="connsiteX255" fmla="*/ 5820 w 10000"/>
                <a:gd name="connsiteY255" fmla="*/ 5450 h 10000"/>
                <a:gd name="connsiteX256" fmla="*/ 5902 w 10000"/>
                <a:gd name="connsiteY256" fmla="*/ 5477 h 10000"/>
                <a:gd name="connsiteX257" fmla="*/ 5981 w 10000"/>
                <a:gd name="connsiteY257" fmla="*/ 5484 h 10000"/>
                <a:gd name="connsiteX258" fmla="*/ 6048 w 10000"/>
                <a:gd name="connsiteY258" fmla="*/ 5477 h 10000"/>
                <a:gd name="connsiteX259" fmla="*/ 6100 w 10000"/>
                <a:gd name="connsiteY259" fmla="*/ 5477 h 10000"/>
                <a:gd name="connsiteX260" fmla="*/ 6155 w 10000"/>
                <a:gd name="connsiteY260" fmla="*/ 5470 h 10000"/>
                <a:gd name="connsiteX261" fmla="*/ 6197 w 10000"/>
                <a:gd name="connsiteY261" fmla="*/ 5456 h 10000"/>
                <a:gd name="connsiteX262" fmla="*/ 6234 w 10000"/>
                <a:gd name="connsiteY262" fmla="*/ 5419 h 10000"/>
                <a:gd name="connsiteX263" fmla="*/ 6271 w 10000"/>
                <a:gd name="connsiteY263" fmla="*/ 5365 h 10000"/>
                <a:gd name="connsiteX264" fmla="*/ 6310 w 10000"/>
                <a:gd name="connsiteY264" fmla="*/ 5297 h 10000"/>
                <a:gd name="connsiteX265" fmla="*/ 6353 w 10000"/>
                <a:gd name="connsiteY265" fmla="*/ 5219 h 10000"/>
                <a:gd name="connsiteX266" fmla="*/ 6402 w 10000"/>
                <a:gd name="connsiteY266" fmla="*/ 5151 h 10000"/>
                <a:gd name="connsiteX267" fmla="*/ 6450 w 10000"/>
                <a:gd name="connsiteY267" fmla="*/ 5097 h 10000"/>
                <a:gd name="connsiteX268" fmla="*/ 6490 w 10000"/>
                <a:gd name="connsiteY268" fmla="*/ 5070 h 10000"/>
                <a:gd name="connsiteX269" fmla="*/ 6539 w 10000"/>
                <a:gd name="connsiteY269" fmla="*/ 5056 h 10000"/>
                <a:gd name="connsiteX270" fmla="*/ 6600 w 10000"/>
                <a:gd name="connsiteY270" fmla="*/ 5049 h 10000"/>
                <a:gd name="connsiteX271" fmla="*/ 6670 w 10000"/>
                <a:gd name="connsiteY271" fmla="*/ 5042 h 10000"/>
                <a:gd name="connsiteX272" fmla="*/ 6743 w 10000"/>
                <a:gd name="connsiteY272" fmla="*/ 5036 h 10000"/>
                <a:gd name="connsiteX273" fmla="*/ 6798 w 10000"/>
                <a:gd name="connsiteY273" fmla="*/ 5029 h 10000"/>
                <a:gd name="connsiteX274" fmla="*/ 6834 w 10000"/>
                <a:gd name="connsiteY274" fmla="*/ 5012 h 10000"/>
                <a:gd name="connsiteX275" fmla="*/ 6868 w 10000"/>
                <a:gd name="connsiteY275" fmla="*/ 4985 h 10000"/>
                <a:gd name="connsiteX276" fmla="*/ 6910 w 10000"/>
                <a:gd name="connsiteY276" fmla="*/ 4937 h 10000"/>
                <a:gd name="connsiteX277" fmla="*/ 6959 w 10000"/>
                <a:gd name="connsiteY277" fmla="*/ 4876 h 10000"/>
                <a:gd name="connsiteX278" fmla="*/ 7002 w 10000"/>
                <a:gd name="connsiteY278" fmla="*/ 4822 h 10000"/>
                <a:gd name="connsiteX279" fmla="*/ 7032 w 10000"/>
                <a:gd name="connsiteY279" fmla="*/ 4778 h 10000"/>
                <a:gd name="connsiteX280" fmla="*/ 7041 w 10000"/>
                <a:gd name="connsiteY280" fmla="*/ 4710 h 10000"/>
                <a:gd name="connsiteX281" fmla="*/ 7054 w 10000"/>
                <a:gd name="connsiteY281" fmla="*/ 4628 h 10000"/>
                <a:gd name="connsiteX282" fmla="*/ 7072 w 10000"/>
                <a:gd name="connsiteY282" fmla="*/ 4557 h 10000"/>
                <a:gd name="connsiteX283" fmla="*/ 7102 w 10000"/>
                <a:gd name="connsiteY283" fmla="*/ 4489 h 10000"/>
                <a:gd name="connsiteX284" fmla="*/ 7163 w 10000"/>
                <a:gd name="connsiteY284" fmla="*/ 4421 h 10000"/>
                <a:gd name="connsiteX285" fmla="*/ 7233 w 10000"/>
                <a:gd name="connsiteY285" fmla="*/ 4364 h 10000"/>
                <a:gd name="connsiteX286" fmla="*/ 7319 w 10000"/>
                <a:gd name="connsiteY286" fmla="*/ 4330 h 10000"/>
                <a:gd name="connsiteX287" fmla="*/ 7361 w 10000"/>
                <a:gd name="connsiteY287" fmla="*/ 4309 h 10000"/>
                <a:gd name="connsiteX288" fmla="*/ 7392 w 10000"/>
                <a:gd name="connsiteY288" fmla="*/ 4282 h 10000"/>
                <a:gd name="connsiteX289" fmla="*/ 7413 w 10000"/>
                <a:gd name="connsiteY289" fmla="*/ 4242 h 10000"/>
                <a:gd name="connsiteX290" fmla="*/ 7444 w 10000"/>
                <a:gd name="connsiteY290" fmla="*/ 4208 h 10000"/>
                <a:gd name="connsiteX291" fmla="*/ 7480 w 10000"/>
                <a:gd name="connsiteY291" fmla="*/ 4181 h 10000"/>
                <a:gd name="connsiteX292" fmla="*/ 7523 w 10000"/>
                <a:gd name="connsiteY292" fmla="*/ 4164 h 10000"/>
                <a:gd name="connsiteX293" fmla="*/ 7578 w 10000"/>
                <a:gd name="connsiteY293" fmla="*/ 4130 h 10000"/>
                <a:gd name="connsiteX294" fmla="*/ 7648 w 10000"/>
                <a:gd name="connsiteY294" fmla="*/ 4089 h 10000"/>
                <a:gd name="connsiteX295" fmla="*/ 7721 w 10000"/>
                <a:gd name="connsiteY295" fmla="*/ 4055 h 10000"/>
                <a:gd name="connsiteX296" fmla="*/ 7797 w 10000"/>
                <a:gd name="connsiteY296" fmla="*/ 4035 h 10000"/>
                <a:gd name="connsiteX297" fmla="*/ 7870 w 10000"/>
                <a:gd name="connsiteY297" fmla="*/ 4028 h 10000"/>
                <a:gd name="connsiteX298" fmla="*/ 7943 w 10000"/>
                <a:gd name="connsiteY298" fmla="*/ 4035 h 10000"/>
                <a:gd name="connsiteX299" fmla="*/ 8007 w 10000"/>
                <a:gd name="connsiteY299" fmla="*/ 4055 h 10000"/>
                <a:gd name="connsiteX300" fmla="*/ 8080 w 10000"/>
                <a:gd name="connsiteY300" fmla="*/ 4069 h 10000"/>
                <a:gd name="connsiteX301" fmla="*/ 8135 w 10000"/>
                <a:gd name="connsiteY301" fmla="*/ 4082 h 10000"/>
                <a:gd name="connsiteX302" fmla="*/ 8181 w 10000"/>
                <a:gd name="connsiteY302" fmla="*/ 4082 h 10000"/>
                <a:gd name="connsiteX303" fmla="*/ 8218 w 10000"/>
                <a:gd name="connsiteY303" fmla="*/ 4062 h 10000"/>
                <a:gd name="connsiteX304" fmla="*/ 8248 w 10000"/>
                <a:gd name="connsiteY304" fmla="*/ 4014 h 10000"/>
                <a:gd name="connsiteX305" fmla="*/ 8266 w 10000"/>
                <a:gd name="connsiteY305" fmla="*/ 3974 h 10000"/>
                <a:gd name="connsiteX306" fmla="*/ 8266 w 10000"/>
                <a:gd name="connsiteY306" fmla="*/ 3929 h 10000"/>
                <a:gd name="connsiteX307" fmla="*/ 8248 w 10000"/>
                <a:gd name="connsiteY307" fmla="*/ 3868 h 10000"/>
                <a:gd name="connsiteX308" fmla="*/ 8211 w 10000"/>
                <a:gd name="connsiteY308" fmla="*/ 3821 h 10000"/>
                <a:gd name="connsiteX309" fmla="*/ 8172 w 10000"/>
                <a:gd name="connsiteY309" fmla="*/ 3760 h 10000"/>
                <a:gd name="connsiteX310" fmla="*/ 8111 w 10000"/>
                <a:gd name="connsiteY310" fmla="*/ 3695 h 10000"/>
                <a:gd name="connsiteX311" fmla="*/ 8056 w 10000"/>
                <a:gd name="connsiteY311" fmla="*/ 3634 h 10000"/>
                <a:gd name="connsiteX312" fmla="*/ 8001 w 10000"/>
                <a:gd name="connsiteY312" fmla="*/ 3580 h 10000"/>
                <a:gd name="connsiteX313" fmla="*/ 7956 w 10000"/>
                <a:gd name="connsiteY313" fmla="*/ 3536 h 10000"/>
                <a:gd name="connsiteX314" fmla="*/ 7846 w 10000"/>
                <a:gd name="connsiteY314" fmla="*/ 3448 h 10000"/>
                <a:gd name="connsiteX315" fmla="*/ 7733 w 10000"/>
                <a:gd name="connsiteY315" fmla="*/ 3407 h 10000"/>
                <a:gd name="connsiteX316" fmla="*/ 7690 w 10000"/>
                <a:gd name="connsiteY316" fmla="*/ 3386 h 10000"/>
                <a:gd name="connsiteX317" fmla="*/ 7648 w 10000"/>
                <a:gd name="connsiteY317" fmla="*/ 3359 h 10000"/>
                <a:gd name="connsiteX318" fmla="*/ 7611 w 10000"/>
                <a:gd name="connsiteY318" fmla="*/ 3346 h 10000"/>
                <a:gd name="connsiteX319" fmla="*/ 7572 w 10000"/>
                <a:gd name="connsiteY319" fmla="*/ 3339 h 10000"/>
                <a:gd name="connsiteX320" fmla="*/ 7523 w 10000"/>
                <a:gd name="connsiteY320" fmla="*/ 3359 h 10000"/>
                <a:gd name="connsiteX321" fmla="*/ 7474 w 10000"/>
                <a:gd name="connsiteY321" fmla="*/ 3414 h 10000"/>
                <a:gd name="connsiteX322" fmla="*/ 7431 w 10000"/>
                <a:gd name="connsiteY322" fmla="*/ 3475 h 10000"/>
                <a:gd name="connsiteX323" fmla="*/ 7392 w 10000"/>
                <a:gd name="connsiteY323" fmla="*/ 3529 h 10000"/>
                <a:gd name="connsiteX324" fmla="*/ 7337 w 10000"/>
                <a:gd name="connsiteY324" fmla="*/ 3566 h 10000"/>
                <a:gd name="connsiteX325" fmla="*/ 7294 w 10000"/>
                <a:gd name="connsiteY325" fmla="*/ 3573 h 10000"/>
                <a:gd name="connsiteX326" fmla="*/ 7239 w 10000"/>
                <a:gd name="connsiteY326" fmla="*/ 3560 h 10000"/>
                <a:gd name="connsiteX327" fmla="*/ 7182 w 10000"/>
                <a:gd name="connsiteY327" fmla="*/ 3543 h 10000"/>
                <a:gd name="connsiteX328" fmla="*/ 7121 w 10000"/>
                <a:gd name="connsiteY328" fmla="*/ 3515 h 10000"/>
                <a:gd name="connsiteX329" fmla="*/ 7060 w 10000"/>
                <a:gd name="connsiteY329" fmla="*/ 3502 h 10000"/>
                <a:gd name="connsiteX330" fmla="*/ 7020 w 10000"/>
                <a:gd name="connsiteY330" fmla="*/ 3509 h 10000"/>
                <a:gd name="connsiteX331" fmla="*/ 6984 w 10000"/>
                <a:gd name="connsiteY331" fmla="*/ 3536 h 10000"/>
                <a:gd name="connsiteX332" fmla="*/ 6953 w 10000"/>
                <a:gd name="connsiteY332" fmla="*/ 3573 h 10000"/>
                <a:gd name="connsiteX333" fmla="*/ 6923 w 10000"/>
                <a:gd name="connsiteY333" fmla="*/ 3621 h 10000"/>
                <a:gd name="connsiteX334" fmla="*/ 6886 w 10000"/>
                <a:gd name="connsiteY334" fmla="*/ 3661 h 10000"/>
                <a:gd name="connsiteX335" fmla="*/ 6849 w 10000"/>
                <a:gd name="connsiteY335" fmla="*/ 3688 h 10000"/>
                <a:gd name="connsiteX336" fmla="*/ 6810 w 10000"/>
                <a:gd name="connsiteY336" fmla="*/ 3688 h 10000"/>
                <a:gd name="connsiteX337" fmla="*/ 6737 w 10000"/>
                <a:gd name="connsiteY337" fmla="*/ 3648 h 10000"/>
                <a:gd name="connsiteX338" fmla="*/ 6670 w 10000"/>
                <a:gd name="connsiteY338" fmla="*/ 3600 h 10000"/>
                <a:gd name="connsiteX339" fmla="*/ 6624 w 10000"/>
                <a:gd name="connsiteY339" fmla="*/ 3543 h 10000"/>
                <a:gd name="connsiteX340" fmla="*/ 6606 w 10000"/>
                <a:gd name="connsiteY340" fmla="*/ 3475 h 10000"/>
                <a:gd name="connsiteX341" fmla="*/ 6612 w 10000"/>
                <a:gd name="connsiteY341" fmla="*/ 3427 h 10000"/>
                <a:gd name="connsiteX342" fmla="*/ 6636 w 10000"/>
                <a:gd name="connsiteY342" fmla="*/ 3400 h 10000"/>
                <a:gd name="connsiteX343" fmla="*/ 6658 w 10000"/>
                <a:gd name="connsiteY343" fmla="*/ 3366 h 10000"/>
                <a:gd name="connsiteX344" fmla="*/ 6682 w 10000"/>
                <a:gd name="connsiteY344" fmla="*/ 3332 h 10000"/>
                <a:gd name="connsiteX345" fmla="*/ 6694 w 10000"/>
                <a:gd name="connsiteY345" fmla="*/ 3275 h 10000"/>
                <a:gd name="connsiteX346" fmla="*/ 6700 w 10000"/>
                <a:gd name="connsiteY346" fmla="*/ 3173 h 10000"/>
                <a:gd name="connsiteX347" fmla="*/ 6706 w 10000"/>
                <a:gd name="connsiteY347" fmla="*/ 3061 h 10000"/>
                <a:gd name="connsiteX348" fmla="*/ 6725 w 10000"/>
                <a:gd name="connsiteY348" fmla="*/ 2945 h 10000"/>
                <a:gd name="connsiteX349" fmla="*/ 6755 w 10000"/>
                <a:gd name="connsiteY349" fmla="*/ 2847 h 10000"/>
                <a:gd name="connsiteX350" fmla="*/ 6792 w 10000"/>
                <a:gd name="connsiteY350" fmla="*/ 2752 h 10000"/>
                <a:gd name="connsiteX351" fmla="*/ 6822 w 10000"/>
                <a:gd name="connsiteY351" fmla="*/ 2654 h 10000"/>
                <a:gd name="connsiteX352" fmla="*/ 6849 w 10000"/>
                <a:gd name="connsiteY352" fmla="*/ 2559 h 10000"/>
                <a:gd name="connsiteX353" fmla="*/ 6868 w 10000"/>
                <a:gd name="connsiteY353" fmla="*/ 2494 h 10000"/>
                <a:gd name="connsiteX354" fmla="*/ 6892 w 10000"/>
                <a:gd name="connsiteY354" fmla="*/ 2447 h 10000"/>
                <a:gd name="connsiteX355" fmla="*/ 6935 w 10000"/>
                <a:gd name="connsiteY355" fmla="*/ 2419 h 10000"/>
                <a:gd name="connsiteX356" fmla="*/ 6996 w 10000"/>
                <a:gd name="connsiteY356" fmla="*/ 2413 h 10000"/>
                <a:gd name="connsiteX357" fmla="*/ 7060 w 10000"/>
                <a:gd name="connsiteY357" fmla="*/ 2419 h 10000"/>
                <a:gd name="connsiteX358" fmla="*/ 7102 w 10000"/>
                <a:gd name="connsiteY358" fmla="*/ 2440 h 10000"/>
                <a:gd name="connsiteX359" fmla="*/ 7157 w 10000"/>
                <a:gd name="connsiteY359" fmla="*/ 2460 h 10000"/>
                <a:gd name="connsiteX360" fmla="*/ 7206 w 10000"/>
                <a:gd name="connsiteY360" fmla="*/ 2487 h 10000"/>
                <a:gd name="connsiteX361" fmla="*/ 7252 w 10000"/>
                <a:gd name="connsiteY361" fmla="*/ 2497 h 10000"/>
                <a:gd name="connsiteX362" fmla="*/ 7294 w 10000"/>
                <a:gd name="connsiteY362" fmla="*/ 2497 h 10000"/>
                <a:gd name="connsiteX363" fmla="*/ 7331 w 10000"/>
                <a:gd name="connsiteY363" fmla="*/ 2474 h 10000"/>
                <a:gd name="connsiteX364" fmla="*/ 7386 w 10000"/>
                <a:gd name="connsiteY364" fmla="*/ 2385 h 10000"/>
                <a:gd name="connsiteX365" fmla="*/ 7444 w 10000"/>
                <a:gd name="connsiteY365" fmla="*/ 2290 h 10000"/>
                <a:gd name="connsiteX366" fmla="*/ 7505 w 10000"/>
                <a:gd name="connsiteY366" fmla="*/ 2206 h 10000"/>
                <a:gd name="connsiteX367" fmla="*/ 7547 w 10000"/>
                <a:gd name="connsiteY367" fmla="*/ 2172 h 10000"/>
                <a:gd name="connsiteX368" fmla="*/ 7596 w 10000"/>
                <a:gd name="connsiteY368" fmla="*/ 2158 h 10000"/>
                <a:gd name="connsiteX369" fmla="*/ 7636 w 10000"/>
                <a:gd name="connsiteY369" fmla="*/ 2151 h 10000"/>
                <a:gd name="connsiteX370" fmla="*/ 7684 w 10000"/>
                <a:gd name="connsiteY370" fmla="*/ 2138 h 10000"/>
                <a:gd name="connsiteX371" fmla="*/ 7721 w 10000"/>
                <a:gd name="connsiteY371" fmla="*/ 2111 h 10000"/>
                <a:gd name="connsiteX372" fmla="*/ 7739 w 10000"/>
                <a:gd name="connsiteY372" fmla="*/ 2073 h 10000"/>
                <a:gd name="connsiteX373" fmla="*/ 7745 w 10000"/>
                <a:gd name="connsiteY373" fmla="*/ 2019 h 10000"/>
                <a:gd name="connsiteX374" fmla="*/ 7733 w 10000"/>
                <a:gd name="connsiteY374" fmla="*/ 1958 h 10000"/>
                <a:gd name="connsiteX375" fmla="*/ 7721 w 10000"/>
                <a:gd name="connsiteY375" fmla="*/ 1904 h 10000"/>
                <a:gd name="connsiteX376" fmla="*/ 7709 w 10000"/>
                <a:gd name="connsiteY376" fmla="*/ 1860 h 10000"/>
                <a:gd name="connsiteX377" fmla="*/ 7715 w 10000"/>
                <a:gd name="connsiteY377" fmla="*/ 1812 h 10000"/>
                <a:gd name="connsiteX378" fmla="*/ 7727 w 10000"/>
                <a:gd name="connsiteY378" fmla="*/ 1758 h 10000"/>
                <a:gd name="connsiteX379" fmla="*/ 7745 w 10000"/>
                <a:gd name="connsiteY379" fmla="*/ 1690 h 10000"/>
                <a:gd name="connsiteX380" fmla="*/ 7770 w 10000"/>
                <a:gd name="connsiteY380" fmla="*/ 1619 h 10000"/>
                <a:gd name="connsiteX381" fmla="*/ 7788 w 10000"/>
                <a:gd name="connsiteY381" fmla="*/ 1558 h 10000"/>
                <a:gd name="connsiteX382" fmla="*/ 7803 w 10000"/>
                <a:gd name="connsiteY382" fmla="*/ 1503 h 10000"/>
                <a:gd name="connsiteX383" fmla="*/ 7821 w 10000"/>
                <a:gd name="connsiteY383" fmla="*/ 1412 h 10000"/>
                <a:gd name="connsiteX384" fmla="*/ 7834 w 10000"/>
                <a:gd name="connsiteY384" fmla="*/ 1310 h 10000"/>
                <a:gd name="connsiteX385" fmla="*/ 7858 w 10000"/>
                <a:gd name="connsiteY385" fmla="*/ 1205 h 10000"/>
                <a:gd name="connsiteX386" fmla="*/ 7876 w 10000"/>
                <a:gd name="connsiteY386" fmla="*/ 1144 h 10000"/>
                <a:gd name="connsiteX387" fmla="*/ 7888 w 10000"/>
                <a:gd name="connsiteY387" fmla="*/ 1110 h 10000"/>
                <a:gd name="connsiteX388" fmla="*/ 7907 w 10000"/>
                <a:gd name="connsiteY388" fmla="*/ 1076 h 10000"/>
                <a:gd name="connsiteX389" fmla="*/ 7931 w 10000"/>
                <a:gd name="connsiteY389" fmla="*/ 1035 h 10000"/>
                <a:gd name="connsiteX390" fmla="*/ 7968 w 10000"/>
                <a:gd name="connsiteY390" fmla="*/ 998 h 10000"/>
                <a:gd name="connsiteX391" fmla="*/ 8001 w 10000"/>
                <a:gd name="connsiteY391" fmla="*/ 937 h 10000"/>
                <a:gd name="connsiteX392" fmla="*/ 8020 w 10000"/>
                <a:gd name="connsiteY392" fmla="*/ 882 h 10000"/>
                <a:gd name="connsiteX393" fmla="*/ 8026 w 10000"/>
                <a:gd name="connsiteY393" fmla="*/ 835 h 10000"/>
                <a:gd name="connsiteX394" fmla="*/ 8026 w 10000"/>
                <a:gd name="connsiteY394" fmla="*/ 784 h 10000"/>
                <a:gd name="connsiteX395" fmla="*/ 8020 w 10000"/>
                <a:gd name="connsiteY395" fmla="*/ 709 h 10000"/>
                <a:gd name="connsiteX396" fmla="*/ 8130 w 10000"/>
                <a:gd name="connsiteY396" fmla="*/ 3493 h 10000"/>
                <a:gd name="connsiteX397" fmla="*/ 8007 w 10000"/>
                <a:gd name="connsiteY397" fmla="*/ 556 h 10000"/>
                <a:gd name="connsiteX398" fmla="*/ 7989 w 10000"/>
                <a:gd name="connsiteY398" fmla="*/ 509 h 10000"/>
                <a:gd name="connsiteX399" fmla="*/ 7968 w 10000"/>
                <a:gd name="connsiteY399" fmla="*/ 495 h 10000"/>
                <a:gd name="connsiteX400" fmla="*/ 7937 w 10000"/>
                <a:gd name="connsiteY400" fmla="*/ 502 h 10000"/>
                <a:gd name="connsiteX401" fmla="*/ 8230 w 10000"/>
                <a:gd name="connsiteY401" fmla="*/ 3446 h 10000"/>
                <a:gd name="connsiteX402" fmla="*/ 7699 w 10000"/>
                <a:gd name="connsiteY402" fmla="*/ 3850 h 10000"/>
                <a:gd name="connsiteX403" fmla="*/ 7876 w 10000"/>
                <a:gd name="connsiteY403" fmla="*/ 3531 h 10000"/>
                <a:gd name="connsiteX404" fmla="*/ 7953 w 10000"/>
                <a:gd name="connsiteY404" fmla="*/ 3199 h 10000"/>
                <a:gd name="connsiteX405" fmla="*/ 8038 w 10000"/>
                <a:gd name="connsiteY405" fmla="*/ 3562 h 10000"/>
                <a:gd name="connsiteX406" fmla="*/ 7702 w 10000"/>
                <a:gd name="connsiteY406" fmla="*/ 3391 h 10000"/>
                <a:gd name="connsiteX407" fmla="*/ 7874 w 10000"/>
                <a:gd name="connsiteY407" fmla="*/ 2895 h 10000"/>
                <a:gd name="connsiteX408" fmla="*/ 8374 w 10000"/>
                <a:gd name="connsiteY408" fmla="*/ 3650 h 10000"/>
                <a:gd name="connsiteX409" fmla="*/ 8105 w 10000"/>
                <a:gd name="connsiteY409" fmla="*/ 3450 h 10000"/>
                <a:gd name="connsiteX0" fmla="*/ 7776 w 10000"/>
                <a:gd name="connsiteY0" fmla="*/ 390 h 10000"/>
                <a:gd name="connsiteX1" fmla="*/ 7782 w 10000"/>
                <a:gd name="connsiteY1" fmla="*/ 377 h 10000"/>
                <a:gd name="connsiteX2" fmla="*/ 7797 w 10000"/>
                <a:gd name="connsiteY2" fmla="*/ 343 h 10000"/>
                <a:gd name="connsiteX3" fmla="*/ 7828 w 10000"/>
                <a:gd name="connsiteY3" fmla="*/ 295 h 10000"/>
                <a:gd name="connsiteX4" fmla="*/ 7858 w 10000"/>
                <a:gd name="connsiteY4" fmla="*/ 248 h 10000"/>
                <a:gd name="connsiteX5" fmla="*/ 7888 w 10000"/>
                <a:gd name="connsiteY5" fmla="*/ 187 h 10000"/>
                <a:gd name="connsiteX6" fmla="*/ 7925 w 10000"/>
                <a:gd name="connsiteY6" fmla="*/ 143 h 10000"/>
                <a:gd name="connsiteX7" fmla="*/ 7949 w 10000"/>
                <a:gd name="connsiteY7" fmla="*/ 95 h 10000"/>
                <a:gd name="connsiteX8" fmla="*/ 7974 w 10000"/>
                <a:gd name="connsiteY8" fmla="*/ 68 h 10000"/>
                <a:gd name="connsiteX9" fmla="*/ 8007 w 10000"/>
                <a:gd name="connsiteY9" fmla="*/ 41 h 10000"/>
                <a:gd name="connsiteX10" fmla="*/ 8050 w 10000"/>
                <a:gd name="connsiteY10" fmla="*/ 20 h 10000"/>
                <a:gd name="connsiteX11" fmla="*/ 8099 w 10000"/>
                <a:gd name="connsiteY11" fmla="*/ 7 h 10000"/>
                <a:gd name="connsiteX12" fmla="*/ 8135 w 10000"/>
                <a:gd name="connsiteY12" fmla="*/ 0 h 10000"/>
                <a:gd name="connsiteX13" fmla="*/ 8264 w 10000"/>
                <a:gd name="connsiteY13" fmla="*/ 3256 h 10000"/>
                <a:gd name="connsiteX14" fmla="*/ 8930 w 10000"/>
                <a:gd name="connsiteY14" fmla="*/ 3491 h 10000"/>
                <a:gd name="connsiteX15" fmla="*/ 8610 w 10000"/>
                <a:gd name="connsiteY15" fmla="*/ 3155 h 10000"/>
                <a:gd name="connsiteX16" fmla="*/ 8135 w 10000"/>
                <a:gd name="connsiteY16" fmla="*/ 448 h 10000"/>
                <a:gd name="connsiteX17" fmla="*/ 8403 w 10000"/>
                <a:gd name="connsiteY17" fmla="*/ 3616 h 10000"/>
                <a:gd name="connsiteX18" fmla="*/ 8971 w 10000"/>
                <a:gd name="connsiteY18" fmla="*/ 3282 h 10000"/>
                <a:gd name="connsiteX19" fmla="*/ 8900 w 10000"/>
                <a:gd name="connsiteY19" fmla="*/ 2965 h 10000"/>
                <a:gd name="connsiteX20" fmla="*/ 8693 w 10000"/>
                <a:gd name="connsiteY20" fmla="*/ 1110 h 10000"/>
                <a:gd name="connsiteX21" fmla="*/ 8830 w 10000"/>
                <a:gd name="connsiteY21" fmla="*/ 3090 h 10000"/>
                <a:gd name="connsiteX22" fmla="*/ 9214 w 10000"/>
                <a:gd name="connsiteY22" fmla="*/ 3632 h 10000"/>
                <a:gd name="connsiteX23" fmla="*/ 9254 w 10000"/>
                <a:gd name="connsiteY23" fmla="*/ 2330 h 10000"/>
                <a:gd name="connsiteX24" fmla="*/ 9418 w 10000"/>
                <a:gd name="connsiteY24" fmla="*/ 2472 h 10000"/>
                <a:gd name="connsiteX25" fmla="*/ 8903 w 10000"/>
                <a:gd name="connsiteY25" fmla="*/ 2720 h 10000"/>
                <a:gd name="connsiteX26" fmla="*/ 9298 w 10000"/>
                <a:gd name="connsiteY26" fmla="*/ 2663 h 10000"/>
                <a:gd name="connsiteX27" fmla="*/ 9241 w 10000"/>
                <a:gd name="connsiteY27" fmla="*/ 2547 h 10000"/>
                <a:gd name="connsiteX28" fmla="*/ 9753 w 10000"/>
                <a:gd name="connsiteY28" fmla="*/ 1697 h 10000"/>
                <a:gd name="connsiteX29" fmla="*/ 9845 w 10000"/>
                <a:gd name="connsiteY29" fmla="*/ 2090 h 10000"/>
                <a:gd name="connsiteX30" fmla="*/ 9747 w 10000"/>
                <a:gd name="connsiteY30" fmla="*/ 2145 h 10000"/>
                <a:gd name="connsiteX31" fmla="*/ 9723 w 10000"/>
                <a:gd name="connsiteY31" fmla="*/ 2379 h 10000"/>
                <a:gd name="connsiteX32" fmla="*/ 9567 w 10000"/>
                <a:gd name="connsiteY32" fmla="*/ 2565 h 10000"/>
                <a:gd name="connsiteX33" fmla="*/ 9400 w 10000"/>
                <a:gd name="connsiteY33" fmla="*/ 2939 h 10000"/>
                <a:gd name="connsiteX34" fmla="*/ 9147 w 10000"/>
                <a:gd name="connsiteY34" fmla="*/ 3247 h 10000"/>
                <a:gd name="connsiteX35" fmla="*/ 9101 w 10000"/>
                <a:gd name="connsiteY35" fmla="*/ 3407 h 10000"/>
                <a:gd name="connsiteX36" fmla="*/ 9269 w 10000"/>
                <a:gd name="connsiteY36" fmla="*/ 3607 h 10000"/>
                <a:gd name="connsiteX37" fmla="*/ 9394 w 10000"/>
                <a:gd name="connsiteY37" fmla="*/ 3800 h 10000"/>
                <a:gd name="connsiteX38" fmla="*/ 9357 w 10000"/>
                <a:gd name="connsiteY38" fmla="*/ 4075 h 10000"/>
                <a:gd name="connsiteX39" fmla="*/ 9381 w 10000"/>
                <a:gd name="connsiteY39" fmla="*/ 4296 h 10000"/>
                <a:gd name="connsiteX40" fmla="*/ 9232 w 10000"/>
                <a:gd name="connsiteY40" fmla="*/ 4221 h 10000"/>
                <a:gd name="connsiteX41" fmla="*/ 9183 w 10000"/>
                <a:gd name="connsiteY41" fmla="*/ 4289 h 10000"/>
                <a:gd name="connsiteX42" fmla="*/ 9052 w 10000"/>
                <a:gd name="connsiteY42" fmla="*/ 4242 h 10000"/>
                <a:gd name="connsiteX43" fmla="*/ 8979 w 10000"/>
                <a:gd name="connsiteY43" fmla="*/ 4428 h 10000"/>
                <a:gd name="connsiteX44" fmla="*/ 9107 w 10000"/>
                <a:gd name="connsiteY44" fmla="*/ 4455 h 10000"/>
                <a:gd name="connsiteX45" fmla="*/ 9232 w 10000"/>
                <a:gd name="connsiteY45" fmla="*/ 4642 h 10000"/>
                <a:gd name="connsiteX46" fmla="*/ 9214 w 10000"/>
                <a:gd name="connsiteY46" fmla="*/ 4924 h 10000"/>
                <a:gd name="connsiteX47" fmla="*/ 9321 w 10000"/>
                <a:gd name="connsiteY47" fmla="*/ 5090 h 10000"/>
                <a:gd name="connsiteX48" fmla="*/ 9327 w 10000"/>
                <a:gd name="connsiteY48" fmla="*/ 5192 h 10000"/>
                <a:gd name="connsiteX49" fmla="*/ 9418 w 10000"/>
                <a:gd name="connsiteY49" fmla="*/ 5212 h 10000"/>
                <a:gd name="connsiteX50" fmla="*/ 9659 w 10000"/>
                <a:gd name="connsiteY50" fmla="*/ 5005 h 10000"/>
                <a:gd name="connsiteX51" fmla="*/ 9778 w 10000"/>
                <a:gd name="connsiteY51" fmla="*/ 5229 h 10000"/>
                <a:gd name="connsiteX52" fmla="*/ 9884 w 10000"/>
                <a:gd name="connsiteY52" fmla="*/ 5456 h 10000"/>
                <a:gd name="connsiteX53" fmla="*/ 10000 w 10000"/>
                <a:gd name="connsiteY53" fmla="*/ 5531 h 10000"/>
                <a:gd name="connsiteX54" fmla="*/ 10000 w 10000"/>
                <a:gd name="connsiteY54" fmla="*/ 5691 h 10000"/>
                <a:gd name="connsiteX55" fmla="*/ 9869 w 10000"/>
                <a:gd name="connsiteY55" fmla="*/ 5864 h 10000"/>
                <a:gd name="connsiteX56" fmla="*/ 9717 w 10000"/>
                <a:gd name="connsiteY56" fmla="*/ 6026 h 10000"/>
                <a:gd name="connsiteX57" fmla="*/ 9561 w 10000"/>
                <a:gd name="connsiteY57" fmla="*/ 5993 h 10000"/>
                <a:gd name="connsiteX58" fmla="*/ 9549 w 10000"/>
                <a:gd name="connsiteY58" fmla="*/ 6118 h 10000"/>
                <a:gd name="connsiteX59" fmla="*/ 9449 w 10000"/>
                <a:gd name="connsiteY59" fmla="*/ 6172 h 10000"/>
                <a:gd name="connsiteX60" fmla="*/ 9238 w 10000"/>
                <a:gd name="connsiteY60" fmla="*/ 6240 h 10000"/>
                <a:gd name="connsiteX61" fmla="*/ 9083 w 10000"/>
                <a:gd name="connsiteY61" fmla="*/ 6440 h 10000"/>
                <a:gd name="connsiteX62" fmla="*/ 8921 w 10000"/>
                <a:gd name="connsiteY62" fmla="*/ 6586 h 10000"/>
                <a:gd name="connsiteX63" fmla="*/ 8787 w 10000"/>
                <a:gd name="connsiteY63" fmla="*/ 6827 h 10000"/>
                <a:gd name="connsiteX64" fmla="*/ 8650 w 10000"/>
                <a:gd name="connsiteY64" fmla="*/ 6607 h 10000"/>
                <a:gd name="connsiteX65" fmla="*/ 8525 w 10000"/>
                <a:gd name="connsiteY65" fmla="*/ 6505 h 10000"/>
                <a:gd name="connsiteX66" fmla="*/ 8434 w 10000"/>
                <a:gd name="connsiteY66" fmla="*/ 6600 h 10000"/>
                <a:gd name="connsiteX67" fmla="*/ 8495 w 10000"/>
                <a:gd name="connsiteY67" fmla="*/ 6675 h 10000"/>
                <a:gd name="connsiteX68" fmla="*/ 8495 w 10000"/>
                <a:gd name="connsiteY68" fmla="*/ 6895 h 10000"/>
                <a:gd name="connsiteX69" fmla="*/ 8565 w 10000"/>
                <a:gd name="connsiteY69" fmla="*/ 7082 h 10000"/>
                <a:gd name="connsiteX70" fmla="*/ 8464 w 10000"/>
                <a:gd name="connsiteY70" fmla="*/ 7262 h 10000"/>
                <a:gd name="connsiteX71" fmla="*/ 8440 w 10000"/>
                <a:gd name="connsiteY71" fmla="*/ 7187 h 10000"/>
                <a:gd name="connsiteX72" fmla="*/ 8236 w 10000"/>
                <a:gd name="connsiteY72" fmla="*/ 7180 h 10000"/>
                <a:gd name="connsiteX73" fmla="*/ 8093 w 10000"/>
                <a:gd name="connsiteY73" fmla="*/ 7034 h 10000"/>
                <a:gd name="connsiteX74" fmla="*/ 8044 w 10000"/>
                <a:gd name="connsiteY74" fmla="*/ 6827 h 10000"/>
                <a:gd name="connsiteX75" fmla="*/ 7943 w 10000"/>
                <a:gd name="connsiteY75" fmla="*/ 6688 h 10000"/>
                <a:gd name="connsiteX76" fmla="*/ 7864 w 10000"/>
                <a:gd name="connsiteY76" fmla="*/ 6532 h 10000"/>
                <a:gd name="connsiteX77" fmla="*/ 7788 w 10000"/>
                <a:gd name="connsiteY77" fmla="*/ 6485 h 10000"/>
                <a:gd name="connsiteX78" fmla="*/ 7727 w 10000"/>
                <a:gd name="connsiteY78" fmla="*/ 6586 h 10000"/>
                <a:gd name="connsiteX79" fmla="*/ 7636 w 10000"/>
                <a:gd name="connsiteY79" fmla="*/ 6593 h 10000"/>
                <a:gd name="connsiteX80" fmla="*/ 7523 w 10000"/>
                <a:gd name="connsiteY80" fmla="*/ 6675 h 10000"/>
                <a:gd name="connsiteX81" fmla="*/ 7553 w 10000"/>
                <a:gd name="connsiteY81" fmla="*/ 6905 h 10000"/>
                <a:gd name="connsiteX82" fmla="*/ 7438 w 10000"/>
                <a:gd name="connsiteY82" fmla="*/ 6953 h 10000"/>
                <a:gd name="connsiteX83" fmla="*/ 7355 w 10000"/>
                <a:gd name="connsiteY83" fmla="*/ 6919 h 10000"/>
                <a:gd name="connsiteX84" fmla="*/ 7270 w 10000"/>
                <a:gd name="connsiteY84" fmla="*/ 7041 h 10000"/>
                <a:gd name="connsiteX85" fmla="*/ 7151 w 10000"/>
                <a:gd name="connsiteY85" fmla="*/ 7034 h 10000"/>
                <a:gd name="connsiteX86" fmla="*/ 6996 w 10000"/>
                <a:gd name="connsiteY86" fmla="*/ 7221 h 10000"/>
                <a:gd name="connsiteX87" fmla="*/ 6849 w 10000"/>
                <a:gd name="connsiteY87" fmla="*/ 7234 h 10000"/>
                <a:gd name="connsiteX88" fmla="*/ 6798 w 10000"/>
                <a:gd name="connsiteY88" fmla="*/ 6973 h 10000"/>
                <a:gd name="connsiteX89" fmla="*/ 6651 w 10000"/>
                <a:gd name="connsiteY89" fmla="*/ 6960 h 10000"/>
                <a:gd name="connsiteX90" fmla="*/ 6575 w 10000"/>
                <a:gd name="connsiteY90" fmla="*/ 7102 h 10000"/>
                <a:gd name="connsiteX91" fmla="*/ 6557 w 10000"/>
                <a:gd name="connsiteY91" fmla="*/ 7268 h 10000"/>
                <a:gd name="connsiteX92" fmla="*/ 6459 w 10000"/>
                <a:gd name="connsiteY92" fmla="*/ 7401 h 10000"/>
                <a:gd name="connsiteX93" fmla="*/ 6496 w 10000"/>
                <a:gd name="connsiteY93" fmla="*/ 7540 h 10000"/>
                <a:gd name="connsiteX94" fmla="*/ 6450 w 10000"/>
                <a:gd name="connsiteY94" fmla="*/ 7621 h 10000"/>
                <a:gd name="connsiteX95" fmla="*/ 6658 w 10000"/>
                <a:gd name="connsiteY95" fmla="*/ 7917 h 10000"/>
                <a:gd name="connsiteX96" fmla="*/ 6322 w 10000"/>
                <a:gd name="connsiteY96" fmla="*/ 8062 h 10000"/>
                <a:gd name="connsiteX97" fmla="*/ 6137 w 10000"/>
                <a:gd name="connsiteY97" fmla="*/ 8062 h 10000"/>
                <a:gd name="connsiteX98" fmla="*/ 5874 w 10000"/>
                <a:gd name="connsiteY98" fmla="*/ 8168 h 10000"/>
                <a:gd name="connsiteX99" fmla="*/ 5728 w 10000"/>
                <a:gd name="connsiteY99" fmla="*/ 8571 h 10000"/>
                <a:gd name="connsiteX100" fmla="*/ 5491 w 10000"/>
                <a:gd name="connsiteY100" fmla="*/ 8670 h 10000"/>
                <a:gd name="connsiteX101" fmla="*/ 5381 w 10000"/>
                <a:gd name="connsiteY101" fmla="*/ 8616 h 10000"/>
                <a:gd name="connsiteX102" fmla="*/ 5274 w 10000"/>
                <a:gd name="connsiteY102" fmla="*/ 8816 h 10000"/>
                <a:gd name="connsiteX103" fmla="*/ 5101 w 10000"/>
                <a:gd name="connsiteY103" fmla="*/ 8751 h 10000"/>
                <a:gd name="connsiteX104" fmla="*/ 4939 w 10000"/>
                <a:gd name="connsiteY104" fmla="*/ 8951 h 10000"/>
                <a:gd name="connsiteX105" fmla="*/ 4878 w 10000"/>
                <a:gd name="connsiteY105" fmla="*/ 9223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9 h 10000"/>
                <a:gd name="connsiteX111" fmla="*/ 3775 w 10000"/>
                <a:gd name="connsiteY111" fmla="*/ 9572 h 10000"/>
                <a:gd name="connsiteX112" fmla="*/ 3641 w 10000"/>
                <a:gd name="connsiteY112" fmla="*/ 9437 h 10000"/>
                <a:gd name="connsiteX113" fmla="*/ 3757 w 10000"/>
                <a:gd name="connsiteY113" fmla="*/ 9186 h 10000"/>
                <a:gd name="connsiteX114" fmla="*/ 3803 w 10000"/>
                <a:gd name="connsiteY114" fmla="*/ 9023 h 10000"/>
                <a:gd name="connsiteX115" fmla="*/ 3702 w 10000"/>
                <a:gd name="connsiteY115" fmla="*/ 8863 h 10000"/>
                <a:gd name="connsiteX116" fmla="*/ 3504 w 10000"/>
                <a:gd name="connsiteY116" fmla="*/ 8924 h 10000"/>
                <a:gd name="connsiteX117" fmla="*/ 3397 w 10000"/>
                <a:gd name="connsiteY117" fmla="*/ 9192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4 h 10000"/>
                <a:gd name="connsiteX124" fmla="*/ 2663 w 10000"/>
                <a:gd name="connsiteY124" fmla="*/ 9379 h 10000"/>
                <a:gd name="connsiteX125" fmla="*/ 2663 w 10000"/>
                <a:gd name="connsiteY125" fmla="*/ 9016 h 10000"/>
                <a:gd name="connsiteX126" fmla="*/ 2526 w 10000"/>
                <a:gd name="connsiteY126" fmla="*/ 8884 h 10000"/>
                <a:gd name="connsiteX127" fmla="*/ 2297 w 10000"/>
                <a:gd name="connsiteY127" fmla="*/ 8890 h 10000"/>
                <a:gd name="connsiteX128" fmla="*/ 2005 w 10000"/>
                <a:gd name="connsiteY128" fmla="*/ 9209 h 10000"/>
                <a:gd name="connsiteX129" fmla="*/ 1597 w 10000"/>
                <a:gd name="connsiteY129" fmla="*/ 9209 h 10000"/>
                <a:gd name="connsiteX130" fmla="*/ 1344 w 10000"/>
                <a:gd name="connsiteY130" fmla="*/ 9063 h 10000"/>
                <a:gd name="connsiteX131" fmla="*/ 1356 w 10000"/>
                <a:gd name="connsiteY131" fmla="*/ 8856 h 10000"/>
                <a:gd name="connsiteX132" fmla="*/ 1152 w 10000"/>
                <a:gd name="connsiteY132" fmla="*/ 8843 h 10000"/>
                <a:gd name="connsiteX133" fmla="*/ 920 w 10000"/>
                <a:gd name="connsiteY133" fmla="*/ 8616 h 10000"/>
                <a:gd name="connsiteX134" fmla="*/ 1069 w 10000"/>
                <a:gd name="connsiteY134" fmla="*/ 8381 h 10000"/>
                <a:gd name="connsiteX135" fmla="*/ 1207 w 10000"/>
                <a:gd name="connsiteY135" fmla="*/ 8337 h 10000"/>
                <a:gd name="connsiteX136" fmla="*/ 1146 w 10000"/>
                <a:gd name="connsiteY136" fmla="*/ 8110 h 10000"/>
                <a:gd name="connsiteX137" fmla="*/ 902 w 10000"/>
                <a:gd name="connsiteY137" fmla="*/ 8015 h 10000"/>
                <a:gd name="connsiteX138" fmla="*/ 619 w 10000"/>
                <a:gd name="connsiteY138" fmla="*/ 8056 h 10000"/>
                <a:gd name="connsiteX139" fmla="*/ 475 w 10000"/>
                <a:gd name="connsiteY139" fmla="*/ 8242 h 10000"/>
                <a:gd name="connsiteX140" fmla="*/ 338 w 10000"/>
                <a:gd name="connsiteY140" fmla="*/ 8222 h 10000"/>
                <a:gd name="connsiteX141" fmla="*/ 104 w 10000"/>
                <a:gd name="connsiteY141" fmla="*/ 7917 h 10000"/>
                <a:gd name="connsiteX142" fmla="*/ 0 w 10000"/>
                <a:gd name="connsiteY142" fmla="*/ 7587 h 10000"/>
                <a:gd name="connsiteX143" fmla="*/ 55 w 10000"/>
                <a:gd name="connsiteY143" fmla="*/ 7394 h 10000"/>
                <a:gd name="connsiteX144" fmla="*/ 30 w 10000"/>
                <a:gd name="connsiteY144" fmla="*/ 6973 h 10000"/>
                <a:gd name="connsiteX145" fmla="*/ 43 w 10000"/>
                <a:gd name="connsiteY145" fmla="*/ 6980 h 10000"/>
                <a:gd name="connsiteX146" fmla="*/ 91 w 10000"/>
                <a:gd name="connsiteY146" fmla="*/ 6980 h 10000"/>
                <a:gd name="connsiteX147" fmla="*/ 158 w 10000"/>
                <a:gd name="connsiteY147" fmla="*/ 6987 h 10000"/>
                <a:gd name="connsiteX148" fmla="*/ 241 w 10000"/>
                <a:gd name="connsiteY148" fmla="*/ 7000 h 10000"/>
                <a:gd name="connsiteX149" fmla="*/ 332 w 10000"/>
                <a:gd name="connsiteY149" fmla="*/ 7007 h 10000"/>
                <a:gd name="connsiteX150" fmla="*/ 420 w 10000"/>
                <a:gd name="connsiteY150" fmla="*/ 7021 h 10000"/>
                <a:gd name="connsiteX151" fmla="*/ 506 w 10000"/>
                <a:gd name="connsiteY151" fmla="*/ 7034 h 10000"/>
                <a:gd name="connsiteX152" fmla="*/ 576 w 10000"/>
                <a:gd name="connsiteY152" fmla="*/ 7048 h 10000"/>
                <a:gd name="connsiteX153" fmla="*/ 631 w 10000"/>
                <a:gd name="connsiteY153" fmla="*/ 7061 h 10000"/>
                <a:gd name="connsiteX154" fmla="*/ 740 w 10000"/>
                <a:gd name="connsiteY154" fmla="*/ 7089 h 10000"/>
                <a:gd name="connsiteX155" fmla="*/ 847 w 10000"/>
                <a:gd name="connsiteY155" fmla="*/ 7089 h 10000"/>
                <a:gd name="connsiteX156" fmla="*/ 938 w 10000"/>
                <a:gd name="connsiteY156" fmla="*/ 7061 h 10000"/>
                <a:gd name="connsiteX157" fmla="*/ 984 w 10000"/>
                <a:gd name="connsiteY157" fmla="*/ 7041 h 10000"/>
                <a:gd name="connsiteX158" fmla="*/ 1027 w 10000"/>
                <a:gd name="connsiteY158" fmla="*/ 7021 h 10000"/>
                <a:gd name="connsiteX159" fmla="*/ 1069 w 10000"/>
                <a:gd name="connsiteY159" fmla="*/ 7014 h 10000"/>
                <a:gd name="connsiteX160" fmla="*/ 1118 w 10000"/>
                <a:gd name="connsiteY160" fmla="*/ 7007 h 10000"/>
                <a:gd name="connsiteX161" fmla="*/ 1176 w 10000"/>
                <a:gd name="connsiteY161" fmla="*/ 7021 h 10000"/>
                <a:gd name="connsiteX162" fmla="*/ 1255 w 10000"/>
                <a:gd name="connsiteY162" fmla="*/ 7041 h 10000"/>
                <a:gd name="connsiteX163" fmla="*/ 1344 w 10000"/>
                <a:gd name="connsiteY163" fmla="*/ 7055 h 10000"/>
                <a:gd name="connsiteX164" fmla="*/ 1441 w 10000"/>
                <a:gd name="connsiteY164" fmla="*/ 7068 h 10000"/>
                <a:gd name="connsiteX165" fmla="*/ 1517 w 10000"/>
                <a:gd name="connsiteY165" fmla="*/ 7082 h 10000"/>
                <a:gd name="connsiteX166" fmla="*/ 1578 w 10000"/>
                <a:gd name="connsiteY166" fmla="*/ 7082 h 10000"/>
                <a:gd name="connsiteX167" fmla="*/ 1651 w 10000"/>
                <a:gd name="connsiteY167" fmla="*/ 7089 h 10000"/>
                <a:gd name="connsiteX168" fmla="*/ 1706 w 10000"/>
                <a:gd name="connsiteY168" fmla="*/ 7109 h 10000"/>
                <a:gd name="connsiteX169" fmla="*/ 1752 w 10000"/>
                <a:gd name="connsiteY169" fmla="*/ 7139 h 10000"/>
                <a:gd name="connsiteX170" fmla="*/ 1795 w 10000"/>
                <a:gd name="connsiteY170" fmla="*/ 7187 h 10000"/>
                <a:gd name="connsiteX171" fmla="*/ 1849 w 10000"/>
                <a:gd name="connsiteY171" fmla="*/ 7241 h 10000"/>
                <a:gd name="connsiteX172" fmla="*/ 1907 w 10000"/>
                <a:gd name="connsiteY172" fmla="*/ 7289 h 10000"/>
                <a:gd name="connsiteX173" fmla="*/ 1968 w 10000"/>
                <a:gd name="connsiteY173" fmla="*/ 7316 h 10000"/>
                <a:gd name="connsiteX174" fmla="*/ 2029 w 10000"/>
                <a:gd name="connsiteY174" fmla="*/ 7340 h 10000"/>
                <a:gd name="connsiteX175" fmla="*/ 2087 w 10000"/>
                <a:gd name="connsiteY175" fmla="*/ 7374 h 10000"/>
                <a:gd name="connsiteX176" fmla="*/ 2160 w 10000"/>
                <a:gd name="connsiteY176" fmla="*/ 7408 h 10000"/>
                <a:gd name="connsiteX177" fmla="*/ 2252 w 10000"/>
                <a:gd name="connsiteY177" fmla="*/ 7441 h 10000"/>
                <a:gd name="connsiteX178" fmla="*/ 2322 w 10000"/>
                <a:gd name="connsiteY178" fmla="*/ 7455 h 10000"/>
                <a:gd name="connsiteX179" fmla="*/ 2413 w 10000"/>
                <a:gd name="connsiteY179" fmla="*/ 7462 h 10000"/>
                <a:gd name="connsiteX180" fmla="*/ 2502 w 10000"/>
                <a:gd name="connsiteY180" fmla="*/ 7469 h 10000"/>
                <a:gd name="connsiteX181" fmla="*/ 2593 w 10000"/>
                <a:gd name="connsiteY181" fmla="*/ 7469 h 10000"/>
                <a:gd name="connsiteX182" fmla="*/ 2663 w 10000"/>
                <a:gd name="connsiteY182" fmla="*/ 7469 h 10000"/>
                <a:gd name="connsiteX183" fmla="*/ 2718 w 10000"/>
                <a:gd name="connsiteY183" fmla="*/ 7475 h 10000"/>
                <a:gd name="connsiteX184" fmla="*/ 2754 w 10000"/>
                <a:gd name="connsiteY184" fmla="*/ 7489 h 10000"/>
                <a:gd name="connsiteX185" fmla="*/ 2785 w 10000"/>
                <a:gd name="connsiteY185" fmla="*/ 7516 h 10000"/>
                <a:gd name="connsiteX186" fmla="*/ 2815 w 10000"/>
                <a:gd name="connsiteY186" fmla="*/ 7547 h 10000"/>
                <a:gd name="connsiteX187" fmla="*/ 2849 w 10000"/>
                <a:gd name="connsiteY187" fmla="*/ 7574 h 10000"/>
                <a:gd name="connsiteX188" fmla="*/ 2885 w 10000"/>
                <a:gd name="connsiteY188" fmla="*/ 7587 h 10000"/>
                <a:gd name="connsiteX189" fmla="*/ 2940 w 10000"/>
                <a:gd name="connsiteY189" fmla="*/ 7594 h 10000"/>
                <a:gd name="connsiteX190" fmla="*/ 3001 w 10000"/>
                <a:gd name="connsiteY190" fmla="*/ 7581 h 10000"/>
                <a:gd name="connsiteX191" fmla="*/ 3053 w 10000"/>
                <a:gd name="connsiteY191" fmla="*/ 7547 h 10000"/>
                <a:gd name="connsiteX192" fmla="*/ 3120 w 10000"/>
                <a:gd name="connsiteY192" fmla="*/ 7489 h 10000"/>
                <a:gd name="connsiteX193" fmla="*/ 3193 w 10000"/>
                <a:gd name="connsiteY193" fmla="*/ 7421 h 10000"/>
                <a:gd name="connsiteX194" fmla="*/ 3269 w 10000"/>
                <a:gd name="connsiteY194" fmla="*/ 7367 h 10000"/>
                <a:gd name="connsiteX195" fmla="*/ 3361 w 10000"/>
                <a:gd name="connsiteY195" fmla="*/ 7319 h 10000"/>
                <a:gd name="connsiteX196" fmla="*/ 3455 w 10000"/>
                <a:gd name="connsiteY196" fmla="*/ 7275 h 10000"/>
                <a:gd name="connsiteX197" fmla="*/ 3547 w 10000"/>
                <a:gd name="connsiteY197" fmla="*/ 7228 h 10000"/>
                <a:gd name="connsiteX198" fmla="*/ 3653 w 10000"/>
                <a:gd name="connsiteY198" fmla="*/ 7173 h 10000"/>
                <a:gd name="connsiteX199" fmla="*/ 3781 w 10000"/>
                <a:gd name="connsiteY199" fmla="*/ 7119 h 10000"/>
                <a:gd name="connsiteX200" fmla="*/ 3906 w 10000"/>
                <a:gd name="connsiteY200" fmla="*/ 7082 h 10000"/>
                <a:gd name="connsiteX201" fmla="*/ 4037 w 10000"/>
                <a:gd name="connsiteY201" fmla="*/ 7055 h 10000"/>
                <a:gd name="connsiteX202" fmla="*/ 4098 w 10000"/>
                <a:gd name="connsiteY202" fmla="*/ 7048 h 10000"/>
                <a:gd name="connsiteX203" fmla="*/ 4135 w 10000"/>
                <a:gd name="connsiteY203" fmla="*/ 7048 h 10000"/>
                <a:gd name="connsiteX204" fmla="*/ 4153 w 10000"/>
                <a:gd name="connsiteY204" fmla="*/ 7055 h 10000"/>
                <a:gd name="connsiteX205" fmla="*/ 4165 w 10000"/>
                <a:gd name="connsiteY205" fmla="*/ 7055 h 10000"/>
                <a:gd name="connsiteX206" fmla="*/ 4177 w 10000"/>
                <a:gd name="connsiteY206" fmla="*/ 7061 h 10000"/>
                <a:gd name="connsiteX207" fmla="*/ 4199 w 10000"/>
                <a:gd name="connsiteY207" fmla="*/ 7061 h 10000"/>
                <a:gd name="connsiteX208" fmla="*/ 4241 w 10000"/>
                <a:gd name="connsiteY208" fmla="*/ 7061 h 10000"/>
                <a:gd name="connsiteX209" fmla="*/ 4321 w 10000"/>
                <a:gd name="connsiteY209" fmla="*/ 7055 h 10000"/>
                <a:gd name="connsiteX210" fmla="*/ 4458 w 10000"/>
                <a:gd name="connsiteY210" fmla="*/ 7041 h 10000"/>
                <a:gd name="connsiteX211" fmla="*/ 4564 w 10000"/>
                <a:gd name="connsiteY211" fmla="*/ 7027 h 10000"/>
                <a:gd name="connsiteX212" fmla="*/ 4650 w 10000"/>
                <a:gd name="connsiteY212" fmla="*/ 7007 h 10000"/>
                <a:gd name="connsiteX213" fmla="*/ 4717 w 10000"/>
                <a:gd name="connsiteY213" fmla="*/ 6987 h 10000"/>
                <a:gd name="connsiteX214" fmla="*/ 4756 w 10000"/>
                <a:gd name="connsiteY214" fmla="*/ 6966 h 10000"/>
                <a:gd name="connsiteX215" fmla="*/ 4787 w 10000"/>
                <a:gd name="connsiteY215" fmla="*/ 6939 h 10000"/>
                <a:gd name="connsiteX216" fmla="*/ 4805 w 10000"/>
                <a:gd name="connsiteY216" fmla="*/ 6905 h 10000"/>
                <a:gd name="connsiteX217" fmla="*/ 4817 w 10000"/>
                <a:gd name="connsiteY217" fmla="*/ 6888 h 10000"/>
                <a:gd name="connsiteX218" fmla="*/ 4842 w 10000"/>
                <a:gd name="connsiteY218" fmla="*/ 6868 h 10000"/>
                <a:gd name="connsiteX219" fmla="*/ 4884 w 10000"/>
                <a:gd name="connsiteY219" fmla="*/ 6848 h 10000"/>
                <a:gd name="connsiteX220" fmla="*/ 4942 w 10000"/>
                <a:gd name="connsiteY220" fmla="*/ 6834 h 10000"/>
                <a:gd name="connsiteX221" fmla="*/ 4997 w 10000"/>
                <a:gd name="connsiteY221" fmla="*/ 6807 h 10000"/>
                <a:gd name="connsiteX222" fmla="*/ 5046 w 10000"/>
                <a:gd name="connsiteY222" fmla="*/ 6766 h 10000"/>
                <a:gd name="connsiteX223" fmla="*/ 5082 w 10000"/>
                <a:gd name="connsiteY223" fmla="*/ 6698 h 10000"/>
                <a:gd name="connsiteX224" fmla="*/ 5101 w 10000"/>
                <a:gd name="connsiteY224" fmla="*/ 6641 h 10000"/>
                <a:gd name="connsiteX225" fmla="*/ 5119 w 10000"/>
                <a:gd name="connsiteY225" fmla="*/ 6586 h 10000"/>
                <a:gd name="connsiteX226" fmla="*/ 5134 w 10000"/>
                <a:gd name="connsiteY226" fmla="*/ 6539 h 10000"/>
                <a:gd name="connsiteX227" fmla="*/ 5171 w 10000"/>
                <a:gd name="connsiteY227" fmla="*/ 6491 h 10000"/>
                <a:gd name="connsiteX228" fmla="*/ 5225 w 10000"/>
                <a:gd name="connsiteY228" fmla="*/ 6447 h 10000"/>
                <a:gd name="connsiteX229" fmla="*/ 5293 w 10000"/>
                <a:gd name="connsiteY229" fmla="*/ 6407 h 10000"/>
                <a:gd name="connsiteX230" fmla="*/ 5338 w 10000"/>
                <a:gd name="connsiteY230" fmla="*/ 6373 h 10000"/>
                <a:gd name="connsiteX231" fmla="*/ 5375 w 10000"/>
                <a:gd name="connsiteY231" fmla="*/ 6352 h 10000"/>
                <a:gd name="connsiteX232" fmla="*/ 5399 w 10000"/>
                <a:gd name="connsiteY232" fmla="*/ 6332 h 10000"/>
                <a:gd name="connsiteX233" fmla="*/ 5424 w 10000"/>
                <a:gd name="connsiteY233" fmla="*/ 6312 h 10000"/>
                <a:gd name="connsiteX234" fmla="*/ 5454 w 10000"/>
                <a:gd name="connsiteY234" fmla="*/ 6291 h 10000"/>
                <a:gd name="connsiteX235" fmla="*/ 5497 w 10000"/>
                <a:gd name="connsiteY235" fmla="*/ 6271 h 10000"/>
                <a:gd name="connsiteX236" fmla="*/ 5536 w 10000"/>
                <a:gd name="connsiteY236" fmla="*/ 6247 h 10000"/>
                <a:gd name="connsiteX237" fmla="*/ 5579 w 10000"/>
                <a:gd name="connsiteY237" fmla="*/ 6213 h 10000"/>
                <a:gd name="connsiteX238" fmla="*/ 5597 w 10000"/>
                <a:gd name="connsiteY238" fmla="*/ 6179 h 10000"/>
                <a:gd name="connsiteX239" fmla="*/ 5597 w 10000"/>
                <a:gd name="connsiteY239" fmla="*/ 6145 h 10000"/>
                <a:gd name="connsiteX240" fmla="*/ 5561 w 10000"/>
                <a:gd name="connsiteY240" fmla="*/ 6091 h 10000"/>
                <a:gd name="connsiteX241" fmla="*/ 5512 w 10000"/>
                <a:gd name="connsiteY241" fmla="*/ 6040 h 10000"/>
                <a:gd name="connsiteX242" fmla="*/ 5466 w 10000"/>
                <a:gd name="connsiteY242" fmla="*/ 5979 h 10000"/>
                <a:gd name="connsiteX243" fmla="*/ 5424 w 10000"/>
                <a:gd name="connsiteY243" fmla="*/ 5918 h 10000"/>
                <a:gd name="connsiteX244" fmla="*/ 5399 w 10000"/>
                <a:gd name="connsiteY244" fmla="*/ 5857 h 10000"/>
                <a:gd name="connsiteX245" fmla="*/ 5399 w 10000"/>
                <a:gd name="connsiteY245" fmla="*/ 5792 h 10000"/>
                <a:gd name="connsiteX246" fmla="*/ 5399 w 10000"/>
                <a:gd name="connsiteY246" fmla="*/ 5697 h 10000"/>
                <a:gd name="connsiteX247" fmla="*/ 5411 w 10000"/>
                <a:gd name="connsiteY247" fmla="*/ 5606 h 10000"/>
                <a:gd name="connsiteX248" fmla="*/ 5430 w 10000"/>
                <a:gd name="connsiteY248" fmla="*/ 5524 h 10000"/>
                <a:gd name="connsiteX249" fmla="*/ 5454 w 10000"/>
                <a:gd name="connsiteY249" fmla="*/ 5456 h 10000"/>
                <a:gd name="connsiteX250" fmla="*/ 5503 w 10000"/>
                <a:gd name="connsiteY250" fmla="*/ 5405 h 10000"/>
                <a:gd name="connsiteX251" fmla="*/ 5555 w 10000"/>
                <a:gd name="connsiteY251" fmla="*/ 5378 h 10000"/>
                <a:gd name="connsiteX252" fmla="*/ 5615 w 10000"/>
                <a:gd name="connsiteY252" fmla="*/ 5365 h 10000"/>
                <a:gd name="connsiteX253" fmla="*/ 5676 w 10000"/>
                <a:gd name="connsiteY253" fmla="*/ 5378 h 10000"/>
                <a:gd name="connsiteX254" fmla="*/ 5740 w 10000"/>
                <a:gd name="connsiteY254" fmla="*/ 5419 h 10000"/>
                <a:gd name="connsiteX255" fmla="*/ 5820 w 10000"/>
                <a:gd name="connsiteY255" fmla="*/ 5450 h 10000"/>
                <a:gd name="connsiteX256" fmla="*/ 5902 w 10000"/>
                <a:gd name="connsiteY256" fmla="*/ 5477 h 10000"/>
                <a:gd name="connsiteX257" fmla="*/ 5981 w 10000"/>
                <a:gd name="connsiteY257" fmla="*/ 5484 h 10000"/>
                <a:gd name="connsiteX258" fmla="*/ 6048 w 10000"/>
                <a:gd name="connsiteY258" fmla="*/ 5477 h 10000"/>
                <a:gd name="connsiteX259" fmla="*/ 6100 w 10000"/>
                <a:gd name="connsiteY259" fmla="*/ 5477 h 10000"/>
                <a:gd name="connsiteX260" fmla="*/ 6155 w 10000"/>
                <a:gd name="connsiteY260" fmla="*/ 5470 h 10000"/>
                <a:gd name="connsiteX261" fmla="*/ 6197 w 10000"/>
                <a:gd name="connsiteY261" fmla="*/ 5456 h 10000"/>
                <a:gd name="connsiteX262" fmla="*/ 6234 w 10000"/>
                <a:gd name="connsiteY262" fmla="*/ 5419 h 10000"/>
                <a:gd name="connsiteX263" fmla="*/ 6271 w 10000"/>
                <a:gd name="connsiteY263" fmla="*/ 5365 h 10000"/>
                <a:gd name="connsiteX264" fmla="*/ 6310 w 10000"/>
                <a:gd name="connsiteY264" fmla="*/ 5297 h 10000"/>
                <a:gd name="connsiteX265" fmla="*/ 6353 w 10000"/>
                <a:gd name="connsiteY265" fmla="*/ 5219 h 10000"/>
                <a:gd name="connsiteX266" fmla="*/ 6402 w 10000"/>
                <a:gd name="connsiteY266" fmla="*/ 5151 h 10000"/>
                <a:gd name="connsiteX267" fmla="*/ 6450 w 10000"/>
                <a:gd name="connsiteY267" fmla="*/ 5097 h 10000"/>
                <a:gd name="connsiteX268" fmla="*/ 6490 w 10000"/>
                <a:gd name="connsiteY268" fmla="*/ 5070 h 10000"/>
                <a:gd name="connsiteX269" fmla="*/ 6539 w 10000"/>
                <a:gd name="connsiteY269" fmla="*/ 5056 h 10000"/>
                <a:gd name="connsiteX270" fmla="*/ 6600 w 10000"/>
                <a:gd name="connsiteY270" fmla="*/ 5049 h 10000"/>
                <a:gd name="connsiteX271" fmla="*/ 6670 w 10000"/>
                <a:gd name="connsiteY271" fmla="*/ 5042 h 10000"/>
                <a:gd name="connsiteX272" fmla="*/ 6743 w 10000"/>
                <a:gd name="connsiteY272" fmla="*/ 5036 h 10000"/>
                <a:gd name="connsiteX273" fmla="*/ 6798 w 10000"/>
                <a:gd name="connsiteY273" fmla="*/ 5029 h 10000"/>
                <a:gd name="connsiteX274" fmla="*/ 6834 w 10000"/>
                <a:gd name="connsiteY274" fmla="*/ 5012 h 10000"/>
                <a:gd name="connsiteX275" fmla="*/ 6868 w 10000"/>
                <a:gd name="connsiteY275" fmla="*/ 4985 h 10000"/>
                <a:gd name="connsiteX276" fmla="*/ 6910 w 10000"/>
                <a:gd name="connsiteY276" fmla="*/ 4937 h 10000"/>
                <a:gd name="connsiteX277" fmla="*/ 6959 w 10000"/>
                <a:gd name="connsiteY277" fmla="*/ 4876 h 10000"/>
                <a:gd name="connsiteX278" fmla="*/ 7002 w 10000"/>
                <a:gd name="connsiteY278" fmla="*/ 4822 h 10000"/>
                <a:gd name="connsiteX279" fmla="*/ 7032 w 10000"/>
                <a:gd name="connsiteY279" fmla="*/ 4778 h 10000"/>
                <a:gd name="connsiteX280" fmla="*/ 7041 w 10000"/>
                <a:gd name="connsiteY280" fmla="*/ 4710 h 10000"/>
                <a:gd name="connsiteX281" fmla="*/ 7054 w 10000"/>
                <a:gd name="connsiteY281" fmla="*/ 4628 h 10000"/>
                <a:gd name="connsiteX282" fmla="*/ 7072 w 10000"/>
                <a:gd name="connsiteY282" fmla="*/ 4557 h 10000"/>
                <a:gd name="connsiteX283" fmla="*/ 7102 w 10000"/>
                <a:gd name="connsiteY283" fmla="*/ 4489 h 10000"/>
                <a:gd name="connsiteX284" fmla="*/ 7163 w 10000"/>
                <a:gd name="connsiteY284" fmla="*/ 4421 h 10000"/>
                <a:gd name="connsiteX285" fmla="*/ 7233 w 10000"/>
                <a:gd name="connsiteY285" fmla="*/ 4364 h 10000"/>
                <a:gd name="connsiteX286" fmla="*/ 7319 w 10000"/>
                <a:gd name="connsiteY286" fmla="*/ 4330 h 10000"/>
                <a:gd name="connsiteX287" fmla="*/ 7361 w 10000"/>
                <a:gd name="connsiteY287" fmla="*/ 4309 h 10000"/>
                <a:gd name="connsiteX288" fmla="*/ 7392 w 10000"/>
                <a:gd name="connsiteY288" fmla="*/ 4282 h 10000"/>
                <a:gd name="connsiteX289" fmla="*/ 7413 w 10000"/>
                <a:gd name="connsiteY289" fmla="*/ 4242 h 10000"/>
                <a:gd name="connsiteX290" fmla="*/ 7444 w 10000"/>
                <a:gd name="connsiteY290" fmla="*/ 4208 h 10000"/>
                <a:gd name="connsiteX291" fmla="*/ 7480 w 10000"/>
                <a:gd name="connsiteY291" fmla="*/ 4181 h 10000"/>
                <a:gd name="connsiteX292" fmla="*/ 7523 w 10000"/>
                <a:gd name="connsiteY292" fmla="*/ 4164 h 10000"/>
                <a:gd name="connsiteX293" fmla="*/ 7578 w 10000"/>
                <a:gd name="connsiteY293" fmla="*/ 4130 h 10000"/>
                <a:gd name="connsiteX294" fmla="*/ 7648 w 10000"/>
                <a:gd name="connsiteY294" fmla="*/ 4089 h 10000"/>
                <a:gd name="connsiteX295" fmla="*/ 7721 w 10000"/>
                <a:gd name="connsiteY295" fmla="*/ 4055 h 10000"/>
                <a:gd name="connsiteX296" fmla="*/ 7797 w 10000"/>
                <a:gd name="connsiteY296" fmla="*/ 4035 h 10000"/>
                <a:gd name="connsiteX297" fmla="*/ 7870 w 10000"/>
                <a:gd name="connsiteY297" fmla="*/ 4028 h 10000"/>
                <a:gd name="connsiteX298" fmla="*/ 7943 w 10000"/>
                <a:gd name="connsiteY298" fmla="*/ 4035 h 10000"/>
                <a:gd name="connsiteX299" fmla="*/ 8007 w 10000"/>
                <a:gd name="connsiteY299" fmla="*/ 4055 h 10000"/>
                <a:gd name="connsiteX300" fmla="*/ 8080 w 10000"/>
                <a:gd name="connsiteY300" fmla="*/ 4069 h 10000"/>
                <a:gd name="connsiteX301" fmla="*/ 8135 w 10000"/>
                <a:gd name="connsiteY301" fmla="*/ 4082 h 10000"/>
                <a:gd name="connsiteX302" fmla="*/ 8181 w 10000"/>
                <a:gd name="connsiteY302" fmla="*/ 4082 h 10000"/>
                <a:gd name="connsiteX303" fmla="*/ 8218 w 10000"/>
                <a:gd name="connsiteY303" fmla="*/ 4062 h 10000"/>
                <a:gd name="connsiteX304" fmla="*/ 8248 w 10000"/>
                <a:gd name="connsiteY304" fmla="*/ 4014 h 10000"/>
                <a:gd name="connsiteX305" fmla="*/ 8266 w 10000"/>
                <a:gd name="connsiteY305" fmla="*/ 3974 h 10000"/>
                <a:gd name="connsiteX306" fmla="*/ 8266 w 10000"/>
                <a:gd name="connsiteY306" fmla="*/ 3929 h 10000"/>
                <a:gd name="connsiteX307" fmla="*/ 8248 w 10000"/>
                <a:gd name="connsiteY307" fmla="*/ 3868 h 10000"/>
                <a:gd name="connsiteX308" fmla="*/ 8211 w 10000"/>
                <a:gd name="connsiteY308" fmla="*/ 3821 h 10000"/>
                <a:gd name="connsiteX309" fmla="*/ 8172 w 10000"/>
                <a:gd name="connsiteY309" fmla="*/ 3760 h 10000"/>
                <a:gd name="connsiteX310" fmla="*/ 8111 w 10000"/>
                <a:gd name="connsiteY310" fmla="*/ 3695 h 10000"/>
                <a:gd name="connsiteX311" fmla="*/ 8056 w 10000"/>
                <a:gd name="connsiteY311" fmla="*/ 3634 h 10000"/>
                <a:gd name="connsiteX312" fmla="*/ 8001 w 10000"/>
                <a:gd name="connsiteY312" fmla="*/ 3580 h 10000"/>
                <a:gd name="connsiteX313" fmla="*/ 7956 w 10000"/>
                <a:gd name="connsiteY313" fmla="*/ 3536 h 10000"/>
                <a:gd name="connsiteX314" fmla="*/ 7846 w 10000"/>
                <a:gd name="connsiteY314" fmla="*/ 3448 h 10000"/>
                <a:gd name="connsiteX315" fmla="*/ 7733 w 10000"/>
                <a:gd name="connsiteY315" fmla="*/ 3407 h 10000"/>
                <a:gd name="connsiteX316" fmla="*/ 7690 w 10000"/>
                <a:gd name="connsiteY316" fmla="*/ 3386 h 10000"/>
                <a:gd name="connsiteX317" fmla="*/ 7648 w 10000"/>
                <a:gd name="connsiteY317" fmla="*/ 3359 h 10000"/>
                <a:gd name="connsiteX318" fmla="*/ 7611 w 10000"/>
                <a:gd name="connsiteY318" fmla="*/ 3346 h 10000"/>
                <a:gd name="connsiteX319" fmla="*/ 7572 w 10000"/>
                <a:gd name="connsiteY319" fmla="*/ 3339 h 10000"/>
                <a:gd name="connsiteX320" fmla="*/ 7523 w 10000"/>
                <a:gd name="connsiteY320" fmla="*/ 3359 h 10000"/>
                <a:gd name="connsiteX321" fmla="*/ 7474 w 10000"/>
                <a:gd name="connsiteY321" fmla="*/ 3414 h 10000"/>
                <a:gd name="connsiteX322" fmla="*/ 7431 w 10000"/>
                <a:gd name="connsiteY322" fmla="*/ 3475 h 10000"/>
                <a:gd name="connsiteX323" fmla="*/ 7392 w 10000"/>
                <a:gd name="connsiteY323" fmla="*/ 3529 h 10000"/>
                <a:gd name="connsiteX324" fmla="*/ 7337 w 10000"/>
                <a:gd name="connsiteY324" fmla="*/ 3566 h 10000"/>
                <a:gd name="connsiteX325" fmla="*/ 7294 w 10000"/>
                <a:gd name="connsiteY325" fmla="*/ 3573 h 10000"/>
                <a:gd name="connsiteX326" fmla="*/ 7239 w 10000"/>
                <a:gd name="connsiteY326" fmla="*/ 3560 h 10000"/>
                <a:gd name="connsiteX327" fmla="*/ 7182 w 10000"/>
                <a:gd name="connsiteY327" fmla="*/ 3543 h 10000"/>
                <a:gd name="connsiteX328" fmla="*/ 7121 w 10000"/>
                <a:gd name="connsiteY328" fmla="*/ 3515 h 10000"/>
                <a:gd name="connsiteX329" fmla="*/ 7060 w 10000"/>
                <a:gd name="connsiteY329" fmla="*/ 3502 h 10000"/>
                <a:gd name="connsiteX330" fmla="*/ 7020 w 10000"/>
                <a:gd name="connsiteY330" fmla="*/ 3509 h 10000"/>
                <a:gd name="connsiteX331" fmla="*/ 6984 w 10000"/>
                <a:gd name="connsiteY331" fmla="*/ 3536 h 10000"/>
                <a:gd name="connsiteX332" fmla="*/ 6953 w 10000"/>
                <a:gd name="connsiteY332" fmla="*/ 3573 h 10000"/>
                <a:gd name="connsiteX333" fmla="*/ 6923 w 10000"/>
                <a:gd name="connsiteY333" fmla="*/ 3621 h 10000"/>
                <a:gd name="connsiteX334" fmla="*/ 6886 w 10000"/>
                <a:gd name="connsiteY334" fmla="*/ 3661 h 10000"/>
                <a:gd name="connsiteX335" fmla="*/ 6849 w 10000"/>
                <a:gd name="connsiteY335" fmla="*/ 3688 h 10000"/>
                <a:gd name="connsiteX336" fmla="*/ 6810 w 10000"/>
                <a:gd name="connsiteY336" fmla="*/ 3688 h 10000"/>
                <a:gd name="connsiteX337" fmla="*/ 6737 w 10000"/>
                <a:gd name="connsiteY337" fmla="*/ 3648 h 10000"/>
                <a:gd name="connsiteX338" fmla="*/ 6670 w 10000"/>
                <a:gd name="connsiteY338" fmla="*/ 3600 h 10000"/>
                <a:gd name="connsiteX339" fmla="*/ 6624 w 10000"/>
                <a:gd name="connsiteY339" fmla="*/ 3543 h 10000"/>
                <a:gd name="connsiteX340" fmla="*/ 6606 w 10000"/>
                <a:gd name="connsiteY340" fmla="*/ 3475 h 10000"/>
                <a:gd name="connsiteX341" fmla="*/ 6612 w 10000"/>
                <a:gd name="connsiteY341" fmla="*/ 3427 h 10000"/>
                <a:gd name="connsiteX342" fmla="*/ 6636 w 10000"/>
                <a:gd name="connsiteY342" fmla="*/ 3400 h 10000"/>
                <a:gd name="connsiteX343" fmla="*/ 6658 w 10000"/>
                <a:gd name="connsiteY343" fmla="*/ 3366 h 10000"/>
                <a:gd name="connsiteX344" fmla="*/ 6682 w 10000"/>
                <a:gd name="connsiteY344" fmla="*/ 3332 h 10000"/>
                <a:gd name="connsiteX345" fmla="*/ 6694 w 10000"/>
                <a:gd name="connsiteY345" fmla="*/ 3275 h 10000"/>
                <a:gd name="connsiteX346" fmla="*/ 6700 w 10000"/>
                <a:gd name="connsiteY346" fmla="*/ 3173 h 10000"/>
                <a:gd name="connsiteX347" fmla="*/ 6706 w 10000"/>
                <a:gd name="connsiteY347" fmla="*/ 3061 h 10000"/>
                <a:gd name="connsiteX348" fmla="*/ 6725 w 10000"/>
                <a:gd name="connsiteY348" fmla="*/ 2945 h 10000"/>
                <a:gd name="connsiteX349" fmla="*/ 6755 w 10000"/>
                <a:gd name="connsiteY349" fmla="*/ 2847 h 10000"/>
                <a:gd name="connsiteX350" fmla="*/ 6792 w 10000"/>
                <a:gd name="connsiteY350" fmla="*/ 2752 h 10000"/>
                <a:gd name="connsiteX351" fmla="*/ 6822 w 10000"/>
                <a:gd name="connsiteY351" fmla="*/ 2654 h 10000"/>
                <a:gd name="connsiteX352" fmla="*/ 6849 w 10000"/>
                <a:gd name="connsiteY352" fmla="*/ 2559 h 10000"/>
                <a:gd name="connsiteX353" fmla="*/ 6868 w 10000"/>
                <a:gd name="connsiteY353" fmla="*/ 2494 h 10000"/>
                <a:gd name="connsiteX354" fmla="*/ 6892 w 10000"/>
                <a:gd name="connsiteY354" fmla="*/ 2447 h 10000"/>
                <a:gd name="connsiteX355" fmla="*/ 6935 w 10000"/>
                <a:gd name="connsiteY355" fmla="*/ 2419 h 10000"/>
                <a:gd name="connsiteX356" fmla="*/ 6996 w 10000"/>
                <a:gd name="connsiteY356" fmla="*/ 2413 h 10000"/>
                <a:gd name="connsiteX357" fmla="*/ 7060 w 10000"/>
                <a:gd name="connsiteY357" fmla="*/ 2419 h 10000"/>
                <a:gd name="connsiteX358" fmla="*/ 7102 w 10000"/>
                <a:gd name="connsiteY358" fmla="*/ 2440 h 10000"/>
                <a:gd name="connsiteX359" fmla="*/ 7157 w 10000"/>
                <a:gd name="connsiteY359" fmla="*/ 2460 h 10000"/>
                <a:gd name="connsiteX360" fmla="*/ 7206 w 10000"/>
                <a:gd name="connsiteY360" fmla="*/ 2487 h 10000"/>
                <a:gd name="connsiteX361" fmla="*/ 7252 w 10000"/>
                <a:gd name="connsiteY361" fmla="*/ 2497 h 10000"/>
                <a:gd name="connsiteX362" fmla="*/ 7294 w 10000"/>
                <a:gd name="connsiteY362" fmla="*/ 2497 h 10000"/>
                <a:gd name="connsiteX363" fmla="*/ 7331 w 10000"/>
                <a:gd name="connsiteY363" fmla="*/ 2474 h 10000"/>
                <a:gd name="connsiteX364" fmla="*/ 7386 w 10000"/>
                <a:gd name="connsiteY364" fmla="*/ 2385 h 10000"/>
                <a:gd name="connsiteX365" fmla="*/ 7444 w 10000"/>
                <a:gd name="connsiteY365" fmla="*/ 2290 h 10000"/>
                <a:gd name="connsiteX366" fmla="*/ 7505 w 10000"/>
                <a:gd name="connsiteY366" fmla="*/ 2206 h 10000"/>
                <a:gd name="connsiteX367" fmla="*/ 7547 w 10000"/>
                <a:gd name="connsiteY367" fmla="*/ 2172 h 10000"/>
                <a:gd name="connsiteX368" fmla="*/ 7596 w 10000"/>
                <a:gd name="connsiteY368" fmla="*/ 2158 h 10000"/>
                <a:gd name="connsiteX369" fmla="*/ 7636 w 10000"/>
                <a:gd name="connsiteY369" fmla="*/ 2151 h 10000"/>
                <a:gd name="connsiteX370" fmla="*/ 7684 w 10000"/>
                <a:gd name="connsiteY370" fmla="*/ 2138 h 10000"/>
                <a:gd name="connsiteX371" fmla="*/ 7721 w 10000"/>
                <a:gd name="connsiteY371" fmla="*/ 2111 h 10000"/>
                <a:gd name="connsiteX372" fmla="*/ 7739 w 10000"/>
                <a:gd name="connsiteY372" fmla="*/ 2073 h 10000"/>
                <a:gd name="connsiteX373" fmla="*/ 7745 w 10000"/>
                <a:gd name="connsiteY373" fmla="*/ 2019 h 10000"/>
                <a:gd name="connsiteX374" fmla="*/ 7733 w 10000"/>
                <a:gd name="connsiteY374" fmla="*/ 1958 h 10000"/>
                <a:gd name="connsiteX375" fmla="*/ 7721 w 10000"/>
                <a:gd name="connsiteY375" fmla="*/ 1904 h 10000"/>
                <a:gd name="connsiteX376" fmla="*/ 7709 w 10000"/>
                <a:gd name="connsiteY376" fmla="*/ 1860 h 10000"/>
                <a:gd name="connsiteX377" fmla="*/ 7715 w 10000"/>
                <a:gd name="connsiteY377" fmla="*/ 1812 h 10000"/>
                <a:gd name="connsiteX378" fmla="*/ 7727 w 10000"/>
                <a:gd name="connsiteY378" fmla="*/ 1758 h 10000"/>
                <a:gd name="connsiteX379" fmla="*/ 7745 w 10000"/>
                <a:gd name="connsiteY379" fmla="*/ 1690 h 10000"/>
                <a:gd name="connsiteX380" fmla="*/ 7770 w 10000"/>
                <a:gd name="connsiteY380" fmla="*/ 1619 h 10000"/>
                <a:gd name="connsiteX381" fmla="*/ 7788 w 10000"/>
                <a:gd name="connsiteY381" fmla="*/ 1558 h 10000"/>
                <a:gd name="connsiteX382" fmla="*/ 7803 w 10000"/>
                <a:gd name="connsiteY382" fmla="*/ 1503 h 10000"/>
                <a:gd name="connsiteX383" fmla="*/ 7821 w 10000"/>
                <a:gd name="connsiteY383" fmla="*/ 1412 h 10000"/>
                <a:gd name="connsiteX384" fmla="*/ 7834 w 10000"/>
                <a:gd name="connsiteY384" fmla="*/ 1310 h 10000"/>
                <a:gd name="connsiteX385" fmla="*/ 7858 w 10000"/>
                <a:gd name="connsiteY385" fmla="*/ 1205 h 10000"/>
                <a:gd name="connsiteX386" fmla="*/ 7876 w 10000"/>
                <a:gd name="connsiteY386" fmla="*/ 1144 h 10000"/>
                <a:gd name="connsiteX387" fmla="*/ 7888 w 10000"/>
                <a:gd name="connsiteY387" fmla="*/ 1110 h 10000"/>
                <a:gd name="connsiteX388" fmla="*/ 7907 w 10000"/>
                <a:gd name="connsiteY388" fmla="*/ 1076 h 10000"/>
                <a:gd name="connsiteX389" fmla="*/ 7931 w 10000"/>
                <a:gd name="connsiteY389" fmla="*/ 1035 h 10000"/>
                <a:gd name="connsiteX390" fmla="*/ 7968 w 10000"/>
                <a:gd name="connsiteY390" fmla="*/ 998 h 10000"/>
                <a:gd name="connsiteX391" fmla="*/ 8001 w 10000"/>
                <a:gd name="connsiteY391" fmla="*/ 937 h 10000"/>
                <a:gd name="connsiteX392" fmla="*/ 8020 w 10000"/>
                <a:gd name="connsiteY392" fmla="*/ 882 h 10000"/>
                <a:gd name="connsiteX393" fmla="*/ 8026 w 10000"/>
                <a:gd name="connsiteY393" fmla="*/ 835 h 10000"/>
                <a:gd name="connsiteX394" fmla="*/ 8026 w 10000"/>
                <a:gd name="connsiteY394" fmla="*/ 784 h 10000"/>
                <a:gd name="connsiteX395" fmla="*/ 8020 w 10000"/>
                <a:gd name="connsiteY395" fmla="*/ 709 h 10000"/>
                <a:gd name="connsiteX396" fmla="*/ 8130 w 10000"/>
                <a:gd name="connsiteY396" fmla="*/ 3493 h 10000"/>
                <a:gd name="connsiteX397" fmla="*/ 8007 w 10000"/>
                <a:gd name="connsiteY397" fmla="*/ 556 h 10000"/>
                <a:gd name="connsiteX398" fmla="*/ 7989 w 10000"/>
                <a:gd name="connsiteY398" fmla="*/ 509 h 10000"/>
                <a:gd name="connsiteX399" fmla="*/ 7968 w 10000"/>
                <a:gd name="connsiteY399" fmla="*/ 495 h 10000"/>
                <a:gd name="connsiteX400" fmla="*/ 8156 w 10000"/>
                <a:gd name="connsiteY400" fmla="*/ 3953 h 10000"/>
                <a:gd name="connsiteX401" fmla="*/ 8230 w 10000"/>
                <a:gd name="connsiteY401" fmla="*/ 3446 h 10000"/>
                <a:gd name="connsiteX402" fmla="*/ 7699 w 10000"/>
                <a:gd name="connsiteY402" fmla="*/ 3850 h 10000"/>
                <a:gd name="connsiteX403" fmla="*/ 7876 w 10000"/>
                <a:gd name="connsiteY403" fmla="*/ 3531 h 10000"/>
                <a:gd name="connsiteX404" fmla="*/ 7953 w 10000"/>
                <a:gd name="connsiteY404" fmla="*/ 3199 h 10000"/>
                <a:gd name="connsiteX405" fmla="*/ 8038 w 10000"/>
                <a:gd name="connsiteY405" fmla="*/ 3562 h 10000"/>
                <a:gd name="connsiteX406" fmla="*/ 7702 w 10000"/>
                <a:gd name="connsiteY406" fmla="*/ 3391 h 10000"/>
                <a:gd name="connsiteX407" fmla="*/ 7874 w 10000"/>
                <a:gd name="connsiteY407" fmla="*/ 2895 h 10000"/>
                <a:gd name="connsiteX408" fmla="*/ 8374 w 10000"/>
                <a:gd name="connsiteY408" fmla="*/ 3650 h 10000"/>
                <a:gd name="connsiteX409" fmla="*/ 8105 w 10000"/>
                <a:gd name="connsiteY409" fmla="*/ 3450 h 10000"/>
                <a:gd name="connsiteX0" fmla="*/ 7776 w 10000"/>
                <a:gd name="connsiteY0" fmla="*/ 384 h 9994"/>
                <a:gd name="connsiteX1" fmla="*/ 7782 w 10000"/>
                <a:gd name="connsiteY1" fmla="*/ 371 h 9994"/>
                <a:gd name="connsiteX2" fmla="*/ 7797 w 10000"/>
                <a:gd name="connsiteY2" fmla="*/ 337 h 9994"/>
                <a:gd name="connsiteX3" fmla="*/ 7828 w 10000"/>
                <a:gd name="connsiteY3" fmla="*/ 289 h 9994"/>
                <a:gd name="connsiteX4" fmla="*/ 7858 w 10000"/>
                <a:gd name="connsiteY4" fmla="*/ 242 h 9994"/>
                <a:gd name="connsiteX5" fmla="*/ 7888 w 10000"/>
                <a:gd name="connsiteY5" fmla="*/ 181 h 9994"/>
                <a:gd name="connsiteX6" fmla="*/ 7925 w 10000"/>
                <a:gd name="connsiteY6" fmla="*/ 137 h 9994"/>
                <a:gd name="connsiteX7" fmla="*/ 7949 w 10000"/>
                <a:gd name="connsiteY7" fmla="*/ 89 h 9994"/>
                <a:gd name="connsiteX8" fmla="*/ 7974 w 10000"/>
                <a:gd name="connsiteY8" fmla="*/ 62 h 9994"/>
                <a:gd name="connsiteX9" fmla="*/ 8007 w 10000"/>
                <a:gd name="connsiteY9" fmla="*/ 35 h 9994"/>
                <a:gd name="connsiteX10" fmla="*/ 8050 w 10000"/>
                <a:gd name="connsiteY10" fmla="*/ 14 h 9994"/>
                <a:gd name="connsiteX11" fmla="*/ 8099 w 10000"/>
                <a:gd name="connsiteY11" fmla="*/ 1 h 9994"/>
                <a:gd name="connsiteX12" fmla="*/ 8409 w 10000"/>
                <a:gd name="connsiteY12" fmla="*/ 3575 h 9994"/>
                <a:gd name="connsiteX13" fmla="*/ 8264 w 10000"/>
                <a:gd name="connsiteY13" fmla="*/ 3250 h 9994"/>
                <a:gd name="connsiteX14" fmla="*/ 8930 w 10000"/>
                <a:gd name="connsiteY14" fmla="*/ 3485 h 9994"/>
                <a:gd name="connsiteX15" fmla="*/ 8610 w 10000"/>
                <a:gd name="connsiteY15" fmla="*/ 3149 h 9994"/>
                <a:gd name="connsiteX16" fmla="*/ 8135 w 10000"/>
                <a:gd name="connsiteY16" fmla="*/ 442 h 9994"/>
                <a:gd name="connsiteX17" fmla="*/ 8403 w 10000"/>
                <a:gd name="connsiteY17" fmla="*/ 3610 h 9994"/>
                <a:gd name="connsiteX18" fmla="*/ 8971 w 10000"/>
                <a:gd name="connsiteY18" fmla="*/ 3276 h 9994"/>
                <a:gd name="connsiteX19" fmla="*/ 8900 w 10000"/>
                <a:gd name="connsiteY19" fmla="*/ 2959 h 9994"/>
                <a:gd name="connsiteX20" fmla="*/ 8693 w 10000"/>
                <a:gd name="connsiteY20" fmla="*/ 1104 h 9994"/>
                <a:gd name="connsiteX21" fmla="*/ 8830 w 10000"/>
                <a:gd name="connsiteY21" fmla="*/ 3084 h 9994"/>
                <a:gd name="connsiteX22" fmla="*/ 9214 w 10000"/>
                <a:gd name="connsiteY22" fmla="*/ 3626 h 9994"/>
                <a:gd name="connsiteX23" fmla="*/ 9254 w 10000"/>
                <a:gd name="connsiteY23" fmla="*/ 2324 h 9994"/>
                <a:gd name="connsiteX24" fmla="*/ 9418 w 10000"/>
                <a:gd name="connsiteY24" fmla="*/ 2466 h 9994"/>
                <a:gd name="connsiteX25" fmla="*/ 8903 w 10000"/>
                <a:gd name="connsiteY25" fmla="*/ 2714 h 9994"/>
                <a:gd name="connsiteX26" fmla="*/ 9298 w 10000"/>
                <a:gd name="connsiteY26" fmla="*/ 2657 h 9994"/>
                <a:gd name="connsiteX27" fmla="*/ 9241 w 10000"/>
                <a:gd name="connsiteY27" fmla="*/ 2541 h 9994"/>
                <a:gd name="connsiteX28" fmla="*/ 9753 w 10000"/>
                <a:gd name="connsiteY28" fmla="*/ 1691 h 9994"/>
                <a:gd name="connsiteX29" fmla="*/ 9845 w 10000"/>
                <a:gd name="connsiteY29" fmla="*/ 2084 h 9994"/>
                <a:gd name="connsiteX30" fmla="*/ 9747 w 10000"/>
                <a:gd name="connsiteY30" fmla="*/ 2139 h 9994"/>
                <a:gd name="connsiteX31" fmla="*/ 9723 w 10000"/>
                <a:gd name="connsiteY31" fmla="*/ 2373 h 9994"/>
                <a:gd name="connsiteX32" fmla="*/ 9567 w 10000"/>
                <a:gd name="connsiteY32" fmla="*/ 2559 h 9994"/>
                <a:gd name="connsiteX33" fmla="*/ 9400 w 10000"/>
                <a:gd name="connsiteY33" fmla="*/ 2933 h 9994"/>
                <a:gd name="connsiteX34" fmla="*/ 9147 w 10000"/>
                <a:gd name="connsiteY34" fmla="*/ 3241 h 9994"/>
                <a:gd name="connsiteX35" fmla="*/ 9101 w 10000"/>
                <a:gd name="connsiteY35" fmla="*/ 3401 h 9994"/>
                <a:gd name="connsiteX36" fmla="*/ 9269 w 10000"/>
                <a:gd name="connsiteY36" fmla="*/ 3601 h 9994"/>
                <a:gd name="connsiteX37" fmla="*/ 9394 w 10000"/>
                <a:gd name="connsiteY37" fmla="*/ 3794 h 9994"/>
                <a:gd name="connsiteX38" fmla="*/ 9357 w 10000"/>
                <a:gd name="connsiteY38" fmla="*/ 4069 h 9994"/>
                <a:gd name="connsiteX39" fmla="*/ 9381 w 10000"/>
                <a:gd name="connsiteY39" fmla="*/ 4290 h 9994"/>
                <a:gd name="connsiteX40" fmla="*/ 9232 w 10000"/>
                <a:gd name="connsiteY40" fmla="*/ 4215 h 9994"/>
                <a:gd name="connsiteX41" fmla="*/ 9183 w 10000"/>
                <a:gd name="connsiteY41" fmla="*/ 4283 h 9994"/>
                <a:gd name="connsiteX42" fmla="*/ 9052 w 10000"/>
                <a:gd name="connsiteY42" fmla="*/ 4236 h 9994"/>
                <a:gd name="connsiteX43" fmla="*/ 8979 w 10000"/>
                <a:gd name="connsiteY43" fmla="*/ 4422 h 9994"/>
                <a:gd name="connsiteX44" fmla="*/ 9107 w 10000"/>
                <a:gd name="connsiteY44" fmla="*/ 4449 h 9994"/>
                <a:gd name="connsiteX45" fmla="*/ 9232 w 10000"/>
                <a:gd name="connsiteY45" fmla="*/ 4636 h 9994"/>
                <a:gd name="connsiteX46" fmla="*/ 9214 w 10000"/>
                <a:gd name="connsiteY46" fmla="*/ 4918 h 9994"/>
                <a:gd name="connsiteX47" fmla="*/ 9321 w 10000"/>
                <a:gd name="connsiteY47" fmla="*/ 5084 h 9994"/>
                <a:gd name="connsiteX48" fmla="*/ 9327 w 10000"/>
                <a:gd name="connsiteY48" fmla="*/ 5186 h 9994"/>
                <a:gd name="connsiteX49" fmla="*/ 9418 w 10000"/>
                <a:gd name="connsiteY49" fmla="*/ 5206 h 9994"/>
                <a:gd name="connsiteX50" fmla="*/ 9659 w 10000"/>
                <a:gd name="connsiteY50" fmla="*/ 4999 h 9994"/>
                <a:gd name="connsiteX51" fmla="*/ 9778 w 10000"/>
                <a:gd name="connsiteY51" fmla="*/ 5223 h 9994"/>
                <a:gd name="connsiteX52" fmla="*/ 9884 w 10000"/>
                <a:gd name="connsiteY52" fmla="*/ 5450 h 9994"/>
                <a:gd name="connsiteX53" fmla="*/ 10000 w 10000"/>
                <a:gd name="connsiteY53" fmla="*/ 5525 h 9994"/>
                <a:gd name="connsiteX54" fmla="*/ 10000 w 10000"/>
                <a:gd name="connsiteY54" fmla="*/ 5685 h 9994"/>
                <a:gd name="connsiteX55" fmla="*/ 9869 w 10000"/>
                <a:gd name="connsiteY55" fmla="*/ 5858 h 9994"/>
                <a:gd name="connsiteX56" fmla="*/ 9717 w 10000"/>
                <a:gd name="connsiteY56" fmla="*/ 6020 h 9994"/>
                <a:gd name="connsiteX57" fmla="*/ 9561 w 10000"/>
                <a:gd name="connsiteY57" fmla="*/ 5987 h 9994"/>
                <a:gd name="connsiteX58" fmla="*/ 9549 w 10000"/>
                <a:gd name="connsiteY58" fmla="*/ 6112 h 9994"/>
                <a:gd name="connsiteX59" fmla="*/ 9449 w 10000"/>
                <a:gd name="connsiteY59" fmla="*/ 6166 h 9994"/>
                <a:gd name="connsiteX60" fmla="*/ 9238 w 10000"/>
                <a:gd name="connsiteY60" fmla="*/ 6234 h 9994"/>
                <a:gd name="connsiteX61" fmla="*/ 9083 w 10000"/>
                <a:gd name="connsiteY61" fmla="*/ 6434 h 9994"/>
                <a:gd name="connsiteX62" fmla="*/ 8921 w 10000"/>
                <a:gd name="connsiteY62" fmla="*/ 6580 h 9994"/>
                <a:gd name="connsiteX63" fmla="*/ 8787 w 10000"/>
                <a:gd name="connsiteY63" fmla="*/ 6821 h 9994"/>
                <a:gd name="connsiteX64" fmla="*/ 8650 w 10000"/>
                <a:gd name="connsiteY64" fmla="*/ 6601 h 9994"/>
                <a:gd name="connsiteX65" fmla="*/ 8525 w 10000"/>
                <a:gd name="connsiteY65" fmla="*/ 6499 h 9994"/>
                <a:gd name="connsiteX66" fmla="*/ 8434 w 10000"/>
                <a:gd name="connsiteY66" fmla="*/ 6594 h 9994"/>
                <a:gd name="connsiteX67" fmla="*/ 8495 w 10000"/>
                <a:gd name="connsiteY67" fmla="*/ 6669 h 9994"/>
                <a:gd name="connsiteX68" fmla="*/ 8495 w 10000"/>
                <a:gd name="connsiteY68" fmla="*/ 6889 h 9994"/>
                <a:gd name="connsiteX69" fmla="*/ 8565 w 10000"/>
                <a:gd name="connsiteY69" fmla="*/ 7076 h 9994"/>
                <a:gd name="connsiteX70" fmla="*/ 8464 w 10000"/>
                <a:gd name="connsiteY70" fmla="*/ 7256 h 9994"/>
                <a:gd name="connsiteX71" fmla="*/ 8440 w 10000"/>
                <a:gd name="connsiteY71" fmla="*/ 7181 h 9994"/>
                <a:gd name="connsiteX72" fmla="*/ 8236 w 10000"/>
                <a:gd name="connsiteY72" fmla="*/ 7174 h 9994"/>
                <a:gd name="connsiteX73" fmla="*/ 8093 w 10000"/>
                <a:gd name="connsiteY73" fmla="*/ 7028 h 9994"/>
                <a:gd name="connsiteX74" fmla="*/ 8044 w 10000"/>
                <a:gd name="connsiteY74" fmla="*/ 6821 h 9994"/>
                <a:gd name="connsiteX75" fmla="*/ 7943 w 10000"/>
                <a:gd name="connsiteY75" fmla="*/ 6682 h 9994"/>
                <a:gd name="connsiteX76" fmla="*/ 7864 w 10000"/>
                <a:gd name="connsiteY76" fmla="*/ 6526 h 9994"/>
                <a:gd name="connsiteX77" fmla="*/ 7788 w 10000"/>
                <a:gd name="connsiteY77" fmla="*/ 6479 h 9994"/>
                <a:gd name="connsiteX78" fmla="*/ 7727 w 10000"/>
                <a:gd name="connsiteY78" fmla="*/ 6580 h 9994"/>
                <a:gd name="connsiteX79" fmla="*/ 7636 w 10000"/>
                <a:gd name="connsiteY79" fmla="*/ 6587 h 9994"/>
                <a:gd name="connsiteX80" fmla="*/ 7523 w 10000"/>
                <a:gd name="connsiteY80" fmla="*/ 6669 h 9994"/>
                <a:gd name="connsiteX81" fmla="*/ 7553 w 10000"/>
                <a:gd name="connsiteY81" fmla="*/ 6899 h 9994"/>
                <a:gd name="connsiteX82" fmla="*/ 7438 w 10000"/>
                <a:gd name="connsiteY82" fmla="*/ 6947 h 9994"/>
                <a:gd name="connsiteX83" fmla="*/ 7355 w 10000"/>
                <a:gd name="connsiteY83" fmla="*/ 6913 h 9994"/>
                <a:gd name="connsiteX84" fmla="*/ 7270 w 10000"/>
                <a:gd name="connsiteY84" fmla="*/ 7035 h 9994"/>
                <a:gd name="connsiteX85" fmla="*/ 7151 w 10000"/>
                <a:gd name="connsiteY85" fmla="*/ 7028 h 9994"/>
                <a:gd name="connsiteX86" fmla="*/ 6996 w 10000"/>
                <a:gd name="connsiteY86" fmla="*/ 7215 h 9994"/>
                <a:gd name="connsiteX87" fmla="*/ 6849 w 10000"/>
                <a:gd name="connsiteY87" fmla="*/ 7228 h 9994"/>
                <a:gd name="connsiteX88" fmla="*/ 6798 w 10000"/>
                <a:gd name="connsiteY88" fmla="*/ 6967 h 9994"/>
                <a:gd name="connsiteX89" fmla="*/ 6651 w 10000"/>
                <a:gd name="connsiteY89" fmla="*/ 6954 h 9994"/>
                <a:gd name="connsiteX90" fmla="*/ 6575 w 10000"/>
                <a:gd name="connsiteY90" fmla="*/ 7096 h 9994"/>
                <a:gd name="connsiteX91" fmla="*/ 6557 w 10000"/>
                <a:gd name="connsiteY91" fmla="*/ 7262 h 9994"/>
                <a:gd name="connsiteX92" fmla="*/ 6459 w 10000"/>
                <a:gd name="connsiteY92" fmla="*/ 7395 h 9994"/>
                <a:gd name="connsiteX93" fmla="*/ 6496 w 10000"/>
                <a:gd name="connsiteY93" fmla="*/ 7534 h 9994"/>
                <a:gd name="connsiteX94" fmla="*/ 6450 w 10000"/>
                <a:gd name="connsiteY94" fmla="*/ 7615 h 9994"/>
                <a:gd name="connsiteX95" fmla="*/ 6658 w 10000"/>
                <a:gd name="connsiteY95" fmla="*/ 7911 h 9994"/>
                <a:gd name="connsiteX96" fmla="*/ 6322 w 10000"/>
                <a:gd name="connsiteY96" fmla="*/ 8056 h 9994"/>
                <a:gd name="connsiteX97" fmla="*/ 6137 w 10000"/>
                <a:gd name="connsiteY97" fmla="*/ 8056 h 9994"/>
                <a:gd name="connsiteX98" fmla="*/ 5874 w 10000"/>
                <a:gd name="connsiteY98" fmla="*/ 8162 h 9994"/>
                <a:gd name="connsiteX99" fmla="*/ 5728 w 10000"/>
                <a:gd name="connsiteY99" fmla="*/ 8565 h 9994"/>
                <a:gd name="connsiteX100" fmla="*/ 5491 w 10000"/>
                <a:gd name="connsiteY100" fmla="*/ 8664 h 9994"/>
                <a:gd name="connsiteX101" fmla="*/ 5381 w 10000"/>
                <a:gd name="connsiteY101" fmla="*/ 8610 h 9994"/>
                <a:gd name="connsiteX102" fmla="*/ 5274 w 10000"/>
                <a:gd name="connsiteY102" fmla="*/ 8810 h 9994"/>
                <a:gd name="connsiteX103" fmla="*/ 5101 w 10000"/>
                <a:gd name="connsiteY103" fmla="*/ 8745 h 9994"/>
                <a:gd name="connsiteX104" fmla="*/ 4939 w 10000"/>
                <a:gd name="connsiteY104" fmla="*/ 8945 h 9994"/>
                <a:gd name="connsiteX105" fmla="*/ 4878 w 10000"/>
                <a:gd name="connsiteY105" fmla="*/ 9217 h 9994"/>
                <a:gd name="connsiteX106" fmla="*/ 4576 w 10000"/>
                <a:gd name="connsiteY106" fmla="*/ 9672 h 9994"/>
                <a:gd name="connsiteX107" fmla="*/ 4445 w 10000"/>
                <a:gd name="connsiteY107" fmla="*/ 9794 h 9994"/>
                <a:gd name="connsiteX108" fmla="*/ 4357 w 10000"/>
                <a:gd name="connsiteY108" fmla="*/ 9699 h 9994"/>
                <a:gd name="connsiteX109" fmla="*/ 4080 w 10000"/>
                <a:gd name="connsiteY109" fmla="*/ 9753 h 9994"/>
                <a:gd name="connsiteX110" fmla="*/ 3955 w 10000"/>
                <a:gd name="connsiteY110" fmla="*/ 9573 h 9994"/>
                <a:gd name="connsiteX111" fmla="*/ 3775 w 10000"/>
                <a:gd name="connsiteY111" fmla="*/ 9566 h 9994"/>
                <a:gd name="connsiteX112" fmla="*/ 3641 w 10000"/>
                <a:gd name="connsiteY112" fmla="*/ 9431 h 9994"/>
                <a:gd name="connsiteX113" fmla="*/ 3757 w 10000"/>
                <a:gd name="connsiteY113" fmla="*/ 9180 h 9994"/>
                <a:gd name="connsiteX114" fmla="*/ 3803 w 10000"/>
                <a:gd name="connsiteY114" fmla="*/ 9017 h 9994"/>
                <a:gd name="connsiteX115" fmla="*/ 3702 w 10000"/>
                <a:gd name="connsiteY115" fmla="*/ 8857 h 9994"/>
                <a:gd name="connsiteX116" fmla="*/ 3504 w 10000"/>
                <a:gd name="connsiteY116" fmla="*/ 8918 h 9994"/>
                <a:gd name="connsiteX117" fmla="*/ 3397 w 10000"/>
                <a:gd name="connsiteY117" fmla="*/ 9186 h 9994"/>
                <a:gd name="connsiteX118" fmla="*/ 3355 w 10000"/>
                <a:gd name="connsiteY118" fmla="*/ 9651 h 9994"/>
                <a:gd name="connsiteX119" fmla="*/ 3205 w 10000"/>
                <a:gd name="connsiteY119" fmla="*/ 9838 h 9994"/>
                <a:gd name="connsiteX120" fmla="*/ 2861 w 10000"/>
                <a:gd name="connsiteY120" fmla="*/ 9994 h 9994"/>
                <a:gd name="connsiteX121" fmla="*/ 2648 w 10000"/>
                <a:gd name="connsiteY121" fmla="*/ 9974 h 9994"/>
                <a:gd name="connsiteX122" fmla="*/ 2468 w 10000"/>
                <a:gd name="connsiteY122" fmla="*/ 9787 h 9994"/>
                <a:gd name="connsiteX123" fmla="*/ 2489 w 10000"/>
                <a:gd name="connsiteY123" fmla="*/ 9478 h 9994"/>
                <a:gd name="connsiteX124" fmla="*/ 2663 w 10000"/>
                <a:gd name="connsiteY124" fmla="*/ 9373 h 9994"/>
                <a:gd name="connsiteX125" fmla="*/ 2663 w 10000"/>
                <a:gd name="connsiteY125" fmla="*/ 9010 h 9994"/>
                <a:gd name="connsiteX126" fmla="*/ 2526 w 10000"/>
                <a:gd name="connsiteY126" fmla="*/ 8878 h 9994"/>
                <a:gd name="connsiteX127" fmla="*/ 2297 w 10000"/>
                <a:gd name="connsiteY127" fmla="*/ 8884 h 9994"/>
                <a:gd name="connsiteX128" fmla="*/ 2005 w 10000"/>
                <a:gd name="connsiteY128" fmla="*/ 9203 h 9994"/>
                <a:gd name="connsiteX129" fmla="*/ 1597 w 10000"/>
                <a:gd name="connsiteY129" fmla="*/ 9203 h 9994"/>
                <a:gd name="connsiteX130" fmla="*/ 1344 w 10000"/>
                <a:gd name="connsiteY130" fmla="*/ 9057 h 9994"/>
                <a:gd name="connsiteX131" fmla="*/ 1356 w 10000"/>
                <a:gd name="connsiteY131" fmla="*/ 8850 h 9994"/>
                <a:gd name="connsiteX132" fmla="*/ 1152 w 10000"/>
                <a:gd name="connsiteY132" fmla="*/ 8837 h 9994"/>
                <a:gd name="connsiteX133" fmla="*/ 920 w 10000"/>
                <a:gd name="connsiteY133" fmla="*/ 8610 h 9994"/>
                <a:gd name="connsiteX134" fmla="*/ 1069 w 10000"/>
                <a:gd name="connsiteY134" fmla="*/ 8375 h 9994"/>
                <a:gd name="connsiteX135" fmla="*/ 1207 w 10000"/>
                <a:gd name="connsiteY135" fmla="*/ 8331 h 9994"/>
                <a:gd name="connsiteX136" fmla="*/ 1146 w 10000"/>
                <a:gd name="connsiteY136" fmla="*/ 8104 h 9994"/>
                <a:gd name="connsiteX137" fmla="*/ 902 w 10000"/>
                <a:gd name="connsiteY137" fmla="*/ 8009 h 9994"/>
                <a:gd name="connsiteX138" fmla="*/ 619 w 10000"/>
                <a:gd name="connsiteY138" fmla="*/ 8050 h 9994"/>
                <a:gd name="connsiteX139" fmla="*/ 475 w 10000"/>
                <a:gd name="connsiteY139" fmla="*/ 8236 h 9994"/>
                <a:gd name="connsiteX140" fmla="*/ 338 w 10000"/>
                <a:gd name="connsiteY140" fmla="*/ 8216 h 9994"/>
                <a:gd name="connsiteX141" fmla="*/ 104 w 10000"/>
                <a:gd name="connsiteY141" fmla="*/ 7911 h 9994"/>
                <a:gd name="connsiteX142" fmla="*/ 0 w 10000"/>
                <a:gd name="connsiteY142" fmla="*/ 7581 h 9994"/>
                <a:gd name="connsiteX143" fmla="*/ 55 w 10000"/>
                <a:gd name="connsiteY143" fmla="*/ 7388 h 9994"/>
                <a:gd name="connsiteX144" fmla="*/ 30 w 10000"/>
                <a:gd name="connsiteY144" fmla="*/ 6967 h 9994"/>
                <a:gd name="connsiteX145" fmla="*/ 43 w 10000"/>
                <a:gd name="connsiteY145" fmla="*/ 6974 h 9994"/>
                <a:gd name="connsiteX146" fmla="*/ 91 w 10000"/>
                <a:gd name="connsiteY146" fmla="*/ 6974 h 9994"/>
                <a:gd name="connsiteX147" fmla="*/ 158 w 10000"/>
                <a:gd name="connsiteY147" fmla="*/ 6981 h 9994"/>
                <a:gd name="connsiteX148" fmla="*/ 241 w 10000"/>
                <a:gd name="connsiteY148" fmla="*/ 6994 h 9994"/>
                <a:gd name="connsiteX149" fmla="*/ 332 w 10000"/>
                <a:gd name="connsiteY149" fmla="*/ 7001 h 9994"/>
                <a:gd name="connsiteX150" fmla="*/ 420 w 10000"/>
                <a:gd name="connsiteY150" fmla="*/ 7015 h 9994"/>
                <a:gd name="connsiteX151" fmla="*/ 506 w 10000"/>
                <a:gd name="connsiteY151" fmla="*/ 7028 h 9994"/>
                <a:gd name="connsiteX152" fmla="*/ 576 w 10000"/>
                <a:gd name="connsiteY152" fmla="*/ 7042 h 9994"/>
                <a:gd name="connsiteX153" fmla="*/ 631 w 10000"/>
                <a:gd name="connsiteY153" fmla="*/ 7055 h 9994"/>
                <a:gd name="connsiteX154" fmla="*/ 740 w 10000"/>
                <a:gd name="connsiteY154" fmla="*/ 7083 h 9994"/>
                <a:gd name="connsiteX155" fmla="*/ 847 w 10000"/>
                <a:gd name="connsiteY155" fmla="*/ 7083 h 9994"/>
                <a:gd name="connsiteX156" fmla="*/ 938 w 10000"/>
                <a:gd name="connsiteY156" fmla="*/ 7055 h 9994"/>
                <a:gd name="connsiteX157" fmla="*/ 984 w 10000"/>
                <a:gd name="connsiteY157" fmla="*/ 7035 h 9994"/>
                <a:gd name="connsiteX158" fmla="*/ 1027 w 10000"/>
                <a:gd name="connsiteY158" fmla="*/ 7015 h 9994"/>
                <a:gd name="connsiteX159" fmla="*/ 1069 w 10000"/>
                <a:gd name="connsiteY159" fmla="*/ 7008 h 9994"/>
                <a:gd name="connsiteX160" fmla="*/ 1118 w 10000"/>
                <a:gd name="connsiteY160" fmla="*/ 7001 h 9994"/>
                <a:gd name="connsiteX161" fmla="*/ 1176 w 10000"/>
                <a:gd name="connsiteY161" fmla="*/ 7015 h 9994"/>
                <a:gd name="connsiteX162" fmla="*/ 1255 w 10000"/>
                <a:gd name="connsiteY162" fmla="*/ 7035 h 9994"/>
                <a:gd name="connsiteX163" fmla="*/ 1344 w 10000"/>
                <a:gd name="connsiteY163" fmla="*/ 7049 h 9994"/>
                <a:gd name="connsiteX164" fmla="*/ 1441 w 10000"/>
                <a:gd name="connsiteY164" fmla="*/ 7062 h 9994"/>
                <a:gd name="connsiteX165" fmla="*/ 1517 w 10000"/>
                <a:gd name="connsiteY165" fmla="*/ 7076 h 9994"/>
                <a:gd name="connsiteX166" fmla="*/ 1578 w 10000"/>
                <a:gd name="connsiteY166" fmla="*/ 7076 h 9994"/>
                <a:gd name="connsiteX167" fmla="*/ 1651 w 10000"/>
                <a:gd name="connsiteY167" fmla="*/ 7083 h 9994"/>
                <a:gd name="connsiteX168" fmla="*/ 1706 w 10000"/>
                <a:gd name="connsiteY168" fmla="*/ 7103 h 9994"/>
                <a:gd name="connsiteX169" fmla="*/ 1752 w 10000"/>
                <a:gd name="connsiteY169" fmla="*/ 7133 h 9994"/>
                <a:gd name="connsiteX170" fmla="*/ 1795 w 10000"/>
                <a:gd name="connsiteY170" fmla="*/ 7181 h 9994"/>
                <a:gd name="connsiteX171" fmla="*/ 1849 w 10000"/>
                <a:gd name="connsiteY171" fmla="*/ 7235 h 9994"/>
                <a:gd name="connsiteX172" fmla="*/ 1907 w 10000"/>
                <a:gd name="connsiteY172" fmla="*/ 7283 h 9994"/>
                <a:gd name="connsiteX173" fmla="*/ 1968 w 10000"/>
                <a:gd name="connsiteY173" fmla="*/ 7310 h 9994"/>
                <a:gd name="connsiteX174" fmla="*/ 2029 w 10000"/>
                <a:gd name="connsiteY174" fmla="*/ 7334 h 9994"/>
                <a:gd name="connsiteX175" fmla="*/ 2087 w 10000"/>
                <a:gd name="connsiteY175" fmla="*/ 7368 h 9994"/>
                <a:gd name="connsiteX176" fmla="*/ 2160 w 10000"/>
                <a:gd name="connsiteY176" fmla="*/ 7402 h 9994"/>
                <a:gd name="connsiteX177" fmla="*/ 2252 w 10000"/>
                <a:gd name="connsiteY177" fmla="*/ 7435 h 9994"/>
                <a:gd name="connsiteX178" fmla="*/ 2322 w 10000"/>
                <a:gd name="connsiteY178" fmla="*/ 7449 h 9994"/>
                <a:gd name="connsiteX179" fmla="*/ 2413 w 10000"/>
                <a:gd name="connsiteY179" fmla="*/ 7456 h 9994"/>
                <a:gd name="connsiteX180" fmla="*/ 2502 w 10000"/>
                <a:gd name="connsiteY180" fmla="*/ 7463 h 9994"/>
                <a:gd name="connsiteX181" fmla="*/ 2593 w 10000"/>
                <a:gd name="connsiteY181" fmla="*/ 7463 h 9994"/>
                <a:gd name="connsiteX182" fmla="*/ 2663 w 10000"/>
                <a:gd name="connsiteY182" fmla="*/ 7463 h 9994"/>
                <a:gd name="connsiteX183" fmla="*/ 2718 w 10000"/>
                <a:gd name="connsiteY183" fmla="*/ 7469 h 9994"/>
                <a:gd name="connsiteX184" fmla="*/ 2754 w 10000"/>
                <a:gd name="connsiteY184" fmla="*/ 7483 h 9994"/>
                <a:gd name="connsiteX185" fmla="*/ 2785 w 10000"/>
                <a:gd name="connsiteY185" fmla="*/ 7510 h 9994"/>
                <a:gd name="connsiteX186" fmla="*/ 2815 w 10000"/>
                <a:gd name="connsiteY186" fmla="*/ 7541 h 9994"/>
                <a:gd name="connsiteX187" fmla="*/ 2849 w 10000"/>
                <a:gd name="connsiteY187" fmla="*/ 7568 h 9994"/>
                <a:gd name="connsiteX188" fmla="*/ 2885 w 10000"/>
                <a:gd name="connsiteY188" fmla="*/ 7581 h 9994"/>
                <a:gd name="connsiteX189" fmla="*/ 2940 w 10000"/>
                <a:gd name="connsiteY189" fmla="*/ 7588 h 9994"/>
                <a:gd name="connsiteX190" fmla="*/ 3001 w 10000"/>
                <a:gd name="connsiteY190" fmla="*/ 7575 h 9994"/>
                <a:gd name="connsiteX191" fmla="*/ 3053 w 10000"/>
                <a:gd name="connsiteY191" fmla="*/ 7541 h 9994"/>
                <a:gd name="connsiteX192" fmla="*/ 3120 w 10000"/>
                <a:gd name="connsiteY192" fmla="*/ 7483 h 9994"/>
                <a:gd name="connsiteX193" fmla="*/ 3193 w 10000"/>
                <a:gd name="connsiteY193" fmla="*/ 7415 h 9994"/>
                <a:gd name="connsiteX194" fmla="*/ 3269 w 10000"/>
                <a:gd name="connsiteY194" fmla="*/ 7361 h 9994"/>
                <a:gd name="connsiteX195" fmla="*/ 3361 w 10000"/>
                <a:gd name="connsiteY195" fmla="*/ 7313 h 9994"/>
                <a:gd name="connsiteX196" fmla="*/ 3455 w 10000"/>
                <a:gd name="connsiteY196" fmla="*/ 7269 h 9994"/>
                <a:gd name="connsiteX197" fmla="*/ 3547 w 10000"/>
                <a:gd name="connsiteY197" fmla="*/ 7222 h 9994"/>
                <a:gd name="connsiteX198" fmla="*/ 3653 w 10000"/>
                <a:gd name="connsiteY198" fmla="*/ 7167 h 9994"/>
                <a:gd name="connsiteX199" fmla="*/ 3781 w 10000"/>
                <a:gd name="connsiteY199" fmla="*/ 7113 h 9994"/>
                <a:gd name="connsiteX200" fmla="*/ 3906 w 10000"/>
                <a:gd name="connsiteY200" fmla="*/ 7076 h 9994"/>
                <a:gd name="connsiteX201" fmla="*/ 4037 w 10000"/>
                <a:gd name="connsiteY201" fmla="*/ 7049 h 9994"/>
                <a:gd name="connsiteX202" fmla="*/ 4098 w 10000"/>
                <a:gd name="connsiteY202" fmla="*/ 7042 h 9994"/>
                <a:gd name="connsiteX203" fmla="*/ 4135 w 10000"/>
                <a:gd name="connsiteY203" fmla="*/ 7042 h 9994"/>
                <a:gd name="connsiteX204" fmla="*/ 4153 w 10000"/>
                <a:gd name="connsiteY204" fmla="*/ 7049 h 9994"/>
                <a:gd name="connsiteX205" fmla="*/ 4165 w 10000"/>
                <a:gd name="connsiteY205" fmla="*/ 7049 h 9994"/>
                <a:gd name="connsiteX206" fmla="*/ 4177 w 10000"/>
                <a:gd name="connsiteY206" fmla="*/ 7055 h 9994"/>
                <a:gd name="connsiteX207" fmla="*/ 4199 w 10000"/>
                <a:gd name="connsiteY207" fmla="*/ 7055 h 9994"/>
                <a:gd name="connsiteX208" fmla="*/ 4241 w 10000"/>
                <a:gd name="connsiteY208" fmla="*/ 7055 h 9994"/>
                <a:gd name="connsiteX209" fmla="*/ 4321 w 10000"/>
                <a:gd name="connsiteY209" fmla="*/ 7049 h 9994"/>
                <a:gd name="connsiteX210" fmla="*/ 4458 w 10000"/>
                <a:gd name="connsiteY210" fmla="*/ 7035 h 9994"/>
                <a:gd name="connsiteX211" fmla="*/ 4564 w 10000"/>
                <a:gd name="connsiteY211" fmla="*/ 7021 h 9994"/>
                <a:gd name="connsiteX212" fmla="*/ 4650 w 10000"/>
                <a:gd name="connsiteY212" fmla="*/ 7001 h 9994"/>
                <a:gd name="connsiteX213" fmla="*/ 4717 w 10000"/>
                <a:gd name="connsiteY213" fmla="*/ 6981 h 9994"/>
                <a:gd name="connsiteX214" fmla="*/ 4756 w 10000"/>
                <a:gd name="connsiteY214" fmla="*/ 6960 h 9994"/>
                <a:gd name="connsiteX215" fmla="*/ 4787 w 10000"/>
                <a:gd name="connsiteY215" fmla="*/ 6933 h 9994"/>
                <a:gd name="connsiteX216" fmla="*/ 4805 w 10000"/>
                <a:gd name="connsiteY216" fmla="*/ 6899 h 9994"/>
                <a:gd name="connsiteX217" fmla="*/ 4817 w 10000"/>
                <a:gd name="connsiteY217" fmla="*/ 6882 h 9994"/>
                <a:gd name="connsiteX218" fmla="*/ 4842 w 10000"/>
                <a:gd name="connsiteY218" fmla="*/ 6862 h 9994"/>
                <a:gd name="connsiteX219" fmla="*/ 4884 w 10000"/>
                <a:gd name="connsiteY219" fmla="*/ 6842 h 9994"/>
                <a:gd name="connsiteX220" fmla="*/ 4942 w 10000"/>
                <a:gd name="connsiteY220" fmla="*/ 6828 h 9994"/>
                <a:gd name="connsiteX221" fmla="*/ 4997 w 10000"/>
                <a:gd name="connsiteY221" fmla="*/ 6801 h 9994"/>
                <a:gd name="connsiteX222" fmla="*/ 5046 w 10000"/>
                <a:gd name="connsiteY222" fmla="*/ 6760 h 9994"/>
                <a:gd name="connsiteX223" fmla="*/ 5082 w 10000"/>
                <a:gd name="connsiteY223" fmla="*/ 6692 h 9994"/>
                <a:gd name="connsiteX224" fmla="*/ 5101 w 10000"/>
                <a:gd name="connsiteY224" fmla="*/ 6635 h 9994"/>
                <a:gd name="connsiteX225" fmla="*/ 5119 w 10000"/>
                <a:gd name="connsiteY225" fmla="*/ 6580 h 9994"/>
                <a:gd name="connsiteX226" fmla="*/ 5134 w 10000"/>
                <a:gd name="connsiteY226" fmla="*/ 6533 h 9994"/>
                <a:gd name="connsiteX227" fmla="*/ 5171 w 10000"/>
                <a:gd name="connsiteY227" fmla="*/ 6485 h 9994"/>
                <a:gd name="connsiteX228" fmla="*/ 5225 w 10000"/>
                <a:gd name="connsiteY228" fmla="*/ 6441 h 9994"/>
                <a:gd name="connsiteX229" fmla="*/ 5293 w 10000"/>
                <a:gd name="connsiteY229" fmla="*/ 6401 h 9994"/>
                <a:gd name="connsiteX230" fmla="*/ 5338 w 10000"/>
                <a:gd name="connsiteY230" fmla="*/ 6367 h 9994"/>
                <a:gd name="connsiteX231" fmla="*/ 5375 w 10000"/>
                <a:gd name="connsiteY231" fmla="*/ 6346 h 9994"/>
                <a:gd name="connsiteX232" fmla="*/ 5399 w 10000"/>
                <a:gd name="connsiteY232" fmla="*/ 6326 h 9994"/>
                <a:gd name="connsiteX233" fmla="*/ 5424 w 10000"/>
                <a:gd name="connsiteY233" fmla="*/ 6306 h 9994"/>
                <a:gd name="connsiteX234" fmla="*/ 5454 w 10000"/>
                <a:gd name="connsiteY234" fmla="*/ 6285 h 9994"/>
                <a:gd name="connsiteX235" fmla="*/ 5497 w 10000"/>
                <a:gd name="connsiteY235" fmla="*/ 6265 h 9994"/>
                <a:gd name="connsiteX236" fmla="*/ 5536 w 10000"/>
                <a:gd name="connsiteY236" fmla="*/ 6241 h 9994"/>
                <a:gd name="connsiteX237" fmla="*/ 5579 w 10000"/>
                <a:gd name="connsiteY237" fmla="*/ 6207 h 9994"/>
                <a:gd name="connsiteX238" fmla="*/ 5597 w 10000"/>
                <a:gd name="connsiteY238" fmla="*/ 6173 h 9994"/>
                <a:gd name="connsiteX239" fmla="*/ 5597 w 10000"/>
                <a:gd name="connsiteY239" fmla="*/ 6139 h 9994"/>
                <a:gd name="connsiteX240" fmla="*/ 5561 w 10000"/>
                <a:gd name="connsiteY240" fmla="*/ 6085 h 9994"/>
                <a:gd name="connsiteX241" fmla="*/ 5512 w 10000"/>
                <a:gd name="connsiteY241" fmla="*/ 6034 h 9994"/>
                <a:gd name="connsiteX242" fmla="*/ 5466 w 10000"/>
                <a:gd name="connsiteY242" fmla="*/ 5973 h 9994"/>
                <a:gd name="connsiteX243" fmla="*/ 5424 w 10000"/>
                <a:gd name="connsiteY243" fmla="*/ 5912 h 9994"/>
                <a:gd name="connsiteX244" fmla="*/ 5399 w 10000"/>
                <a:gd name="connsiteY244" fmla="*/ 5851 h 9994"/>
                <a:gd name="connsiteX245" fmla="*/ 5399 w 10000"/>
                <a:gd name="connsiteY245" fmla="*/ 5786 h 9994"/>
                <a:gd name="connsiteX246" fmla="*/ 5399 w 10000"/>
                <a:gd name="connsiteY246" fmla="*/ 5691 h 9994"/>
                <a:gd name="connsiteX247" fmla="*/ 5411 w 10000"/>
                <a:gd name="connsiteY247" fmla="*/ 5600 h 9994"/>
                <a:gd name="connsiteX248" fmla="*/ 5430 w 10000"/>
                <a:gd name="connsiteY248" fmla="*/ 5518 h 9994"/>
                <a:gd name="connsiteX249" fmla="*/ 5454 w 10000"/>
                <a:gd name="connsiteY249" fmla="*/ 5450 h 9994"/>
                <a:gd name="connsiteX250" fmla="*/ 5503 w 10000"/>
                <a:gd name="connsiteY250" fmla="*/ 5399 h 9994"/>
                <a:gd name="connsiteX251" fmla="*/ 5555 w 10000"/>
                <a:gd name="connsiteY251" fmla="*/ 5372 h 9994"/>
                <a:gd name="connsiteX252" fmla="*/ 5615 w 10000"/>
                <a:gd name="connsiteY252" fmla="*/ 5359 h 9994"/>
                <a:gd name="connsiteX253" fmla="*/ 5676 w 10000"/>
                <a:gd name="connsiteY253" fmla="*/ 5372 h 9994"/>
                <a:gd name="connsiteX254" fmla="*/ 5740 w 10000"/>
                <a:gd name="connsiteY254" fmla="*/ 5413 h 9994"/>
                <a:gd name="connsiteX255" fmla="*/ 5820 w 10000"/>
                <a:gd name="connsiteY255" fmla="*/ 5444 h 9994"/>
                <a:gd name="connsiteX256" fmla="*/ 5902 w 10000"/>
                <a:gd name="connsiteY256" fmla="*/ 5471 h 9994"/>
                <a:gd name="connsiteX257" fmla="*/ 5981 w 10000"/>
                <a:gd name="connsiteY257" fmla="*/ 5478 h 9994"/>
                <a:gd name="connsiteX258" fmla="*/ 6048 w 10000"/>
                <a:gd name="connsiteY258" fmla="*/ 5471 h 9994"/>
                <a:gd name="connsiteX259" fmla="*/ 6100 w 10000"/>
                <a:gd name="connsiteY259" fmla="*/ 5471 h 9994"/>
                <a:gd name="connsiteX260" fmla="*/ 6155 w 10000"/>
                <a:gd name="connsiteY260" fmla="*/ 5464 h 9994"/>
                <a:gd name="connsiteX261" fmla="*/ 6197 w 10000"/>
                <a:gd name="connsiteY261" fmla="*/ 5450 h 9994"/>
                <a:gd name="connsiteX262" fmla="*/ 6234 w 10000"/>
                <a:gd name="connsiteY262" fmla="*/ 5413 h 9994"/>
                <a:gd name="connsiteX263" fmla="*/ 6271 w 10000"/>
                <a:gd name="connsiteY263" fmla="*/ 5359 h 9994"/>
                <a:gd name="connsiteX264" fmla="*/ 6310 w 10000"/>
                <a:gd name="connsiteY264" fmla="*/ 5291 h 9994"/>
                <a:gd name="connsiteX265" fmla="*/ 6353 w 10000"/>
                <a:gd name="connsiteY265" fmla="*/ 5213 h 9994"/>
                <a:gd name="connsiteX266" fmla="*/ 6402 w 10000"/>
                <a:gd name="connsiteY266" fmla="*/ 5145 h 9994"/>
                <a:gd name="connsiteX267" fmla="*/ 6450 w 10000"/>
                <a:gd name="connsiteY267" fmla="*/ 5091 h 9994"/>
                <a:gd name="connsiteX268" fmla="*/ 6490 w 10000"/>
                <a:gd name="connsiteY268" fmla="*/ 5064 h 9994"/>
                <a:gd name="connsiteX269" fmla="*/ 6539 w 10000"/>
                <a:gd name="connsiteY269" fmla="*/ 5050 h 9994"/>
                <a:gd name="connsiteX270" fmla="*/ 6600 w 10000"/>
                <a:gd name="connsiteY270" fmla="*/ 5043 h 9994"/>
                <a:gd name="connsiteX271" fmla="*/ 6670 w 10000"/>
                <a:gd name="connsiteY271" fmla="*/ 5036 h 9994"/>
                <a:gd name="connsiteX272" fmla="*/ 6743 w 10000"/>
                <a:gd name="connsiteY272" fmla="*/ 5030 h 9994"/>
                <a:gd name="connsiteX273" fmla="*/ 6798 w 10000"/>
                <a:gd name="connsiteY273" fmla="*/ 5023 h 9994"/>
                <a:gd name="connsiteX274" fmla="*/ 6834 w 10000"/>
                <a:gd name="connsiteY274" fmla="*/ 5006 h 9994"/>
                <a:gd name="connsiteX275" fmla="*/ 6868 w 10000"/>
                <a:gd name="connsiteY275" fmla="*/ 4979 h 9994"/>
                <a:gd name="connsiteX276" fmla="*/ 6910 w 10000"/>
                <a:gd name="connsiteY276" fmla="*/ 4931 h 9994"/>
                <a:gd name="connsiteX277" fmla="*/ 6959 w 10000"/>
                <a:gd name="connsiteY277" fmla="*/ 4870 h 9994"/>
                <a:gd name="connsiteX278" fmla="*/ 7002 w 10000"/>
                <a:gd name="connsiteY278" fmla="*/ 4816 h 9994"/>
                <a:gd name="connsiteX279" fmla="*/ 7032 w 10000"/>
                <a:gd name="connsiteY279" fmla="*/ 4772 h 9994"/>
                <a:gd name="connsiteX280" fmla="*/ 7041 w 10000"/>
                <a:gd name="connsiteY280" fmla="*/ 4704 h 9994"/>
                <a:gd name="connsiteX281" fmla="*/ 7054 w 10000"/>
                <a:gd name="connsiteY281" fmla="*/ 4622 h 9994"/>
                <a:gd name="connsiteX282" fmla="*/ 7072 w 10000"/>
                <a:gd name="connsiteY282" fmla="*/ 4551 h 9994"/>
                <a:gd name="connsiteX283" fmla="*/ 7102 w 10000"/>
                <a:gd name="connsiteY283" fmla="*/ 4483 h 9994"/>
                <a:gd name="connsiteX284" fmla="*/ 7163 w 10000"/>
                <a:gd name="connsiteY284" fmla="*/ 4415 h 9994"/>
                <a:gd name="connsiteX285" fmla="*/ 7233 w 10000"/>
                <a:gd name="connsiteY285" fmla="*/ 4358 h 9994"/>
                <a:gd name="connsiteX286" fmla="*/ 7319 w 10000"/>
                <a:gd name="connsiteY286" fmla="*/ 4324 h 9994"/>
                <a:gd name="connsiteX287" fmla="*/ 7361 w 10000"/>
                <a:gd name="connsiteY287" fmla="*/ 4303 h 9994"/>
                <a:gd name="connsiteX288" fmla="*/ 7392 w 10000"/>
                <a:gd name="connsiteY288" fmla="*/ 4276 h 9994"/>
                <a:gd name="connsiteX289" fmla="*/ 7413 w 10000"/>
                <a:gd name="connsiteY289" fmla="*/ 4236 h 9994"/>
                <a:gd name="connsiteX290" fmla="*/ 7444 w 10000"/>
                <a:gd name="connsiteY290" fmla="*/ 4202 h 9994"/>
                <a:gd name="connsiteX291" fmla="*/ 7480 w 10000"/>
                <a:gd name="connsiteY291" fmla="*/ 4175 h 9994"/>
                <a:gd name="connsiteX292" fmla="*/ 7523 w 10000"/>
                <a:gd name="connsiteY292" fmla="*/ 4158 h 9994"/>
                <a:gd name="connsiteX293" fmla="*/ 7578 w 10000"/>
                <a:gd name="connsiteY293" fmla="*/ 4124 h 9994"/>
                <a:gd name="connsiteX294" fmla="*/ 7648 w 10000"/>
                <a:gd name="connsiteY294" fmla="*/ 4083 h 9994"/>
                <a:gd name="connsiteX295" fmla="*/ 7721 w 10000"/>
                <a:gd name="connsiteY295" fmla="*/ 4049 h 9994"/>
                <a:gd name="connsiteX296" fmla="*/ 7797 w 10000"/>
                <a:gd name="connsiteY296" fmla="*/ 4029 h 9994"/>
                <a:gd name="connsiteX297" fmla="*/ 7870 w 10000"/>
                <a:gd name="connsiteY297" fmla="*/ 4022 h 9994"/>
                <a:gd name="connsiteX298" fmla="*/ 7943 w 10000"/>
                <a:gd name="connsiteY298" fmla="*/ 4029 h 9994"/>
                <a:gd name="connsiteX299" fmla="*/ 8007 w 10000"/>
                <a:gd name="connsiteY299" fmla="*/ 4049 h 9994"/>
                <a:gd name="connsiteX300" fmla="*/ 8080 w 10000"/>
                <a:gd name="connsiteY300" fmla="*/ 4063 h 9994"/>
                <a:gd name="connsiteX301" fmla="*/ 8135 w 10000"/>
                <a:gd name="connsiteY301" fmla="*/ 4076 h 9994"/>
                <a:gd name="connsiteX302" fmla="*/ 8181 w 10000"/>
                <a:gd name="connsiteY302" fmla="*/ 4076 h 9994"/>
                <a:gd name="connsiteX303" fmla="*/ 8218 w 10000"/>
                <a:gd name="connsiteY303" fmla="*/ 4056 h 9994"/>
                <a:gd name="connsiteX304" fmla="*/ 8248 w 10000"/>
                <a:gd name="connsiteY304" fmla="*/ 4008 h 9994"/>
                <a:gd name="connsiteX305" fmla="*/ 8266 w 10000"/>
                <a:gd name="connsiteY305" fmla="*/ 3968 h 9994"/>
                <a:gd name="connsiteX306" fmla="*/ 8266 w 10000"/>
                <a:gd name="connsiteY306" fmla="*/ 3923 h 9994"/>
                <a:gd name="connsiteX307" fmla="*/ 8248 w 10000"/>
                <a:gd name="connsiteY307" fmla="*/ 3862 h 9994"/>
                <a:gd name="connsiteX308" fmla="*/ 8211 w 10000"/>
                <a:gd name="connsiteY308" fmla="*/ 3815 h 9994"/>
                <a:gd name="connsiteX309" fmla="*/ 8172 w 10000"/>
                <a:gd name="connsiteY309" fmla="*/ 3754 h 9994"/>
                <a:gd name="connsiteX310" fmla="*/ 8111 w 10000"/>
                <a:gd name="connsiteY310" fmla="*/ 3689 h 9994"/>
                <a:gd name="connsiteX311" fmla="*/ 8056 w 10000"/>
                <a:gd name="connsiteY311" fmla="*/ 3628 h 9994"/>
                <a:gd name="connsiteX312" fmla="*/ 8001 w 10000"/>
                <a:gd name="connsiteY312" fmla="*/ 3574 h 9994"/>
                <a:gd name="connsiteX313" fmla="*/ 7956 w 10000"/>
                <a:gd name="connsiteY313" fmla="*/ 3530 h 9994"/>
                <a:gd name="connsiteX314" fmla="*/ 7846 w 10000"/>
                <a:gd name="connsiteY314" fmla="*/ 3442 h 9994"/>
                <a:gd name="connsiteX315" fmla="*/ 7733 w 10000"/>
                <a:gd name="connsiteY315" fmla="*/ 3401 h 9994"/>
                <a:gd name="connsiteX316" fmla="*/ 7690 w 10000"/>
                <a:gd name="connsiteY316" fmla="*/ 3380 h 9994"/>
                <a:gd name="connsiteX317" fmla="*/ 7648 w 10000"/>
                <a:gd name="connsiteY317" fmla="*/ 3353 h 9994"/>
                <a:gd name="connsiteX318" fmla="*/ 7611 w 10000"/>
                <a:gd name="connsiteY318" fmla="*/ 3340 h 9994"/>
                <a:gd name="connsiteX319" fmla="*/ 7572 w 10000"/>
                <a:gd name="connsiteY319" fmla="*/ 3333 h 9994"/>
                <a:gd name="connsiteX320" fmla="*/ 7523 w 10000"/>
                <a:gd name="connsiteY320" fmla="*/ 3353 h 9994"/>
                <a:gd name="connsiteX321" fmla="*/ 7474 w 10000"/>
                <a:gd name="connsiteY321" fmla="*/ 3408 h 9994"/>
                <a:gd name="connsiteX322" fmla="*/ 7431 w 10000"/>
                <a:gd name="connsiteY322" fmla="*/ 3469 h 9994"/>
                <a:gd name="connsiteX323" fmla="*/ 7392 w 10000"/>
                <a:gd name="connsiteY323" fmla="*/ 3523 h 9994"/>
                <a:gd name="connsiteX324" fmla="*/ 7337 w 10000"/>
                <a:gd name="connsiteY324" fmla="*/ 3560 h 9994"/>
                <a:gd name="connsiteX325" fmla="*/ 7294 w 10000"/>
                <a:gd name="connsiteY325" fmla="*/ 3567 h 9994"/>
                <a:gd name="connsiteX326" fmla="*/ 7239 w 10000"/>
                <a:gd name="connsiteY326" fmla="*/ 3554 h 9994"/>
                <a:gd name="connsiteX327" fmla="*/ 7182 w 10000"/>
                <a:gd name="connsiteY327" fmla="*/ 3537 h 9994"/>
                <a:gd name="connsiteX328" fmla="*/ 7121 w 10000"/>
                <a:gd name="connsiteY328" fmla="*/ 3509 h 9994"/>
                <a:gd name="connsiteX329" fmla="*/ 7060 w 10000"/>
                <a:gd name="connsiteY329" fmla="*/ 3496 h 9994"/>
                <a:gd name="connsiteX330" fmla="*/ 7020 w 10000"/>
                <a:gd name="connsiteY330" fmla="*/ 3503 h 9994"/>
                <a:gd name="connsiteX331" fmla="*/ 6984 w 10000"/>
                <a:gd name="connsiteY331" fmla="*/ 3530 h 9994"/>
                <a:gd name="connsiteX332" fmla="*/ 6953 w 10000"/>
                <a:gd name="connsiteY332" fmla="*/ 3567 h 9994"/>
                <a:gd name="connsiteX333" fmla="*/ 6923 w 10000"/>
                <a:gd name="connsiteY333" fmla="*/ 3615 h 9994"/>
                <a:gd name="connsiteX334" fmla="*/ 6886 w 10000"/>
                <a:gd name="connsiteY334" fmla="*/ 3655 h 9994"/>
                <a:gd name="connsiteX335" fmla="*/ 6849 w 10000"/>
                <a:gd name="connsiteY335" fmla="*/ 3682 h 9994"/>
                <a:gd name="connsiteX336" fmla="*/ 6810 w 10000"/>
                <a:gd name="connsiteY336" fmla="*/ 3682 h 9994"/>
                <a:gd name="connsiteX337" fmla="*/ 6737 w 10000"/>
                <a:gd name="connsiteY337" fmla="*/ 3642 h 9994"/>
                <a:gd name="connsiteX338" fmla="*/ 6670 w 10000"/>
                <a:gd name="connsiteY338" fmla="*/ 3594 h 9994"/>
                <a:gd name="connsiteX339" fmla="*/ 6624 w 10000"/>
                <a:gd name="connsiteY339" fmla="*/ 3537 h 9994"/>
                <a:gd name="connsiteX340" fmla="*/ 6606 w 10000"/>
                <a:gd name="connsiteY340" fmla="*/ 3469 h 9994"/>
                <a:gd name="connsiteX341" fmla="*/ 6612 w 10000"/>
                <a:gd name="connsiteY341" fmla="*/ 3421 h 9994"/>
                <a:gd name="connsiteX342" fmla="*/ 6636 w 10000"/>
                <a:gd name="connsiteY342" fmla="*/ 3394 h 9994"/>
                <a:gd name="connsiteX343" fmla="*/ 6658 w 10000"/>
                <a:gd name="connsiteY343" fmla="*/ 3360 h 9994"/>
                <a:gd name="connsiteX344" fmla="*/ 6682 w 10000"/>
                <a:gd name="connsiteY344" fmla="*/ 3326 h 9994"/>
                <a:gd name="connsiteX345" fmla="*/ 6694 w 10000"/>
                <a:gd name="connsiteY345" fmla="*/ 3269 h 9994"/>
                <a:gd name="connsiteX346" fmla="*/ 6700 w 10000"/>
                <a:gd name="connsiteY346" fmla="*/ 3167 h 9994"/>
                <a:gd name="connsiteX347" fmla="*/ 6706 w 10000"/>
                <a:gd name="connsiteY347" fmla="*/ 3055 h 9994"/>
                <a:gd name="connsiteX348" fmla="*/ 6725 w 10000"/>
                <a:gd name="connsiteY348" fmla="*/ 2939 h 9994"/>
                <a:gd name="connsiteX349" fmla="*/ 6755 w 10000"/>
                <a:gd name="connsiteY349" fmla="*/ 2841 h 9994"/>
                <a:gd name="connsiteX350" fmla="*/ 6792 w 10000"/>
                <a:gd name="connsiteY350" fmla="*/ 2746 h 9994"/>
                <a:gd name="connsiteX351" fmla="*/ 6822 w 10000"/>
                <a:gd name="connsiteY351" fmla="*/ 2648 h 9994"/>
                <a:gd name="connsiteX352" fmla="*/ 6849 w 10000"/>
                <a:gd name="connsiteY352" fmla="*/ 2553 h 9994"/>
                <a:gd name="connsiteX353" fmla="*/ 6868 w 10000"/>
                <a:gd name="connsiteY353" fmla="*/ 2488 h 9994"/>
                <a:gd name="connsiteX354" fmla="*/ 6892 w 10000"/>
                <a:gd name="connsiteY354" fmla="*/ 2441 h 9994"/>
                <a:gd name="connsiteX355" fmla="*/ 6935 w 10000"/>
                <a:gd name="connsiteY355" fmla="*/ 2413 h 9994"/>
                <a:gd name="connsiteX356" fmla="*/ 6996 w 10000"/>
                <a:gd name="connsiteY356" fmla="*/ 2407 h 9994"/>
                <a:gd name="connsiteX357" fmla="*/ 7060 w 10000"/>
                <a:gd name="connsiteY357" fmla="*/ 2413 h 9994"/>
                <a:gd name="connsiteX358" fmla="*/ 7102 w 10000"/>
                <a:gd name="connsiteY358" fmla="*/ 2434 h 9994"/>
                <a:gd name="connsiteX359" fmla="*/ 7157 w 10000"/>
                <a:gd name="connsiteY359" fmla="*/ 2454 h 9994"/>
                <a:gd name="connsiteX360" fmla="*/ 7206 w 10000"/>
                <a:gd name="connsiteY360" fmla="*/ 2481 h 9994"/>
                <a:gd name="connsiteX361" fmla="*/ 7252 w 10000"/>
                <a:gd name="connsiteY361" fmla="*/ 2491 h 9994"/>
                <a:gd name="connsiteX362" fmla="*/ 7294 w 10000"/>
                <a:gd name="connsiteY362" fmla="*/ 2491 h 9994"/>
                <a:gd name="connsiteX363" fmla="*/ 7331 w 10000"/>
                <a:gd name="connsiteY363" fmla="*/ 2468 h 9994"/>
                <a:gd name="connsiteX364" fmla="*/ 7386 w 10000"/>
                <a:gd name="connsiteY364" fmla="*/ 2379 h 9994"/>
                <a:gd name="connsiteX365" fmla="*/ 7444 w 10000"/>
                <a:gd name="connsiteY365" fmla="*/ 2284 h 9994"/>
                <a:gd name="connsiteX366" fmla="*/ 7505 w 10000"/>
                <a:gd name="connsiteY366" fmla="*/ 2200 h 9994"/>
                <a:gd name="connsiteX367" fmla="*/ 7547 w 10000"/>
                <a:gd name="connsiteY367" fmla="*/ 2166 h 9994"/>
                <a:gd name="connsiteX368" fmla="*/ 7596 w 10000"/>
                <a:gd name="connsiteY368" fmla="*/ 2152 h 9994"/>
                <a:gd name="connsiteX369" fmla="*/ 7636 w 10000"/>
                <a:gd name="connsiteY369" fmla="*/ 2145 h 9994"/>
                <a:gd name="connsiteX370" fmla="*/ 7684 w 10000"/>
                <a:gd name="connsiteY370" fmla="*/ 2132 h 9994"/>
                <a:gd name="connsiteX371" fmla="*/ 7721 w 10000"/>
                <a:gd name="connsiteY371" fmla="*/ 2105 h 9994"/>
                <a:gd name="connsiteX372" fmla="*/ 7739 w 10000"/>
                <a:gd name="connsiteY372" fmla="*/ 2067 h 9994"/>
                <a:gd name="connsiteX373" fmla="*/ 7745 w 10000"/>
                <a:gd name="connsiteY373" fmla="*/ 2013 h 9994"/>
                <a:gd name="connsiteX374" fmla="*/ 7733 w 10000"/>
                <a:gd name="connsiteY374" fmla="*/ 1952 h 9994"/>
                <a:gd name="connsiteX375" fmla="*/ 7721 w 10000"/>
                <a:gd name="connsiteY375" fmla="*/ 1898 h 9994"/>
                <a:gd name="connsiteX376" fmla="*/ 7709 w 10000"/>
                <a:gd name="connsiteY376" fmla="*/ 1854 h 9994"/>
                <a:gd name="connsiteX377" fmla="*/ 7715 w 10000"/>
                <a:gd name="connsiteY377" fmla="*/ 1806 h 9994"/>
                <a:gd name="connsiteX378" fmla="*/ 7727 w 10000"/>
                <a:gd name="connsiteY378" fmla="*/ 1752 h 9994"/>
                <a:gd name="connsiteX379" fmla="*/ 7745 w 10000"/>
                <a:gd name="connsiteY379" fmla="*/ 1684 h 9994"/>
                <a:gd name="connsiteX380" fmla="*/ 7770 w 10000"/>
                <a:gd name="connsiteY380" fmla="*/ 1613 h 9994"/>
                <a:gd name="connsiteX381" fmla="*/ 7788 w 10000"/>
                <a:gd name="connsiteY381" fmla="*/ 1552 h 9994"/>
                <a:gd name="connsiteX382" fmla="*/ 7803 w 10000"/>
                <a:gd name="connsiteY382" fmla="*/ 1497 h 9994"/>
                <a:gd name="connsiteX383" fmla="*/ 7821 w 10000"/>
                <a:gd name="connsiteY383" fmla="*/ 1406 h 9994"/>
                <a:gd name="connsiteX384" fmla="*/ 7834 w 10000"/>
                <a:gd name="connsiteY384" fmla="*/ 1304 h 9994"/>
                <a:gd name="connsiteX385" fmla="*/ 7858 w 10000"/>
                <a:gd name="connsiteY385" fmla="*/ 1199 h 9994"/>
                <a:gd name="connsiteX386" fmla="*/ 7876 w 10000"/>
                <a:gd name="connsiteY386" fmla="*/ 1138 h 9994"/>
                <a:gd name="connsiteX387" fmla="*/ 7888 w 10000"/>
                <a:gd name="connsiteY387" fmla="*/ 1104 h 9994"/>
                <a:gd name="connsiteX388" fmla="*/ 7907 w 10000"/>
                <a:gd name="connsiteY388" fmla="*/ 1070 h 9994"/>
                <a:gd name="connsiteX389" fmla="*/ 7931 w 10000"/>
                <a:gd name="connsiteY389" fmla="*/ 1029 h 9994"/>
                <a:gd name="connsiteX390" fmla="*/ 7968 w 10000"/>
                <a:gd name="connsiteY390" fmla="*/ 992 h 9994"/>
                <a:gd name="connsiteX391" fmla="*/ 8001 w 10000"/>
                <a:gd name="connsiteY391" fmla="*/ 931 h 9994"/>
                <a:gd name="connsiteX392" fmla="*/ 8020 w 10000"/>
                <a:gd name="connsiteY392" fmla="*/ 876 h 9994"/>
                <a:gd name="connsiteX393" fmla="*/ 8026 w 10000"/>
                <a:gd name="connsiteY393" fmla="*/ 829 h 9994"/>
                <a:gd name="connsiteX394" fmla="*/ 8026 w 10000"/>
                <a:gd name="connsiteY394" fmla="*/ 778 h 9994"/>
                <a:gd name="connsiteX395" fmla="*/ 8020 w 10000"/>
                <a:gd name="connsiteY395" fmla="*/ 703 h 9994"/>
                <a:gd name="connsiteX396" fmla="*/ 8130 w 10000"/>
                <a:gd name="connsiteY396" fmla="*/ 3487 h 9994"/>
                <a:gd name="connsiteX397" fmla="*/ 8007 w 10000"/>
                <a:gd name="connsiteY397" fmla="*/ 550 h 9994"/>
                <a:gd name="connsiteX398" fmla="*/ 7989 w 10000"/>
                <a:gd name="connsiteY398" fmla="*/ 503 h 9994"/>
                <a:gd name="connsiteX399" fmla="*/ 7968 w 10000"/>
                <a:gd name="connsiteY399" fmla="*/ 489 h 9994"/>
                <a:gd name="connsiteX400" fmla="*/ 8156 w 10000"/>
                <a:gd name="connsiteY400" fmla="*/ 3947 h 9994"/>
                <a:gd name="connsiteX401" fmla="*/ 8230 w 10000"/>
                <a:gd name="connsiteY401" fmla="*/ 3440 h 9994"/>
                <a:gd name="connsiteX402" fmla="*/ 7699 w 10000"/>
                <a:gd name="connsiteY402" fmla="*/ 3844 h 9994"/>
                <a:gd name="connsiteX403" fmla="*/ 7876 w 10000"/>
                <a:gd name="connsiteY403" fmla="*/ 3525 h 9994"/>
                <a:gd name="connsiteX404" fmla="*/ 7953 w 10000"/>
                <a:gd name="connsiteY404" fmla="*/ 3193 h 9994"/>
                <a:gd name="connsiteX405" fmla="*/ 8038 w 10000"/>
                <a:gd name="connsiteY405" fmla="*/ 3556 h 9994"/>
                <a:gd name="connsiteX406" fmla="*/ 7702 w 10000"/>
                <a:gd name="connsiteY406" fmla="*/ 3385 h 9994"/>
                <a:gd name="connsiteX407" fmla="*/ 7874 w 10000"/>
                <a:gd name="connsiteY407" fmla="*/ 2889 h 9994"/>
                <a:gd name="connsiteX408" fmla="*/ 8374 w 10000"/>
                <a:gd name="connsiteY408" fmla="*/ 3644 h 9994"/>
                <a:gd name="connsiteX409" fmla="*/ 8105 w 10000"/>
                <a:gd name="connsiteY409" fmla="*/ 3444 h 9994"/>
                <a:gd name="connsiteX0" fmla="*/ 7776 w 10000"/>
                <a:gd name="connsiteY0" fmla="*/ 384 h 10000"/>
                <a:gd name="connsiteX1" fmla="*/ 7782 w 10000"/>
                <a:gd name="connsiteY1" fmla="*/ 371 h 10000"/>
                <a:gd name="connsiteX2" fmla="*/ 7797 w 10000"/>
                <a:gd name="connsiteY2" fmla="*/ 337 h 10000"/>
                <a:gd name="connsiteX3" fmla="*/ 7828 w 10000"/>
                <a:gd name="connsiteY3" fmla="*/ 289 h 10000"/>
                <a:gd name="connsiteX4" fmla="*/ 7858 w 10000"/>
                <a:gd name="connsiteY4" fmla="*/ 242 h 10000"/>
                <a:gd name="connsiteX5" fmla="*/ 7888 w 10000"/>
                <a:gd name="connsiteY5" fmla="*/ 181 h 10000"/>
                <a:gd name="connsiteX6" fmla="*/ 7925 w 10000"/>
                <a:gd name="connsiteY6" fmla="*/ 137 h 10000"/>
                <a:gd name="connsiteX7" fmla="*/ 7949 w 10000"/>
                <a:gd name="connsiteY7" fmla="*/ 89 h 10000"/>
                <a:gd name="connsiteX8" fmla="*/ 7974 w 10000"/>
                <a:gd name="connsiteY8" fmla="*/ 62 h 10000"/>
                <a:gd name="connsiteX9" fmla="*/ 8007 w 10000"/>
                <a:gd name="connsiteY9" fmla="*/ 35 h 10000"/>
                <a:gd name="connsiteX10" fmla="*/ 8050 w 10000"/>
                <a:gd name="connsiteY10" fmla="*/ 14 h 10000"/>
                <a:gd name="connsiteX11" fmla="*/ 8099 w 10000"/>
                <a:gd name="connsiteY11" fmla="*/ 1 h 10000"/>
                <a:gd name="connsiteX12" fmla="*/ 8409 w 10000"/>
                <a:gd name="connsiteY12" fmla="*/ 3577 h 10000"/>
                <a:gd name="connsiteX13" fmla="*/ 8264 w 10000"/>
                <a:gd name="connsiteY13" fmla="*/ 3252 h 10000"/>
                <a:gd name="connsiteX14" fmla="*/ 8930 w 10000"/>
                <a:gd name="connsiteY14" fmla="*/ 3487 h 10000"/>
                <a:gd name="connsiteX15" fmla="*/ 8610 w 10000"/>
                <a:gd name="connsiteY15" fmla="*/ 3151 h 10000"/>
                <a:gd name="connsiteX16" fmla="*/ 8135 w 10000"/>
                <a:gd name="connsiteY16" fmla="*/ 442 h 10000"/>
                <a:gd name="connsiteX17" fmla="*/ 8403 w 10000"/>
                <a:gd name="connsiteY17" fmla="*/ 3612 h 10000"/>
                <a:gd name="connsiteX18" fmla="*/ 8971 w 10000"/>
                <a:gd name="connsiteY18" fmla="*/ 3278 h 10000"/>
                <a:gd name="connsiteX19" fmla="*/ 8900 w 10000"/>
                <a:gd name="connsiteY19" fmla="*/ 2961 h 10000"/>
                <a:gd name="connsiteX20" fmla="*/ 8803 w 10000"/>
                <a:gd name="connsiteY20" fmla="*/ 3320 h 10000"/>
                <a:gd name="connsiteX21" fmla="*/ 8830 w 10000"/>
                <a:gd name="connsiteY21" fmla="*/ 3086 h 10000"/>
                <a:gd name="connsiteX22" fmla="*/ 9214 w 10000"/>
                <a:gd name="connsiteY22" fmla="*/ 3628 h 10000"/>
                <a:gd name="connsiteX23" fmla="*/ 9254 w 10000"/>
                <a:gd name="connsiteY23" fmla="*/ 2325 h 10000"/>
                <a:gd name="connsiteX24" fmla="*/ 9418 w 10000"/>
                <a:gd name="connsiteY24" fmla="*/ 2467 h 10000"/>
                <a:gd name="connsiteX25" fmla="*/ 8903 w 10000"/>
                <a:gd name="connsiteY25" fmla="*/ 2716 h 10000"/>
                <a:gd name="connsiteX26" fmla="*/ 9298 w 10000"/>
                <a:gd name="connsiteY26" fmla="*/ 2659 h 10000"/>
                <a:gd name="connsiteX27" fmla="*/ 9241 w 10000"/>
                <a:gd name="connsiteY27" fmla="*/ 2543 h 10000"/>
                <a:gd name="connsiteX28" fmla="*/ 9753 w 10000"/>
                <a:gd name="connsiteY28" fmla="*/ 1692 h 10000"/>
                <a:gd name="connsiteX29" fmla="*/ 9845 w 10000"/>
                <a:gd name="connsiteY29" fmla="*/ 2085 h 10000"/>
                <a:gd name="connsiteX30" fmla="*/ 9747 w 10000"/>
                <a:gd name="connsiteY30" fmla="*/ 2140 h 10000"/>
                <a:gd name="connsiteX31" fmla="*/ 9723 w 10000"/>
                <a:gd name="connsiteY31" fmla="*/ 2374 h 10000"/>
                <a:gd name="connsiteX32" fmla="*/ 9567 w 10000"/>
                <a:gd name="connsiteY32" fmla="*/ 2561 h 10000"/>
                <a:gd name="connsiteX33" fmla="*/ 9400 w 10000"/>
                <a:gd name="connsiteY33" fmla="*/ 2935 h 10000"/>
                <a:gd name="connsiteX34" fmla="*/ 9147 w 10000"/>
                <a:gd name="connsiteY34" fmla="*/ 3243 h 10000"/>
                <a:gd name="connsiteX35" fmla="*/ 9101 w 10000"/>
                <a:gd name="connsiteY35" fmla="*/ 3403 h 10000"/>
                <a:gd name="connsiteX36" fmla="*/ 9269 w 10000"/>
                <a:gd name="connsiteY36" fmla="*/ 3603 h 10000"/>
                <a:gd name="connsiteX37" fmla="*/ 9394 w 10000"/>
                <a:gd name="connsiteY37" fmla="*/ 3796 h 10000"/>
                <a:gd name="connsiteX38" fmla="*/ 9357 w 10000"/>
                <a:gd name="connsiteY38" fmla="*/ 4071 h 10000"/>
                <a:gd name="connsiteX39" fmla="*/ 9381 w 10000"/>
                <a:gd name="connsiteY39" fmla="*/ 4293 h 10000"/>
                <a:gd name="connsiteX40" fmla="*/ 9232 w 10000"/>
                <a:gd name="connsiteY40" fmla="*/ 4218 h 10000"/>
                <a:gd name="connsiteX41" fmla="*/ 9183 w 10000"/>
                <a:gd name="connsiteY41" fmla="*/ 4286 h 10000"/>
                <a:gd name="connsiteX42" fmla="*/ 9052 w 10000"/>
                <a:gd name="connsiteY42" fmla="*/ 4239 h 10000"/>
                <a:gd name="connsiteX43" fmla="*/ 8979 w 10000"/>
                <a:gd name="connsiteY43" fmla="*/ 4425 h 10000"/>
                <a:gd name="connsiteX44" fmla="*/ 9107 w 10000"/>
                <a:gd name="connsiteY44" fmla="*/ 4452 h 10000"/>
                <a:gd name="connsiteX45" fmla="*/ 9232 w 10000"/>
                <a:gd name="connsiteY45" fmla="*/ 4639 h 10000"/>
                <a:gd name="connsiteX46" fmla="*/ 9214 w 10000"/>
                <a:gd name="connsiteY46" fmla="*/ 4921 h 10000"/>
                <a:gd name="connsiteX47" fmla="*/ 9321 w 10000"/>
                <a:gd name="connsiteY47" fmla="*/ 5087 h 10000"/>
                <a:gd name="connsiteX48" fmla="*/ 9327 w 10000"/>
                <a:gd name="connsiteY48" fmla="*/ 5189 h 10000"/>
                <a:gd name="connsiteX49" fmla="*/ 9418 w 10000"/>
                <a:gd name="connsiteY49" fmla="*/ 5209 h 10000"/>
                <a:gd name="connsiteX50" fmla="*/ 9659 w 10000"/>
                <a:gd name="connsiteY50" fmla="*/ 5002 h 10000"/>
                <a:gd name="connsiteX51" fmla="*/ 9778 w 10000"/>
                <a:gd name="connsiteY51" fmla="*/ 5226 h 10000"/>
                <a:gd name="connsiteX52" fmla="*/ 9884 w 10000"/>
                <a:gd name="connsiteY52" fmla="*/ 5453 h 10000"/>
                <a:gd name="connsiteX53" fmla="*/ 10000 w 10000"/>
                <a:gd name="connsiteY53" fmla="*/ 5528 h 10000"/>
                <a:gd name="connsiteX54" fmla="*/ 10000 w 10000"/>
                <a:gd name="connsiteY54" fmla="*/ 5688 h 10000"/>
                <a:gd name="connsiteX55" fmla="*/ 9869 w 10000"/>
                <a:gd name="connsiteY55" fmla="*/ 5862 h 10000"/>
                <a:gd name="connsiteX56" fmla="*/ 9717 w 10000"/>
                <a:gd name="connsiteY56" fmla="*/ 6024 h 10000"/>
                <a:gd name="connsiteX57" fmla="*/ 9561 w 10000"/>
                <a:gd name="connsiteY57" fmla="*/ 5991 h 10000"/>
                <a:gd name="connsiteX58" fmla="*/ 9549 w 10000"/>
                <a:gd name="connsiteY58" fmla="*/ 6116 h 10000"/>
                <a:gd name="connsiteX59" fmla="*/ 9449 w 10000"/>
                <a:gd name="connsiteY59" fmla="*/ 6170 h 10000"/>
                <a:gd name="connsiteX60" fmla="*/ 9238 w 10000"/>
                <a:gd name="connsiteY60" fmla="*/ 6238 h 10000"/>
                <a:gd name="connsiteX61" fmla="*/ 9083 w 10000"/>
                <a:gd name="connsiteY61" fmla="*/ 6438 h 10000"/>
                <a:gd name="connsiteX62" fmla="*/ 8921 w 10000"/>
                <a:gd name="connsiteY62" fmla="*/ 6584 h 10000"/>
                <a:gd name="connsiteX63" fmla="*/ 8787 w 10000"/>
                <a:gd name="connsiteY63" fmla="*/ 6825 h 10000"/>
                <a:gd name="connsiteX64" fmla="*/ 8650 w 10000"/>
                <a:gd name="connsiteY64" fmla="*/ 6605 h 10000"/>
                <a:gd name="connsiteX65" fmla="*/ 8525 w 10000"/>
                <a:gd name="connsiteY65" fmla="*/ 6503 h 10000"/>
                <a:gd name="connsiteX66" fmla="*/ 8434 w 10000"/>
                <a:gd name="connsiteY66" fmla="*/ 6598 h 10000"/>
                <a:gd name="connsiteX67" fmla="*/ 8495 w 10000"/>
                <a:gd name="connsiteY67" fmla="*/ 6673 h 10000"/>
                <a:gd name="connsiteX68" fmla="*/ 8495 w 10000"/>
                <a:gd name="connsiteY68" fmla="*/ 6893 h 10000"/>
                <a:gd name="connsiteX69" fmla="*/ 8565 w 10000"/>
                <a:gd name="connsiteY69" fmla="*/ 7080 h 10000"/>
                <a:gd name="connsiteX70" fmla="*/ 8464 w 10000"/>
                <a:gd name="connsiteY70" fmla="*/ 7260 h 10000"/>
                <a:gd name="connsiteX71" fmla="*/ 8440 w 10000"/>
                <a:gd name="connsiteY71" fmla="*/ 7185 h 10000"/>
                <a:gd name="connsiteX72" fmla="*/ 8236 w 10000"/>
                <a:gd name="connsiteY72" fmla="*/ 7178 h 10000"/>
                <a:gd name="connsiteX73" fmla="*/ 8093 w 10000"/>
                <a:gd name="connsiteY73" fmla="*/ 7032 h 10000"/>
                <a:gd name="connsiteX74" fmla="*/ 8044 w 10000"/>
                <a:gd name="connsiteY74" fmla="*/ 6825 h 10000"/>
                <a:gd name="connsiteX75" fmla="*/ 7943 w 10000"/>
                <a:gd name="connsiteY75" fmla="*/ 6686 h 10000"/>
                <a:gd name="connsiteX76" fmla="*/ 7864 w 10000"/>
                <a:gd name="connsiteY76" fmla="*/ 6530 h 10000"/>
                <a:gd name="connsiteX77" fmla="*/ 7788 w 10000"/>
                <a:gd name="connsiteY77" fmla="*/ 6483 h 10000"/>
                <a:gd name="connsiteX78" fmla="*/ 7727 w 10000"/>
                <a:gd name="connsiteY78" fmla="*/ 6584 h 10000"/>
                <a:gd name="connsiteX79" fmla="*/ 7636 w 10000"/>
                <a:gd name="connsiteY79" fmla="*/ 6591 h 10000"/>
                <a:gd name="connsiteX80" fmla="*/ 7523 w 10000"/>
                <a:gd name="connsiteY80" fmla="*/ 6673 h 10000"/>
                <a:gd name="connsiteX81" fmla="*/ 7553 w 10000"/>
                <a:gd name="connsiteY81" fmla="*/ 6903 h 10000"/>
                <a:gd name="connsiteX82" fmla="*/ 7438 w 10000"/>
                <a:gd name="connsiteY82" fmla="*/ 6951 h 10000"/>
                <a:gd name="connsiteX83" fmla="*/ 7355 w 10000"/>
                <a:gd name="connsiteY83" fmla="*/ 6917 h 10000"/>
                <a:gd name="connsiteX84" fmla="*/ 7270 w 10000"/>
                <a:gd name="connsiteY84" fmla="*/ 7039 h 10000"/>
                <a:gd name="connsiteX85" fmla="*/ 7151 w 10000"/>
                <a:gd name="connsiteY85" fmla="*/ 7032 h 10000"/>
                <a:gd name="connsiteX86" fmla="*/ 6996 w 10000"/>
                <a:gd name="connsiteY86" fmla="*/ 7219 h 10000"/>
                <a:gd name="connsiteX87" fmla="*/ 6849 w 10000"/>
                <a:gd name="connsiteY87" fmla="*/ 7232 h 10000"/>
                <a:gd name="connsiteX88" fmla="*/ 6798 w 10000"/>
                <a:gd name="connsiteY88" fmla="*/ 6971 h 10000"/>
                <a:gd name="connsiteX89" fmla="*/ 6651 w 10000"/>
                <a:gd name="connsiteY89" fmla="*/ 6958 h 10000"/>
                <a:gd name="connsiteX90" fmla="*/ 6575 w 10000"/>
                <a:gd name="connsiteY90" fmla="*/ 7100 h 10000"/>
                <a:gd name="connsiteX91" fmla="*/ 6557 w 10000"/>
                <a:gd name="connsiteY91" fmla="*/ 7266 h 10000"/>
                <a:gd name="connsiteX92" fmla="*/ 6459 w 10000"/>
                <a:gd name="connsiteY92" fmla="*/ 7399 h 10000"/>
                <a:gd name="connsiteX93" fmla="*/ 6496 w 10000"/>
                <a:gd name="connsiteY93" fmla="*/ 7539 h 10000"/>
                <a:gd name="connsiteX94" fmla="*/ 6450 w 10000"/>
                <a:gd name="connsiteY94" fmla="*/ 7620 h 10000"/>
                <a:gd name="connsiteX95" fmla="*/ 6658 w 10000"/>
                <a:gd name="connsiteY95" fmla="*/ 7916 h 10000"/>
                <a:gd name="connsiteX96" fmla="*/ 6322 w 10000"/>
                <a:gd name="connsiteY96" fmla="*/ 8061 h 10000"/>
                <a:gd name="connsiteX97" fmla="*/ 6137 w 10000"/>
                <a:gd name="connsiteY97" fmla="*/ 8061 h 10000"/>
                <a:gd name="connsiteX98" fmla="*/ 5874 w 10000"/>
                <a:gd name="connsiteY98" fmla="*/ 8167 h 10000"/>
                <a:gd name="connsiteX99" fmla="*/ 5728 w 10000"/>
                <a:gd name="connsiteY99" fmla="*/ 8570 h 10000"/>
                <a:gd name="connsiteX100" fmla="*/ 5491 w 10000"/>
                <a:gd name="connsiteY100" fmla="*/ 8669 h 10000"/>
                <a:gd name="connsiteX101" fmla="*/ 5381 w 10000"/>
                <a:gd name="connsiteY101" fmla="*/ 8615 h 10000"/>
                <a:gd name="connsiteX102" fmla="*/ 5274 w 10000"/>
                <a:gd name="connsiteY102" fmla="*/ 8815 h 10000"/>
                <a:gd name="connsiteX103" fmla="*/ 5101 w 10000"/>
                <a:gd name="connsiteY103" fmla="*/ 8750 h 10000"/>
                <a:gd name="connsiteX104" fmla="*/ 4939 w 10000"/>
                <a:gd name="connsiteY104" fmla="*/ 8950 h 10000"/>
                <a:gd name="connsiteX105" fmla="*/ 4878 w 10000"/>
                <a:gd name="connsiteY105" fmla="*/ 9223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9 h 10000"/>
                <a:gd name="connsiteX111" fmla="*/ 3775 w 10000"/>
                <a:gd name="connsiteY111" fmla="*/ 9572 h 10000"/>
                <a:gd name="connsiteX112" fmla="*/ 3641 w 10000"/>
                <a:gd name="connsiteY112" fmla="*/ 9437 h 10000"/>
                <a:gd name="connsiteX113" fmla="*/ 3757 w 10000"/>
                <a:gd name="connsiteY113" fmla="*/ 9186 h 10000"/>
                <a:gd name="connsiteX114" fmla="*/ 3803 w 10000"/>
                <a:gd name="connsiteY114" fmla="*/ 9022 h 10000"/>
                <a:gd name="connsiteX115" fmla="*/ 3702 w 10000"/>
                <a:gd name="connsiteY115" fmla="*/ 8862 h 10000"/>
                <a:gd name="connsiteX116" fmla="*/ 3504 w 10000"/>
                <a:gd name="connsiteY116" fmla="*/ 8923 h 10000"/>
                <a:gd name="connsiteX117" fmla="*/ 3397 w 10000"/>
                <a:gd name="connsiteY117" fmla="*/ 9192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4 h 10000"/>
                <a:gd name="connsiteX124" fmla="*/ 2663 w 10000"/>
                <a:gd name="connsiteY124" fmla="*/ 9379 h 10000"/>
                <a:gd name="connsiteX125" fmla="*/ 2663 w 10000"/>
                <a:gd name="connsiteY125" fmla="*/ 9015 h 10000"/>
                <a:gd name="connsiteX126" fmla="*/ 2526 w 10000"/>
                <a:gd name="connsiteY126" fmla="*/ 8883 h 10000"/>
                <a:gd name="connsiteX127" fmla="*/ 2297 w 10000"/>
                <a:gd name="connsiteY127" fmla="*/ 8889 h 10000"/>
                <a:gd name="connsiteX128" fmla="*/ 2005 w 10000"/>
                <a:gd name="connsiteY128" fmla="*/ 9209 h 10000"/>
                <a:gd name="connsiteX129" fmla="*/ 1597 w 10000"/>
                <a:gd name="connsiteY129" fmla="*/ 9209 h 10000"/>
                <a:gd name="connsiteX130" fmla="*/ 1344 w 10000"/>
                <a:gd name="connsiteY130" fmla="*/ 9062 h 10000"/>
                <a:gd name="connsiteX131" fmla="*/ 1356 w 10000"/>
                <a:gd name="connsiteY131" fmla="*/ 8855 h 10000"/>
                <a:gd name="connsiteX132" fmla="*/ 1152 w 10000"/>
                <a:gd name="connsiteY132" fmla="*/ 8842 h 10000"/>
                <a:gd name="connsiteX133" fmla="*/ 920 w 10000"/>
                <a:gd name="connsiteY133" fmla="*/ 8615 h 10000"/>
                <a:gd name="connsiteX134" fmla="*/ 1069 w 10000"/>
                <a:gd name="connsiteY134" fmla="*/ 8380 h 10000"/>
                <a:gd name="connsiteX135" fmla="*/ 1207 w 10000"/>
                <a:gd name="connsiteY135" fmla="*/ 8336 h 10000"/>
                <a:gd name="connsiteX136" fmla="*/ 1146 w 10000"/>
                <a:gd name="connsiteY136" fmla="*/ 8109 h 10000"/>
                <a:gd name="connsiteX137" fmla="*/ 902 w 10000"/>
                <a:gd name="connsiteY137" fmla="*/ 8014 h 10000"/>
                <a:gd name="connsiteX138" fmla="*/ 619 w 10000"/>
                <a:gd name="connsiteY138" fmla="*/ 8055 h 10000"/>
                <a:gd name="connsiteX139" fmla="*/ 475 w 10000"/>
                <a:gd name="connsiteY139" fmla="*/ 8241 h 10000"/>
                <a:gd name="connsiteX140" fmla="*/ 338 w 10000"/>
                <a:gd name="connsiteY140" fmla="*/ 8221 h 10000"/>
                <a:gd name="connsiteX141" fmla="*/ 104 w 10000"/>
                <a:gd name="connsiteY141" fmla="*/ 7916 h 10000"/>
                <a:gd name="connsiteX142" fmla="*/ 0 w 10000"/>
                <a:gd name="connsiteY142" fmla="*/ 7586 h 10000"/>
                <a:gd name="connsiteX143" fmla="*/ 55 w 10000"/>
                <a:gd name="connsiteY143" fmla="*/ 7392 h 10000"/>
                <a:gd name="connsiteX144" fmla="*/ 30 w 10000"/>
                <a:gd name="connsiteY144" fmla="*/ 6971 h 10000"/>
                <a:gd name="connsiteX145" fmla="*/ 43 w 10000"/>
                <a:gd name="connsiteY145" fmla="*/ 6978 h 10000"/>
                <a:gd name="connsiteX146" fmla="*/ 91 w 10000"/>
                <a:gd name="connsiteY146" fmla="*/ 6978 h 10000"/>
                <a:gd name="connsiteX147" fmla="*/ 158 w 10000"/>
                <a:gd name="connsiteY147" fmla="*/ 6985 h 10000"/>
                <a:gd name="connsiteX148" fmla="*/ 241 w 10000"/>
                <a:gd name="connsiteY148" fmla="*/ 6998 h 10000"/>
                <a:gd name="connsiteX149" fmla="*/ 332 w 10000"/>
                <a:gd name="connsiteY149" fmla="*/ 7005 h 10000"/>
                <a:gd name="connsiteX150" fmla="*/ 420 w 10000"/>
                <a:gd name="connsiteY150" fmla="*/ 7019 h 10000"/>
                <a:gd name="connsiteX151" fmla="*/ 506 w 10000"/>
                <a:gd name="connsiteY151" fmla="*/ 7032 h 10000"/>
                <a:gd name="connsiteX152" fmla="*/ 576 w 10000"/>
                <a:gd name="connsiteY152" fmla="*/ 7046 h 10000"/>
                <a:gd name="connsiteX153" fmla="*/ 631 w 10000"/>
                <a:gd name="connsiteY153" fmla="*/ 7059 h 10000"/>
                <a:gd name="connsiteX154" fmla="*/ 740 w 10000"/>
                <a:gd name="connsiteY154" fmla="*/ 7087 h 10000"/>
                <a:gd name="connsiteX155" fmla="*/ 847 w 10000"/>
                <a:gd name="connsiteY155" fmla="*/ 7087 h 10000"/>
                <a:gd name="connsiteX156" fmla="*/ 938 w 10000"/>
                <a:gd name="connsiteY156" fmla="*/ 7059 h 10000"/>
                <a:gd name="connsiteX157" fmla="*/ 984 w 10000"/>
                <a:gd name="connsiteY157" fmla="*/ 7039 h 10000"/>
                <a:gd name="connsiteX158" fmla="*/ 1027 w 10000"/>
                <a:gd name="connsiteY158" fmla="*/ 7019 h 10000"/>
                <a:gd name="connsiteX159" fmla="*/ 1069 w 10000"/>
                <a:gd name="connsiteY159" fmla="*/ 7012 h 10000"/>
                <a:gd name="connsiteX160" fmla="*/ 1118 w 10000"/>
                <a:gd name="connsiteY160" fmla="*/ 7005 h 10000"/>
                <a:gd name="connsiteX161" fmla="*/ 1176 w 10000"/>
                <a:gd name="connsiteY161" fmla="*/ 7019 h 10000"/>
                <a:gd name="connsiteX162" fmla="*/ 1255 w 10000"/>
                <a:gd name="connsiteY162" fmla="*/ 7039 h 10000"/>
                <a:gd name="connsiteX163" fmla="*/ 1344 w 10000"/>
                <a:gd name="connsiteY163" fmla="*/ 7053 h 10000"/>
                <a:gd name="connsiteX164" fmla="*/ 1441 w 10000"/>
                <a:gd name="connsiteY164" fmla="*/ 7066 h 10000"/>
                <a:gd name="connsiteX165" fmla="*/ 1517 w 10000"/>
                <a:gd name="connsiteY165" fmla="*/ 7080 h 10000"/>
                <a:gd name="connsiteX166" fmla="*/ 1578 w 10000"/>
                <a:gd name="connsiteY166" fmla="*/ 7080 h 10000"/>
                <a:gd name="connsiteX167" fmla="*/ 1651 w 10000"/>
                <a:gd name="connsiteY167" fmla="*/ 7087 h 10000"/>
                <a:gd name="connsiteX168" fmla="*/ 1706 w 10000"/>
                <a:gd name="connsiteY168" fmla="*/ 7107 h 10000"/>
                <a:gd name="connsiteX169" fmla="*/ 1752 w 10000"/>
                <a:gd name="connsiteY169" fmla="*/ 7137 h 10000"/>
                <a:gd name="connsiteX170" fmla="*/ 1795 w 10000"/>
                <a:gd name="connsiteY170" fmla="*/ 7185 h 10000"/>
                <a:gd name="connsiteX171" fmla="*/ 1849 w 10000"/>
                <a:gd name="connsiteY171" fmla="*/ 7239 h 10000"/>
                <a:gd name="connsiteX172" fmla="*/ 1907 w 10000"/>
                <a:gd name="connsiteY172" fmla="*/ 7287 h 10000"/>
                <a:gd name="connsiteX173" fmla="*/ 1968 w 10000"/>
                <a:gd name="connsiteY173" fmla="*/ 7314 h 10000"/>
                <a:gd name="connsiteX174" fmla="*/ 2029 w 10000"/>
                <a:gd name="connsiteY174" fmla="*/ 7338 h 10000"/>
                <a:gd name="connsiteX175" fmla="*/ 2087 w 10000"/>
                <a:gd name="connsiteY175" fmla="*/ 7372 h 10000"/>
                <a:gd name="connsiteX176" fmla="*/ 2160 w 10000"/>
                <a:gd name="connsiteY176" fmla="*/ 7406 h 10000"/>
                <a:gd name="connsiteX177" fmla="*/ 2252 w 10000"/>
                <a:gd name="connsiteY177" fmla="*/ 7439 h 10000"/>
                <a:gd name="connsiteX178" fmla="*/ 2322 w 10000"/>
                <a:gd name="connsiteY178" fmla="*/ 7453 h 10000"/>
                <a:gd name="connsiteX179" fmla="*/ 2413 w 10000"/>
                <a:gd name="connsiteY179" fmla="*/ 7460 h 10000"/>
                <a:gd name="connsiteX180" fmla="*/ 2502 w 10000"/>
                <a:gd name="connsiteY180" fmla="*/ 7467 h 10000"/>
                <a:gd name="connsiteX181" fmla="*/ 2593 w 10000"/>
                <a:gd name="connsiteY181" fmla="*/ 7467 h 10000"/>
                <a:gd name="connsiteX182" fmla="*/ 2663 w 10000"/>
                <a:gd name="connsiteY182" fmla="*/ 7467 h 10000"/>
                <a:gd name="connsiteX183" fmla="*/ 2718 w 10000"/>
                <a:gd name="connsiteY183" fmla="*/ 7473 h 10000"/>
                <a:gd name="connsiteX184" fmla="*/ 2754 w 10000"/>
                <a:gd name="connsiteY184" fmla="*/ 7487 h 10000"/>
                <a:gd name="connsiteX185" fmla="*/ 2785 w 10000"/>
                <a:gd name="connsiteY185" fmla="*/ 7515 h 10000"/>
                <a:gd name="connsiteX186" fmla="*/ 2815 w 10000"/>
                <a:gd name="connsiteY186" fmla="*/ 7546 h 10000"/>
                <a:gd name="connsiteX187" fmla="*/ 2849 w 10000"/>
                <a:gd name="connsiteY187" fmla="*/ 7573 h 10000"/>
                <a:gd name="connsiteX188" fmla="*/ 2885 w 10000"/>
                <a:gd name="connsiteY188" fmla="*/ 7586 h 10000"/>
                <a:gd name="connsiteX189" fmla="*/ 2940 w 10000"/>
                <a:gd name="connsiteY189" fmla="*/ 7593 h 10000"/>
                <a:gd name="connsiteX190" fmla="*/ 3001 w 10000"/>
                <a:gd name="connsiteY190" fmla="*/ 7580 h 10000"/>
                <a:gd name="connsiteX191" fmla="*/ 3053 w 10000"/>
                <a:gd name="connsiteY191" fmla="*/ 7546 h 10000"/>
                <a:gd name="connsiteX192" fmla="*/ 3120 w 10000"/>
                <a:gd name="connsiteY192" fmla="*/ 7487 h 10000"/>
                <a:gd name="connsiteX193" fmla="*/ 3193 w 10000"/>
                <a:gd name="connsiteY193" fmla="*/ 7419 h 10000"/>
                <a:gd name="connsiteX194" fmla="*/ 3269 w 10000"/>
                <a:gd name="connsiteY194" fmla="*/ 7365 h 10000"/>
                <a:gd name="connsiteX195" fmla="*/ 3361 w 10000"/>
                <a:gd name="connsiteY195" fmla="*/ 7317 h 10000"/>
                <a:gd name="connsiteX196" fmla="*/ 3455 w 10000"/>
                <a:gd name="connsiteY196" fmla="*/ 7273 h 10000"/>
                <a:gd name="connsiteX197" fmla="*/ 3547 w 10000"/>
                <a:gd name="connsiteY197" fmla="*/ 7226 h 10000"/>
                <a:gd name="connsiteX198" fmla="*/ 3653 w 10000"/>
                <a:gd name="connsiteY198" fmla="*/ 7171 h 10000"/>
                <a:gd name="connsiteX199" fmla="*/ 3781 w 10000"/>
                <a:gd name="connsiteY199" fmla="*/ 7117 h 10000"/>
                <a:gd name="connsiteX200" fmla="*/ 3906 w 10000"/>
                <a:gd name="connsiteY200" fmla="*/ 7080 h 10000"/>
                <a:gd name="connsiteX201" fmla="*/ 4037 w 10000"/>
                <a:gd name="connsiteY201" fmla="*/ 7053 h 10000"/>
                <a:gd name="connsiteX202" fmla="*/ 4098 w 10000"/>
                <a:gd name="connsiteY202" fmla="*/ 7046 h 10000"/>
                <a:gd name="connsiteX203" fmla="*/ 4135 w 10000"/>
                <a:gd name="connsiteY203" fmla="*/ 7046 h 10000"/>
                <a:gd name="connsiteX204" fmla="*/ 4153 w 10000"/>
                <a:gd name="connsiteY204" fmla="*/ 7053 h 10000"/>
                <a:gd name="connsiteX205" fmla="*/ 4165 w 10000"/>
                <a:gd name="connsiteY205" fmla="*/ 7053 h 10000"/>
                <a:gd name="connsiteX206" fmla="*/ 4177 w 10000"/>
                <a:gd name="connsiteY206" fmla="*/ 7059 h 10000"/>
                <a:gd name="connsiteX207" fmla="*/ 4199 w 10000"/>
                <a:gd name="connsiteY207" fmla="*/ 7059 h 10000"/>
                <a:gd name="connsiteX208" fmla="*/ 4241 w 10000"/>
                <a:gd name="connsiteY208" fmla="*/ 7059 h 10000"/>
                <a:gd name="connsiteX209" fmla="*/ 4321 w 10000"/>
                <a:gd name="connsiteY209" fmla="*/ 7053 h 10000"/>
                <a:gd name="connsiteX210" fmla="*/ 4458 w 10000"/>
                <a:gd name="connsiteY210" fmla="*/ 7039 h 10000"/>
                <a:gd name="connsiteX211" fmla="*/ 4564 w 10000"/>
                <a:gd name="connsiteY211" fmla="*/ 7025 h 10000"/>
                <a:gd name="connsiteX212" fmla="*/ 4650 w 10000"/>
                <a:gd name="connsiteY212" fmla="*/ 7005 h 10000"/>
                <a:gd name="connsiteX213" fmla="*/ 4717 w 10000"/>
                <a:gd name="connsiteY213" fmla="*/ 6985 h 10000"/>
                <a:gd name="connsiteX214" fmla="*/ 4756 w 10000"/>
                <a:gd name="connsiteY214" fmla="*/ 6964 h 10000"/>
                <a:gd name="connsiteX215" fmla="*/ 4787 w 10000"/>
                <a:gd name="connsiteY215" fmla="*/ 6937 h 10000"/>
                <a:gd name="connsiteX216" fmla="*/ 4805 w 10000"/>
                <a:gd name="connsiteY216" fmla="*/ 6903 h 10000"/>
                <a:gd name="connsiteX217" fmla="*/ 4817 w 10000"/>
                <a:gd name="connsiteY217" fmla="*/ 6886 h 10000"/>
                <a:gd name="connsiteX218" fmla="*/ 4842 w 10000"/>
                <a:gd name="connsiteY218" fmla="*/ 6866 h 10000"/>
                <a:gd name="connsiteX219" fmla="*/ 4884 w 10000"/>
                <a:gd name="connsiteY219" fmla="*/ 6846 h 10000"/>
                <a:gd name="connsiteX220" fmla="*/ 4942 w 10000"/>
                <a:gd name="connsiteY220" fmla="*/ 6832 h 10000"/>
                <a:gd name="connsiteX221" fmla="*/ 4997 w 10000"/>
                <a:gd name="connsiteY221" fmla="*/ 6805 h 10000"/>
                <a:gd name="connsiteX222" fmla="*/ 5046 w 10000"/>
                <a:gd name="connsiteY222" fmla="*/ 6764 h 10000"/>
                <a:gd name="connsiteX223" fmla="*/ 5082 w 10000"/>
                <a:gd name="connsiteY223" fmla="*/ 6696 h 10000"/>
                <a:gd name="connsiteX224" fmla="*/ 5101 w 10000"/>
                <a:gd name="connsiteY224" fmla="*/ 6639 h 10000"/>
                <a:gd name="connsiteX225" fmla="*/ 5119 w 10000"/>
                <a:gd name="connsiteY225" fmla="*/ 6584 h 10000"/>
                <a:gd name="connsiteX226" fmla="*/ 5134 w 10000"/>
                <a:gd name="connsiteY226" fmla="*/ 6537 h 10000"/>
                <a:gd name="connsiteX227" fmla="*/ 5171 w 10000"/>
                <a:gd name="connsiteY227" fmla="*/ 6489 h 10000"/>
                <a:gd name="connsiteX228" fmla="*/ 5225 w 10000"/>
                <a:gd name="connsiteY228" fmla="*/ 6445 h 10000"/>
                <a:gd name="connsiteX229" fmla="*/ 5293 w 10000"/>
                <a:gd name="connsiteY229" fmla="*/ 6405 h 10000"/>
                <a:gd name="connsiteX230" fmla="*/ 5338 w 10000"/>
                <a:gd name="connsiteY230" fmla="*/ 6371 h 10000"/>
                <a:gd name="connsiteX231" fmla="*/ 5375 w 10000"/>
                <a:gd name="connsiteY231" fmla="*/ 6350 h 10000"/>
                <a:gd name="connsiteX232" fmla="*/ 5399 w 10000"/>
                <a:gd name="connsiteY232" fmla="*/ 6330 h 10000"/>
                <a:gd name="connsiteX233" fmla="*/ 5424 w 10000"/>
                <a:gd name="connsiteY233" fmla="*/ 6310 h 10000"/>
                <a:gd name="connsiteX234" fmla="*/ 5454 w 10000"/>
                <a:gd name="connsiteY234" fmla="*/ 6289 h 10000"/>
                <a:gd name="connsiteX235" fmla="*/ 5497 w 10000"/>
                <a:gd name="connsiteY235" fmla="*/ 6269 h 10000"/>
                <a:gd name="connsiteX236" fmla="*/ 5536 w 10000"/>
                <a:gd name="connsiteY236" fmla="*/ 6245 h 10000"/>
                <a:gd name="connsiteX237" fmla="*/ 5579 w 10000"/>
                <a:gd name="connsiteY237" fmla="*/ 6211 h 10000"/>
                <a:gd name="connsiteX238" fmla="*/ 5597 w 10000"/>
                <a:gd name="connsiteY238" fmla="*/ 6177 h 10000"/>
                <a:gd name="connsiteX239" fmla="*/ 5597 w 10000"/>
                <a:gd name="connsiteY239" fmla="*/ 6143 h 10000"/>
                <a:gd name="connsiteX240" fmla="*/ 5561 w 10000"/>
                <a:gd name="connsiteY240" fmla="*/ 6089 h 10000"/>
                <a:gd name="connsiteX241" fmla="*/ 5512 w 10000"/>
                <a:gd name="connsiteY241" fmla="*/ 6038 h 10000"/>
                <a:gd name="connsiteX242" fmla="*/ 5466 w 10000"/>
                <a:gd name="connsiteY242" fmla="*/ 5977 h 10000"/>
                <a:gd name="connsiteX243" fmla="*/ 5424 w 10000"/>
                <a:gd name="connsiteY243" fmla="*/ 5916 h 10000"/>
                <a:gd name="connsiteX244" fmla="*/ 5399 w 10000"/>
                <a:gd name="connsiteY244" fmla="*/ 5855 h 10000"/>
                <a:gd name="connsiteX245" fmla="*/ 5399 w 10000"/>
                <a:gd name="connsiteY245" fmla="*/ 5789 h 10000"/>
                <a:gd name="connsiteX246" fmla="*/ 5399 w 10000"/>
                <a:gd name="connsiteY246" fmla="*/ 5694 h 10000"/>
                <a:gd name="connsiteX247" fmla="*/ 5411 w 10000"/>
                <a:gd name="connsiteY247" fmla="*/ 5603 h 10000"/>
                <a:gd name="connsiteX248" fmla="*/ 5430 w 10000"/>
                <a:gd name="connsiteY248" fmla="*/ 5521 h 10000"/>
                <a:gd name="connsiteX249" fmla="*/ 5454 w 10000"/>
                <a:gd name="connsiteY249" fmla="*/ 5453 h 10000"/>
                <a:gd name="connsiteX250" fmla="*/ 5503 w 10000"/>
                <a:gd name="connsiteY250" fmla="*/ 5402 h 10000"/>
                <a:gd name="connsiteX251" fmla="*/ 5555 w 10000"/>
                <a:gd name="connsiteY251" fmla="*/ 5375 h 10000"/>
                <a:gd name="connsiteX252" fmla="*/ 5615 w 10000"/>
                <a:gd name="connsiteY252" fmla="*/ 5362 h 10000"/>
                <a:gd name="connsiteX253" fmla="*/ 5676 w 10000"/>
                <a:gd name="connsiteY253" fmla="*/ 5375 h 10000"/>
                <a:gd name="connsiteX254" fmla="*/ 5740 w 10000"/>
                <a:gd name="connsiteY254" fmla="*/ 5416 h 10000"/>
                <a:gd name="connsiteX255" fmla="*/ 5820 w 10000"/>
                <a:gd name="connsiteY255" fmla="*/ 5447 h 10000"/>
                <a:gd name="connsiteX256" fmla="*/ 5902 w 10000"/>
                <a:gd name="connsiteY256" fmla="*/ 5474 h 10000"/>
                <a:gd name="connsiteX257" fmla="*/ 5981 w 10000"/>
                <a:gd name="connsiteY257" fmla="*/ 5481 h 10000"/>
                <a:gd name="connsiteX258" fmla="*/ 6048 w 10000"/>
                <a:gd name="connsiteY258" fmla="*/ 5474 h 10000"/>
                <a:gd name="connsiteX259" fmla="*/ 6100 w 10000"/>
                <a:gd name="connsiteY259" fmla="*/ 5474 h 10000"/>
                <a:gd name="connsiteX260" fmla="*/ 6155 w 10000"/>
                <a:gd name="connsiteY260" fmla="*/ 5467 h 10000"/>
                <a:gd name="connsiteX261" fmla="*/ 6197 w 10000"/>
                <a:gd name="connsiteY261" fmla="*/ 5453 h 10000"/>
                <a:gd name="connsiteX262" fmla="*/ 6234 w 10000"/>
                <a:gd name="connsiteY262" fmla="*/ 5416 h 10000"/>
                <a:gd name="connsiteX263" fmla="*/ 6271 w 10000"/>
                <a:gd name="connsiteY263" fmla="*/ 5362 h 10000"/>
                <a:gd name="connsiteX264" fmla="*/ 6310 w 10000"/>
                <a:gd name="connsiteY264" fmla="*/ 5294 h 10000"/>
                <a:gd name="connsiteX265" fmla="*/ 6353 w 10000"/>
                <a:gd name="connsiteY265" fmla="*/ 5216 h 10000"/>
                <a:gd name="connsiteX266" fmla="*/ 6402 w 10000"/>
                <a:gd name="connsiteY266" fmla="*/ 5148 h 10000"/>
                <a:gd name="connsiteX267" fmla="*/ 6450 w 10000"/>
                <a:gd name="connsiteY267" fmla="*/ 5094 h 10000"/>
                <a:gd name="connsiteX268" fmla="*/ 6490 w 10000"/>
                <a:gd name="connsiteY268" fmla="*/ 5067 h 10000"/>
                <a:gd name="connsiteX269" fmla="*/ 6539 w 10000"/>
                <a:gd name="connsiteY269" fmla="*/ 5053 h 10000"/>
                <a:gd name="connsiteX270" fmla="*/ 6600 w 10000"/>
                <a:gd name="connsiteY270" fmla="*/ 5046 h 10000"/>
                <a:gd name="connsiteX271" fmla="*/ 6670 w 10000"/>
                <a:gd name="connsiteY271" fmla="*/ 5039 h 10000"/>
                <a:gd name="connsiteX272" fmla="*/ 6743 w 10000"/>
                <a:gd name="connsiteY272" fmla="*/ 5033 h 10000"/>
                <a:gd name="connsiteX273" fmla="*/ 6798 w 10000"/>
                <a:gd name="connsiteY273" fmla="*/ 5026 h 10000"/>
                <a:gd name="connsiteX274" fmla="*/ 6834 w 10000"/>
                <a:gd name="connsiteY274" fmla="*/ 5009 h 10000"/>
                <a:gd name="connsiteX275" fmla="*/ 6868 w 10000"/>
                <a:gd name="connsiteY275" fmla="*/ 4982 h 10000"/>
                <a:gd name="connsiteX276" fmla="*/ 6910 w 10000"/>
                <a:gd name="connsiteY276" fmla="*/ 4934 h 10000"/>
                <a:gd name="connsiteX277" fmla="*/ 6959 w 10000"/>
                <a:gd name="connsiteY277" fmla="*/ 4873 h 10000"/>
                <a:gd name="connsiteX278" fmla="*/ 7002 w 10000"/>
                <a:gd name="connsiteY278" fmla="*/ 4819 h 10000"/>
                <a:gd name="connsiteX279" fmla="*/ 7032 w 10000"/>
                <a:gd name="connsiteY279" fmla="*/ 4775 h 10000"/>
                <a:gd name="connsiteX280" fmla="*/ 7041 w 10000"/>
                <a:gd name="connsiteY280" fmla="*/ 4707 h 10000"/>
                <a:gd name="connsiteX281" fmla="*/ 7054 w 10000"/>
                <a:gd name="connsiteY281" fmla="*/ 4625 h 10000"/>
                <a:gd name="connsiteX282" fmla="*/ 7072 w 10000"/>
                <a:gd name="connsiteY282" fmla="*/ 4554 h 10000"/>
                <a:gd name="connsiteX283" fmla="*/ 7102 w 10000"/>
                <a:gd name="connsiteY283" fmla="*/ 4486 h 10000"/>
                <a:gd name="connsiteX284" fmla="*/ 7163 w 10000"/>
                <a:gd name="connsiteY284" fmla="*/ 4418 h 10000"/>
                <a:gd name="connsiteX285" fmla="*/ 7233 w 10000"/>
                <a:gd name="connsiteY285" fmla="*/ 4361 h 10000"/>
                <a:gd name="connsiteX286" fmla="*/ 7319 w 10000"/>
                <a:gd name="connsiteY286" fmla="*/ 4327 h 10000"/>
                <a:gd name="connsiteX287" fmla="*/ 7361 w 10000"/>
                <a:gd name="connsiteY287" fmla="*/ 4306 h 10000"/>
                <a:gd name="connsiteX288" fmla="*/ 7392 w 10000"/>
                <a:gd name="connsiteY288" fmla="*/ 4279 h 10000"/>
                <a:gd name="connsiteX289" fmla="*/ 7413 w 10000"/>
                <a:gd name="connsiteY289" fmla="*/ 4239 h 10000"/>
                <a:gd name="connsiteX290" fmla="*/ 7444 w 10000"/>
                <a:gd name="connsiteY290" fmla="*/ 4205 h 10000"/>
                <a:gd name="connsiteX291" fmla="*/ 7480 w 10000"/>
                <a:gd name="connsiteY291" fmla="*/ 4178 h 10000"/>
                <a:gd name="connsiteX292" fmla="*/ 7523 w 10000"/>
                <a:gd name="connsiteY292" fmla="*/ 4160 h 10000"/>
                <a:gd name="connsiteX293" fmla="*/ 7578 w 10000"/>
                <a:gd name="connsiteY293" fmla="*/ 4126 h 10000"/>
                <a:gd name="connsiteX294" fmla="*/ 7648 w 10000"/>
                <a:gd name="connsiteY294" fmla="*/ 4085 h 10000"/>
                <a:gd name="connsiteX295" fmla="*/ 7721 w 10000"/>
                <a:gd name="connsiteY295" fmla="*/ 4051 h 10000"/>
                <a:gd name="connsiteX296" fmla="*/ 7797 w 10000"/>
                <a:gd name="connsiteY296" fmla="*/ 4031 h 10000"/>
                <a:gd name="connsiteX297" fmla="*/ 7870 w 10000"/>
                <a:gd name="connsiteY297" fmla="*/ 4024 h 10000"/>
                <a:gd name="connsiteX298" fmla="*/ 7943 w 10000"/>
                <a:gd name="connsiteY298" fmla="*/ 4031 h 10000"/>
                <a:gd name="connsiteX299" fmla="*/ 8007 w 10000"/>
                <a:gd name="connsiteY299" fmla="*/ 4051 h 10000"/>
                <a:gd name="connsiteX300" fmla="*/ 8080 w 10000"/>
                <a:gd name="connsiteY300" fmla="*/ 4065 h 10000"/>
                <a:gd name="connsiteX301" fmla="*/ 8135 w 10000"/>
                <a:gd name="connsiteY301" fmla="*/ 4078 h 10000"/>
                <a:gd name="connsiteX302" fmla="*/ 8181 w 10000"/>
                <a:gd name="connsiteY302" fmla="*/ 4078 h 10000"/>
                <a:gd name="connsiteX303" fmla="*/ 8218 w 10000"/>
                <a:gd name="connsiteY303" fmla="*/ 4058 h 10000"/>
                <a:gd name="connsiteX304" fmla="*/ 8248 w 10000"/>
                <a:gd name="connsiteY304" fmla="*/ 4010 h 10000"/>
                <a:gd name="connsiteX305" fmla="*/ 8266 w 10000"/>
                <a:gd name="connsiteY305" fmla="*/ 3970 h 10000"/>
                <a:gd name="connsiteX306" fmla="*/ 8266 w 10000"/>
                <a:gd name="connsiteY306" fmla="*/ 3925 h 10000"/>
                <a:gd name="connsiteX307" fmla="*/ 8248 w 10000"/>
                <a:gd name="connsiteY307" fmla="*/ 3864 h 10000"/>
                <a:gd name="connsiteX308" fmla="*/ 8211 w 10000"/>
                <a:gd name="connsiteY308" fmla="*/ 3817 h 10000"/>
                <a:gd name="connsiteX309" fmla="*/ 8172 w 10000"/>
                <a:gd name="connsiteY309" fmla="*/ 3756 h 10000"/>
                <a:gd name="connsiteX310" fmla="*/ 8111 w 10000"/>
                <a:gd name="connsiteY310" fmla="*/ 3691 h 10000"/>
                <a:gd name="connsiteX311" fmla="*/ 8056 w 10000"/>
                <a:gd name="connsiteY311" fmla="*/ 3630 h 10000"/>
                <a:gd name="connsiteX312" fmla="*/ 8001 w 10000"/>
                <a:gd name="connsiteY312" fmla="*/ 3576 h 10000"/>
                <a:gd name="connsiteX313" fmla="*/ 7956 w 10000"/>
                <a:gd name="connsiteY313" fmla="*/ 3532 h 10000"/>
                <a:gd name="connsiteX314" fmla="*/ 7846 w 10000"/>
                <a:gd name="connsiteY314" fmla="*/ 3444 h 10000"/>
                <a:gd name="connsiteX315" fmla="*/ 7733 w 10000"/>
                <a:gd name="connsiteY315" fmla="*/ 3403 h 10000"/>
                <a:gd name="connsiteX316" fmla="*/ 7690 w 10000"/>
                <a:gd name="connsiteY316" fmla="*/ 3382 h 10000"/>
                <a:gd name="connsiteX317" fmla="*/ 7648 w 10000"/>
                <a:gd name="connsiteY317" fmla="*/ 3355 h 10000"/>
                <a:gd name="connsiteX318" fmla="*/ 7611 w 10000"/>
                <a:gd name="connsiteY318" fmla="*/ 3342 h 10000"/>
                <a:gd name="connsiteX319" fmla="*/ 7572 w 10000"/>
                <a:gd name="connsiteY319" fmla="*/ 3335 h 10000"/>
                <a:gd name="connsiteX320" fmla="*/ 7523 w 10000"/>
                <a:gd name="connsiteY320" fmla="*/ 3355 h 10000"/>
                <a:gd name="connsiteX321" fmla="*/ 7474 w 10000"/>
                <a:gd name="connsiteY321" fmla="*/ 3410 h 10000"/>
                <a:gd name="connsiteX322" fmla="*/ 7431 w 10000"/>
                <a:gd name="connsiteY322" fmla="*/ 3471 h 10000"/>
                <a:gd name="connsiteX323" fmla="*/ 7392 w 10000"/>
                <a:gd name="connsiteY323" fmla="*/ 3525 h 10000"/>
                <a:gd name="connsiteX324" fmla="*/ 7337 w 10000"/>
                <a:gd name="connsiteY324" fmla="*/ 3562 h 10000"/>
                <a:gd name="connsiteX325" fmla="*/ 7294 w 10000"/>
                <a:gd name="connsiteY325" fmla="*/ 3569 h 10000"/>
                <a:gd name="connsiteX326" fmla="*/ 7239 w 10000"/>
                <a:gd name="connsiteY326" fmla="*/ 3556 h 10000"/>
                <a:gd name="connsiteX327" fmla="*/ 7182 w 10000"/>
                <a:gd name="connsiteY327" fmla="*/ 3539 h 10000"/>
                <a:gd name="connsiteX328" fmla="*/ 7121 w 10000"/>
                <a:gd name="connsiteY328" fmla="*/ 3511 h 10000"/>
                <a:gd name="connsiteX329" fmla="*/ 7060 w 10000"/>
                <a:gd name="connsiteY329" fmla="*/ 3498 h 10000"/>
                <a:gd name="connsiteX330" fmla="*/ 7020 w 10000"/>
                <a:gd name="connsiteY330" fmla="*/ 3505 h 10000"/>
                <a:gd name="connsiteX331" fmla="*/ 6984 w 10000"/>
                <a:gd name="connsiteY331" fmla="*/ 3532 h 10000"/>
                <a:gd name="connsiteX332" fmla="*/ 6953 w 10000"/>
                <a:gd name="connsiteY332" fmla="*/ 3569 h 10000"/>
                <a:gd name="connsiteX333" fmla="*/ 6923 w 10000"/>
                <a:gd name="connsiteY333" fmla="*/ 3617 h 10000"/>
                <a:gd name="connsiteX334" fmla="*/ 6886 w 10000"/>
                <a:gd name="connsiteY334" fmla="*/ 3657 h 10000"/>
                <a:gd name="connsiteX335" fmla="*/ 6849 w 10000"/>
                <a:gd name="connsiteY335" fmla="*/ 3684 h 10000"/>
                <a:gd name="connsiteX336" fmla="*/ 6810 w 10000"/>
                <a:gd name="connsiteY336" fmla="*/ 3684 h 10000"/>
                <a:gd name="connsiteX337" fmla="*/ 6737 w 10000"/>
                <a:gd name="connsiteY337" fmla="*/ 3644 h 10000"/>
                <a:gd name="connsiteX338" fmla="*/ 6670 w 10000"/>
                <a:gd name="connsiteY338" fmla="*/ 3596 h 10000"/>
                <a:gd name="connsiteX339" fmla="*/ 6624 w 10000"/>
                <a:gd name="connsiteY339" fmla="*/ 3539 h 10000"/>
                <a:gd name="connsiteX340" fmla="*/ 6606 w 10000"/>
                <a:gd name="connsiteY340" fmla="*/ 3471 h 10000"/>
                <a:gd name="connsiteX341" fmla="*/ 6612 w 10000"/>
                <a:gd name="connsiteY341" fmla="*/ 3423 h 10000"/>
                <a:gd name="connsiteX342" fmla="*/ 6636 w 10000"/>
                <a:gd name="connsiteY342" fmla="*/ 3396 h 10000"/>
                <a:gd name="connsiteX343" fmla="*/ 6658 w 10000"/>
                <a:gd name="connsiteY343" fmla="*/ 3362 h 10000"/>
                <a:gd name="connsiteX344" fmla="*/ 6682 w 10000"/>
                <a:gd name="connsiteY344" fmla="*/ 3328 h 10000"/>
                <a:gd name="connsiteX345" fmla="*/ 6694 w 10000"/>
                <a:gd name="connsiteY345" fmla="*/ 3271 h 10000"/>
                <a:gd name="connsiteX346" fmla="*/ 6700 w 10000"/>
                <a:gd name="connsiteY346" fmla="*/ 3169 h 10000"/>
                <a:gd name="connsiteX347" fmla="*/ 6706 w 10000"/>
                <a:gd name="connsiteY347" fmla="*/ 3057 h 10000"/>
                <a:gd name="connsiteX348" fmla="*/ 6725 w 10000"/>
                <a:gd name="connsiteY348" fmla="*/ 2941 h 10000"/>
                <a:gd name="connsiteX349" fmla="*/ 6755 w 10000"/>
                <a:gd name="connsiteY349" fmla="*/ 2843 h 10000"/>
                <a:gd name="connsiteX350" fmla="*/ 6792 w 10000"/>
                <a:gd name="connsiteY350" fmla="*/ 2748 h 10000"/>
                <a:gd name="connsiteX351" fmla="*/ 6822 w 10000"/>
                <a:gd name="connsiteY351" fmla="*/ 2650 h 10000"/>
                <a:gd name="connsiteX352" fmla="*/ 6849 w 10000"/>
                <a:gd name="connsiteY352" fmla="*/ 2555 h 10000"/>
                <a:gd name="connsiteX353" fmla="*/ 6868 w 10000"/>
                <a:gd name="connsiteY353" fmla="*/ 2489 h 10000"/>
                <a:gd name="connsiteX354" fmla="*/ 6892 w 10000"/>
                <a:gd name="connsiteY354" fmla="*/ 2442 h 10000"/>
                <a:gd name="connsiteX355" fmla="*/ 6935 w 10000"/>
                <a:gd name="connsiteY355" fmla="*/ 2414 h 10000"/>
                <a:gd name="connsiteX356" fmla="*/ 6996 w 10000"/>
                <a:gd name="connsiteY356" fmla="*/ 2408 h 10000"/>
                <a:gd name="connsiteX357" fmla="*/ 7060 w 10000"/>
                <a:gd name="connsiteY357" fmla="*/ 2414 h 10000"/>
                <a:gd name="connsiteX358" fmla="*/ 7102 w 10000"/>
                <a:gd name="connsiteY358" fmla="*/ 2435 h 10000"/>
                <a:gd name="connsiteX359" fmla="*/ 7157 w 10000"/>
                <a:gd name="connsiteY359" fmla="*/ 2455 h 10000"/>
                <a:gd name="connsiteX360" fmla="*/ 7206 w 10000"/>
                <a:gd name="connsiteY360" fmla="*/ 2482 h 10000"/>
                <a:gd name="connsiteX361" fmla="*/ 7252 w 10000"/>
                <a:gd name="connsiteY361" fmla="*/ 2492 h 10000"/>
                <a:gd name="connsiteX362" fmla="*/ 7294 w 10000"/>
                <a:gd name="connsiteY362" fmla="*/ 2492 h 10000"/>
                <a:gd name="connsiteX363" fmla="*/ 7331 w 10000"/>
                <a:gd name="connsiteY363" fmla="*/ 2469 h 10000"/>
                <a:gd name="connsiteX364" fmla="*/ 7386 w 10000"/>
                <a:gd name="connsiteY364" fmla="*/ 2380 h 10000"/>
                <a:gd name="connsiteX365" fmla="*/ 7444 w 10000"/>
                <a:gd name="connsiteY365" fmla="*/ 2285 h 10000"/>
                <a:gd name="connsiteX366" fmla="*/ 7505 w 10000"/>
                <a:gd name="connsiteY366" fmla="*/ 2201 h 10000"/>
                <a:gd name="connsiteX367" fmla="*/ 7547 w 10000"/>
                <a:gd name="connsiteY367" fmla="*/ 2167 h 10000"/>
                <a:gd name="connsiteX368" fmla="*/ 7596 w 10000"/>
                <a:gd name="connsiteY368" fmla="*/ 2153 h 10000"/>
                <a:gd name="connsiteX369" fmla="*/ 7636 w 10000"/>
                <a:gd name="connsiteY369" fmla="*/ 2146 h 10000"/>
                <a:gd name="connsiteX370" fmla="*/ 7684 w 10000"/>
                <a:gd name="connsiteY370" fmla="*/ 2133 h 10000"/>
                <a:gd name="connsiteX371" fmla="*/ 7721 w 10000"/>
                <a:gd name="connsiteY371" fmla="*/ 2106 h 10000"/>
                <a:gd name="connsiteX372" fmla="*/ 7739 w 10000"/>
                <a:gd name="connsiteY372" fmla="*/ 2068 h 10000"/>
                <a:gd name="connsiteX373" fmla="*/ 7745 w 10000"/>
                <a:gd name="connsiteY373" fmla="*/ 2014 h 10000"/>
                <a:gd name="connsiteX374" fmla="*/ 7733 w 10000"/>
                <a:gd name="connsiteY374" fmla="*/ 1953 h 10000"/>
                <a:gd name="connsiteX375" fmla="*/ 7721 w 10000"/>
                <a:gd name="connsiteY375" fmla="*/ 1899 h 10000"/>
                <a:gd name="connsiteX376" fmla="*/ 7709 w 10000"/>
                <a:gd name="connsiteY376" fmla="*/ 1855 h 10000"/>
                <a:gd name="connsiteX377" fmla="*/ 7715 w 10000"/>
                <a:gd name="connsiteY377" fmla="*/ 1807 h 10000"/>
                <a:gd name="connsiteX378" fmla="*/ 7727 w 10000"/>
                <a:gd name="connsiteY378" fmla="*/ 1753 h 10000"/>
                <a:gd name="connsiteX379" fmla="*/ 7745 w 10000"/>
                <a:gd name="connsiteY379" fmla="*/ 1685 h 10000"/>
                <a:gd name="connsiteX380" fmla="*/ 7770 w 10000"/>
                <a:gd name="connsiteY380" fmla="*/ 1614 h 10000"/>
                <a:gd name="connsiteX381" fmla="*/ 7788 w 10000"/>
                <a:gd name="connsiteY381" fmla="*/ 1553 h 10000"/>
                <a:gd name="connsiteX382" fmla="*/ 7803 w 10000"/>
                <a:gd name="connsiteY382" fmla="*/ 1498 h 10000"/>
                <a:gd name="connsiteX383" fmla="*/ 7821 w 10000"/>
                <a:gd name="connsiteY383" fmla="*/ 1407 h 10000"/>
                <a:gd name="connsiteX384" fmla="*/ 7834 w 10000"/>
                <a:gd name="connsiteY384" fmla="*/ 1305 h 10000"/>
                <a:gd name="connsiteX385" fmla="*/ 7858 w 10000"/>
                <a:gd name="connsiteY385" fmla="*/ 1200 h 10000"/>
                <a:gd name="connsiteX386" fmla="*/ 7876 w 10000"/>
                <a:gd name="connsiteY386" fmla="*/ 1139 h 10000"/>
                <a:gd name="connsiteX387" fmla="*/ 7888 w 10000"/>
                <a:gd name="connsiteY387" fmla="*/ 1105 h 10000"/>
                <a:gd name="connsiteX388" fmla="*/ 7907 w 10000"/>
                <a:gd name="connsiteY388" fmla="*/ 1071 h 10000"/>
                <a:gd name="connsiteX389" fmla="*/ 7931 w 10000"/>
                <a:gd name="connsiteY389" fmla="*/ 1030 h 10000"/>
                <a:gd name="connsiteX390" fmla="*/ 7968 w 10000"/>
                <a:gd name="connsiteY390" fmla="*/ 993 h 10000"/>
                <a:gd name="connsiteX391" fmla="*/ 8001 w 10000"/>
                <a:gd name="connsiteY391" fmla="*/ 932 h 10000"/>
                <a:gd name="connsiteX392" fmla="*/ 8020 w 10000"/>
                <a:gd name="connsiteY392" fmla="*/ 877 h 10000"/>
                <a:gd name="connsiteX393" fmla="*/ 8026 w 10000"/>
                <a:gd name="connsiteY393" fmla="*/ 829 h 10000"/>
                <a:gd name="connsiteX394" fmla="*/ 8026 w 10000"/>
                <a:gd name="connsiteY394" fmla="*/ 778 h 10000"/>
                <a:gd name="connsiteX395" fmla="*/ 8020 w 10000"/>
                <a:gd name="connsiteY395" fmla="*/ 703 h 10000"/>
                <a:gd name="connsiteX396" fmla="*/ 8130 w 10000"/>
                <a:gd name="connsiteY396" fmla="*/ 3489 h 10000"/>
                <a:gd name="connsiteX397" fmla="*/ 8007 w 10000"/>
                <a:gd name="connsiteY397" fmla="*/ 550 h 10000"/>
                <a:gd name="connsiteX398" fmla="*/ 7989 w 10000"/>
                <a:gd name="connsiteY398" fmla="*/ 503 h 10000"/>
                <a:gd name="connsiteX399" fmla="*/ 7968 w 10000"/>
                <a:gd name="connsiteY399" fmla="*/ 489 h 10000"/>
                <a:gd name="connsiteX400" fmla="*/ 8156 w 10000"/>
                <a:gd name="connsiteY400" fmla="*/ 3949 h 10000"/>
                <a:gd name="connsiteX401" fmla="*/ 8230 w 10000"/>
                <a:gd name="connsiteY401" fmla="*/ 3442 h 10000"/>
                <a:gd name="connsiteX402" fmla="*/ 7699 w 10000"/>
                <a:gd name="connsiteY402" fmla="*/ 3846 h 10000"/>
                <a:gd name="connsiteX403" fmla="*/ 7876 w 10000"/>
                <a:gd name="connsiteY403" fmla="*/ 3527 h 10000"/>
                <a:gd name="connsiteX404" fmla="*/ 7953 w 10000"/>
                <a:gd name="connsiteY404" fmla="*/ 3195 h 10000"/>
                <a:gd name="connsiteX405" fmla="*/ 8038 w 10000"/>
                <a:gd name="connsiteY405" fmla="*/ 3558 h 10000"/>
                <a:gd name="connsiteX406" fmla="*/ 7702 w 10000"/>
                <a:gd name="connsiteY406" fmla="*/ 3387 h 10000"/>
                <a:gd name="connsiteX407" fmla="*/ 7874 w 10000"/>
                <a:gd name="connsiteY407" fmla="*/ 2891 h 10000"/>
                <a:gd name="connsiteX408" fmla="*/ 8374 w 10000"/>
                <a:gd name="connsiteY408" fmla="*/ 3646 h 10000"/>
                <a:gd name="connsiteX409" fmla="*/ 8105 w 10000"/>
                <a:gd name="connsiteY409" fmla="*/ 3446 h 10000"/>
                <a:gd name="connsiteX0" fmla="*/ 7776 w 10000"/>
                <a:gd name="connsiteY0" fmla="*/ 384 h 10000"/>
                <a:gd name="connsiteX1" fmla="*/ 7782 w 10000"/>
                <a:gd name="connsiteY1" fmla="*/ 371 h 10000"/>
                <a:gd name="connsiteX2" fmla="*/ 7797 w 10000"/>
                <a:gd name="connsiteY2" fmla="*/ 337 h 10000"/>
                <a:gd name="connsiteX3" fmla="*/ 7828 w 10000"/>
                <a:gd name="connsiteY3" fmla="*/ 289 h 10000"/>
                <a:gd name="connsiteX4" fmla="*/ 7858 w 10000"/>
                <a:gd name="connsiteY4" fmla="*/ 242 h 10000"/>
                <a:gd name="connsiteX5" fmla="*/ 7888 w 10000"/>
                <a:gd name="connsiteY5" fmla="*/ 181 h 10000"/>
                <a:gd name="connsiteX6" fmla="*/ 7925 w 10000"/>
                <a:gd name="connsiteY6" fmla="*/ 137 h 10000"/>
                <a:gd name="connsiteX7" fmla="*/ 7949 w 10000"/>
                <a:gd name="connsiteY7" fmla="*/ 89 h 10000"/>
                <a:gd name="connsiteX8" fmla="*/ 7974 w 10000"/>
                <a:gd name="connsiteY8" fmla="*/ 62 h 10000"/>
                <a:gd name="connsiteX9" fmla="*/ 8007 w 10000"/>
                <a:gd name="connsiteY9" fmla="*/ 35 h 10000"/>
                <a:gd name="connsiteX10" fmla="*/ 8050 w 10000"/>
                <a:gd name="connsiteY10" fmla="*/ 14 h 10000"/>
                <a:gd name="connsiteX11" fmla="*/ 8099 w 10000"/>
                <a:gd name="connsiteY11" fmla="*/ 1 h 10000"/>
                <a:gd name="connsiteX12" fmla="*/ 8409 w 10000"/>
                <a:gd name="connsiteY12" fmla="*/ 3577 h 10000"/>
                <a:gd name="connsiteX13" fmla="*/ 8264 w 10000"/>
                <a:gd name="connsiteY13" fmla="*/ 3252 h 10000"/>
                <a:gd name="connsiteX14" fmla="*/ 8930 w 10000"/>
                <a:gd name="connsiteY14" fmla="*/ 3487 h 10000"/>
                <a:gd name="connsiteX15" fmla="*/ 8610 w 10000"/>
                <a:gd name="connsiteY15" fmla="*/ 3151 h 10000"/>
                <a:gd name="connsiteX16" fmla="*/ 8135 w 10000"/>
                <a:gd name="connsiteY16" fmla="*/ 442 h 10000"/>
                <a:gd name="connsiteX17" fmla="*/ 8403 w 10000"/>
                <a:gd name="connsiteY17" fmla="*/ 3612 h 10000"/>
                <a:gd name="connsiteX18" fmla="*/ 8971 w 10000"/>
                <a:gd name="connsiteY18" fmla="*/ 3278 h 10000"/>
                <a:gd name="connsiteX19" fmla="*/ 8900 w 10000"/>
                <a:gd name="connsiteY19" fmla="*/ 2961 h 10000"/>
                <a:gd name="connsiteX20" fmla="*/ 8803 w 10000"/>
                <a:gd name="connsiteY20" fmla="*/ 3320 h 10000"/>
                <a:gd name="connsiteX21" fmla="*/ 8830 w 10000"/>
                <a:gd name="connsiteY21" fmla="*/ 3086 h 10000"/>
                <a:gd name="connsiteX22" fmla="*/ 9214 w 10000"/>
                <a:gd name="connsiteY22" fmla="*/ 3628 h 10000"/>
                <a:gd name="connsiteX23" fmla="*/ 9254 w 10000"/>
                <a:gd name="connsiteY23" fmla="*/ 2325 h 10000"/>
                <a:gd name="connsiteX24" fmla="*/ 9418 w 10000"/>
                <a:gd name="connsiteY24" fmla="*/ 2467 h 10000"/>
                <a:gd name="connsiteX25" fmla="*/ 8903 w 10000"/>
                <a:gd name="connsiteY25" fmla="*/ 2716 h 10000"/>
                <a:gd name="connsiteX26" fmla="*/ 9298 w 10000"/>
                <a:gd name="connsiteY26" fmla="*/ 2659 h 10000"/>
                <a:gd name="connsiteX27" fmla="*/ 9241 w 10000"/>
                <a:gd name="connsiteY27" fmla="*/ 2543 h 10000"/>
                <a:gd name="connsiteX28" fmla="*/ 9753 w 10000"/>
                <a:gd name="connsiteY28" fmla="*/ 1692 h 10000"/>
                <a:gd name="connsiteX29" fmla="*/ 9845 w 10000"/>
                <a:gd name="connsiteY29" fmla="*/ 2085 h 10000"/>
                <a:gd name="connsiteX30" fmla="*/ 9747 w 10000"/>
                <a:gd name="connsiteY30" fmla="*/ 2140 h 10000"/>
                <a:gd name="connsiteX31" fmla="*/ 9723 w 10000"/>
                <a:gd name="connsiteY31" fmla="*/ 2374 h 10000"/>
                <a:gd name="connsiteX32" fmla="*/ 9567 w 10000"/>
                <a:gd name="connsiteY32" fmla="*/ 2561 h 10000"/>
                <a:gd name="connsiteX33" fmla="*/ 9400 w 10000"/>
                <a:gd name="connsiteY33" fmla="*/ 2935 h 10000"/>
                <a:gd name="connsiteX34" fmla="*/ 9147 w 10000"/>
                <a:gd name="connsiteY34" fmla="*/ 3243 h 10000"/>
                <a:gd name="connsiteX35" fmla="*/ 9101 w 10000"/>
                <a:gd name="connsiteY35" fmla="*/ 3403 h 10000"/>
                <a:gd name="connsiteX36" fmla="*/ 9269 w 10000"/>
                <a:gd name="connsiteY36" fmla="*/ 3603 h 10000"/>
                <a:gd name="connsiteX37" fmla="*/ 9394 w 10000"/>
                <a:gd name="connsiteY37" fmla="*/ 3796 h 10000"/>
                <a:gd name="connsiteX38" fmla="*/ 9357 w 10000"/>
                <a:gd name="connsiteY38" fmla="*/ 4071 h 10000"/>
                <a:gd name="connsiteX39" fmla="*/ 9381 w 10000"/>
                <a:gd name="connsiteY39" fmla="*/ 4293 h 10000"/>
                <a:gd name="connsiteX40" fmla="*/ 9232 w 10000"/>
                <a:gd name="connsiteY40" fmla="*/ 4218 h 10000"/>
                <a:gd name="connsiteX41" fmla="*/ 9183 w 10000"/>
                <a:gd name="connsiteY41" fmla="*/ 4286 h 10000"/>
                <a:gd name="connsiteX42" fmla="*/ 9052 w 10000"/>
                <a:gd name="connsiteY42" fmla="*/ 4239 h 10000"/>
                <a:gd name="connsiteX43" fmla="*/ 8979 w 10000"/>
                <a:gd name="connsiteY43" fmla="*/ 4425 h 10000"/>
                <a:gd name="connsiteX44" fmla="*/ 9107 w 10000"/>
                <a:gd name="connsiteY44" fmla="*/ 4452 h 10000"/>
                <a:gd name="connsiteX45" fmla="*/ 9232 w 10000"/>
                <a:gd name="connsiteY45" fmla="*/ 4639 h 10000"/>
                <a:gd name="connsiteX46" fmla="*/ 9214 w 10000"/>
                <a:gd name="connsiteY46" fmla="*/ 4921 h 10000"/>
                <a:gd name="connsiteX47" fmla="*/ 9321 w 10000"/>
                <a:gd name="connsiteY47" fmla="*/ 5087 h 10000"/>
                <a:gd name="connsiteX48" fmla="*/ 9327 w 10000"/>
                <a:gd name="connsiteY48" fmla="*/ 5189 h 10000"/>
                <a:gd name="connsiteX49" fmla="*/ 9418 w 10000"/>
                <a:gd name="connsiteY49" fmla="*/ 5209 h 10000"/>
                <a:gd name="connsiteX50" fmla="*/ 9659 w 10000"/>
                <a:gd name="connsiteY50" fmla="*/ 5002 h 10000"/>
                <a:gd name="connsiteX51" fmla="*/ 9778 w 10000"/>
                <a:gd name="connsiteY51" fmla="*/ 5226 h 10000"/>
                <a:gd name="connsiteX52" fmla="*/ 9884 w 10000"/>
                <a:gd name="connsiteY52" fmla="*/ 5453 h 10000"/>
                <a:gd name="connsiteX53" fmla="*/ 10000 w 10000"/>
                <a:gd name="connsiteY53" fmla="*/ 5528 h 10000"/>
                <a:gd name="connsiteX54" fmla="*/ 10000 w 10000"/>
                <a:gd name="connsiteY54" fmla="*/ 5688 h 10000"/>
                <a:gd name="connsiteX55" fmla="*/ 9869 w 10000"/>
                <a:gd name="connsiteY55" fmla="*/ 5862 h 10000"/>
                <a:gd name="connsiteX56" fmla="*/ 9717 w 10000"/>
                <a:gd name="connsiteY56" fmla="*/ 6024 h 10000"/>
                <a:gd name="connsiteX57" fmla="*/ 9561 w 10000"/>
                <a:gd name="connsiteY57" fmla="*/ 5991 h 10000"/>
                <a:gd name="connsiteX58" fmla="*/ 9549 w 10000"/>
                <a:gd name="connsiteY58" fmla="*/ 6116 h 10000"/>
                <a:gd name="connsiteX59" fmla="*/ 9449 w 10000"/>
                <a:gd name="connsiteY59" fmla="*/ 6170 h 10000"/>
                <a:gd name="connsiteX60" fmla="*/ 9238 w 10000"/>
                <a:gd name="connsiteY60" fmla="*/ 6238 h 10000"/>
                <a:gd name="connsiteX61" fmla="*/ 9083 w 10000"/>
                <a:gd name="connsiteY61" fmla="*/ 6438 h 10000"/>
                <a:gd name="connsiteX62" fmla="*/ 8921 w 10000"/>
                <a:gd name="connsiteY62" fmla="*/ 6584 h 10000"/>
                <a:gd name="connsiteX63" fmla="*/ 8787 w 10000"/>
                <a:gd name="connsiteY63" fmla="*/ 6825 h 10000"/>
                <a:gd name="connsiteX64" fmla="*/ 8650 w 10000"/>
                <a:gd name="connsiteY64" fmla="*/ 6605 h 10000"/>
                <a:gd name="connsiteX65" fmla="*/ 8525 w 10000"/>
                <a:gd name="connsiteY65" fmla="*/ 6503 h 10000"/>
                <a:gd name="connsiteX66" fmla="*/ 8434 w 10000"/>
                <a:gd name="connsiteY66" fmla="*/ 6598 h 10000"/>
                <a:gd name="connsiteX67" fmla="*/ 8495 w 10000"/>
                <a:gd name="connsiteY67" fmla="*/ 6673 h 10000"/>
                <a:gd name="connsiteX68" fmla="*/ 8495 w 10000"/>
                <a:gd name="connsiteY68" fmla="*/ 6893 h 10000"/>
                <a:gd name="connsiteX69" fmla="*/ 8565 w 10000"/>
                <a:gd name="connsiteY69" fmla="*/ 7080 h 10000"/>
                <a:gd name="connsiteX70" fmla="*/ 8464 w 10000"/>
                <a:gd name="connsiteY70" fmla="*/ 7260 h 10000"/>
                <a:gd name="connsiteX71" fmla="*/ 8440 w 10000"/>
                <a:gd name="connsiteY71" fmla="*/ 7185 h 10000"/>
                <a:gd name="connsiteX72" fmla="*/ 8236 w 10000"/>
                <a:gd name="connsiteY72" fmla="*/ 7178 h 10000"/>
                <a:gd name="connsiteX73" fmla="*/ 8093 w 10000"/>
                <a:gd name="connsiteY73" fmla="*/ 7032 h 10000"/>
                <a:gd name="connsiteX74" fmla="*/ 8044 w 10000"/>
                <a:gd name="connsiteY74" fmla="*/ 6825 h 10000"/>
                <a:gd name="connsiteX75" fmla="*/ 7943 w 10000"/>
                <a:gd name="connsiteY75" fmla="*/ 6686 h 10000"/>
                <a:gd name="connsiteX76" fmla="*/ 7864 w 10000"/>
                <a:gd name="connsiteY76" fmla="*/ 6530 h 10000"/>
                <a:gd name="connsiteX77" fmla="*/ 7788 w 10000"/>
                <a:gd name="connsiteY77" fmla="*/ 6483 h 10000"/>
                <a:gd name="connsiteX78" fmla="*/ 7727 w 10000"/>
                <a:gd name="connsiteY78" fmla="*/ 6584 h 10000"/>
                <a:gd name="connsiteX79" fmla="*/ 7636 w 10000"/>
                <a:gd name="connsiteY79" fmla="*/ 6591 h 10000"/>
                <a:gd name="connsiteX80" fmla="*/ 7523 w 10000"/>
                <a:gd name="connsiteY80" fmla="*/ 6673 h 10000"/>
                <a:gd name="connsiteX81" fmla="*/ 7553 w 10000"/>
                <a:gd name="connsiteY81" fmla="*/ 6903 h 10000"/>
                <a:gd name="connsiteX82" fmla="*/ 7438 w 10000"/>
                <a:gd name="connsiteY82" fmla="*/ 6951 h 10000"/>
                <a:gd name="connsiteX83" fmla="*/ 7355 w 10000"/>
                <a:gd name="connsiteY83" fmla="*/ 6917 h 10000"/>
                <a:gd name="connsiteX84" fmla="*/ 7270 w 10000"/>
                <a:gd name="connsiteY84" fmla="*/ 7039 h 10000"/>
                <a:gd name="connsiteX85" fmla="*/ 7151 w 10000"/>
                <a:gd name="connsiteY85" fmla="*/ 7032 h 10000"/>
                <a:gd name="connsiteX86" fmla="*/ 6996 w 10000"/>
                <a:gd name="connsiteY86" fmla="*/ 7219 h 10000"/>
                <a:gd name="connsiteX87" fmla="*/ 6849 w 10000"/>
                <a:gd name="connsiteY87" fmla="*/ 7232 h 10000"/>
                <a:gd name="connsiteX88" fmla="*/ 6798 w 10000"/>
                <a:gd name="connsiteY88" fmla="*/ 6971 h 10000"/>
                <a:gd name="connsiteX89" fmla="*/ 6651 w 10000"/>
                <a:gd name="connsiteY89" fmla="*/ 6958 h 10000"/>
                <a:gd name="connsiteX90" fmla="*/ 6575 w 10000"/>
                <a:gd name="connsiteY90" fmla="*/ 7100 h 10000"/>
                <a:gd name="connsiteX91" fmla="*/ 6557 w 10000"/>
                <a:gd name="connsiteY91" fmla="*/ 7266 h 10000"/>
                <a:gd name="connsiteX92" fmla="*/ 6459 w 10000"/>
                <a:gd name="connsiteY92" fmla="*/ 7399 h 10000"/>
                <a:gd name="connsiteX93" fmla="*/ 6496 w 10000"/>
                <a:gd name="connsiteY93" fmla="*/ 7539 h 10000"/>
                <a:gd name="connsiteX94" fmla="*/ 6450 w 10000"/>
                <a:gd name="connsiteY94" fmla="*/ 7620 h 10000"/>
                <a:gd name="connsiteX95" fmla="*/ 6658 w 10000"/>
                <a:gd name="connsiteY95" fmla="*/ 7916 h 10000"/>
                <a:gd name="connsiteX96" fmla="*/ 6322 w 10000"/>
                <a:gd name="connsiteY96" fmla="*/ 8061 h 10000"/>
                <a:gd name="connsiteX97" fmla="*/ 6137 w 10000"/>
                <a:gd name="connsiteY97" fmla="*/ 8061 h 10000"/>
                <a:gd name="connsiteX98" fmla="*/ 5874 w 10000"/>
                <a:gd name="connsiteY98" fmla="*/ 8167 h 10000"/>
                <a:gd name="connsiteX99" fmla="*/ 5728 w 10000"/>
                <a:gd name="connsiteY99" fmla="*/ 8570 h 10000"/>
                <a:gd name="connsiteX100" fmla="*/ 5491 w 10000"/>
                <a:gd name="connsiteY100" fmla="*/ 8669 h 10000"/>
                <a:gd name="connsiteX101" fmla="*/ 5381 w 10000"/>
                <a:gd name="connsiteY101" fmla="*/ 8615 h 10000"/>
                <a:gd name="connsiteX102" fmla="*/ 5274 w 10000"/>
                <a:gd name="connsiteY102" fmla="*/ 8815 h 10000"/>
                <a:gd name="connsiteX103" fmla="*/ 5101 w 10000"/>
                <a:gd name="connsiteY103" fmla="*/ 8750 h 10000"/>
                <a:gd name="connsiteX104" fmla="*/ 4939 w 10000"/>
                <a:gd name="connsiteY104" fmla="*/ 8950 h 10000"/>
                <a:gd name="connsiteX105" fmla="*/ 4878 w 10000"/>
                <a:gd name="connsiteY105" fmla="*/ 9223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9 h 10000"/>
                <a:gd name="connsiteX111" fmla="*/ 3775 w 10000"/>
                <a:gd name="connsiteY111" fmla="*/ 9572 h 10000"/>
                <a:gd name="connsiteX112" fmla="*/ 3641 w 10000"/>
                <a:gd name="connsiteY112" fmla="*/ 9437 h 10000"/>
                <a:gd name="connsiteX113" fmla="*/ 3757 w 10000"/>
                <a:gd name="connsiteY113" fmla="*/ 9186 h 10000"/>
                <a:gd name="connsiteX114" fmla="*/ 3803 w 10000"/>
                <a:gd name="connsiteY114" fmla="*/ 9022 h 10000"/>
                <a:gd name="connsiteX115" fmla="*/ 3702 w 10000"/>
                <a:gd name="connsiteY115" fmla="*/ 8862 h 10000"/>
                <a:gd name="connsiteX116" fmla="*/ 3504 w 10000"/>
                <a:gd name="connsiteY116" fmla="*/ 8923 h 10000"/>
                <a:gd name="connsiteX117" fmla="*/ 3397 w 10000"/>
                <a:gd name="connsiteY117" fmla="*/ 9192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4 h 10000"/>
                <a:gd name="connsiteX124" fmla="*/ 2663 w 10000"/>
                <a:gd name="connsiteY124" fmla="*/ 9379 h 10000"/>
                <a:gd name="connsiteX125" fmla="*/ 2663 w 10000"/>
                <a:gd name="connsiteY125" fmla="*/ 9015 h 10000"/>
                <a:gd name="connsiteX126" fmla="*/ 2526 w 10000"/>
                <a:gd name="connsiteY126" fmla="*/ 8883 h 10000"/>
                <a:gd name="connsiteX127" fmla="*/ 2297 w 10000"/>
                <a:gd name="connsiteY127" fmla="*/ 8889 h 10000"/>
                <a:gd name="connsiteX128" fmla="*/ 2005 w 10000"/>
                <a:gd name="connsiteY128" fmla="*/ 9209 h 10000"/>
                <a:gd name="connsiteX129" fmla="*/ 1597 w 10000"/>
                <a:gd name="connsiteY129" fmla="*/ 9209 h 10000"/>
                <a:gd name="connsiteX130" fmla="*/ 1344 w 10000"/>
                <a:gd name="connsiteY130" fmla="*/ 9062 h 10000"/>
                <a:gd name="connsiteX131" fmla="*/ 1356 w 10000"/>
                <a:gd name="connsiteY131" fmla="*/ 8855 h 10000"/>
                <a:gd name="connsiteX132" fmla="*/ 1152 w 10000"/>
                <a:gd name="connsiteY132" fmla="*/ 8842 h 10000"/>
                <a:gd name="connsiteX133" fmla="*/ 920 w 10000"/>
                <a:gd name="connsiteY133" fmla="*/ 8615 h 10000"/>
                <a:gd name="connsiteX134" fmla="*/ 1069 w 10000"/>
                <a:gd name="connsiteY134" fmla="*/ 8380 h 10000"/>
                <a:gd name="connsiteX135" fmla="*/ 1207 w 10000"/>
                <a:gd name="connsiteY135" fmla="*/ 8336 h 10000"/>
                <a:gd name="connsiteX136" fmla="*/ 1146 w 10000"/>
                <a:gd name="connsiteY136" fmla="*/ 8109 h 10000"/>
                <a:gd name="connsiteX137" fmla="*/ 902 w 10000"/>
                <a:gd name="connsiteY137" fmla="*/ 8014 h 10000"/>
                <a:gd name="connsiteX138" fmla="*/ 619 w 10000"/>
                <a:gd name="connsiteY138" fmla="*/ 8055 h 10000"/>
                <a:gd name="connsiteX139" fmla="*/ 475 w 10000"/>
                <a:gd name="connsiteY139" fmla="*/ 8241 h 10000"/>
                <a:gd name="connsiteX140" fmla="*/ 338 w 10000"/>
                <a:gd name="connsiteY140" fmla="*/ 8221 h 10000"/>
                <a:gd name="connsiteX141" fmla="*/ 104 w 10000"/>
                <a:gd name="connsiteY141" fmla="*/ 7916 h 10000"/>
                <a:gd name="connsiteX142" fmla="*/ 0 w 10000"/>
                <a:gd name="connsiteY142" fmla="*/ 7586 h 10000"/>
                <a:gd name="connsiteX143" fmla="*/ 55 w 10000"/>
                <a:gd name="connsiteY143" fmla="*/ 7392 h 10000"/>
                <a:gd name="connsiteX144" fmla="*/ 30 w 10000"/>
                <a:gd name="connsiteY144" fmla="*/ 6971 h 10000"/>
                <a:gd name="connsiteX145" fmla="*/ 43 w 10000"/>
                <a:gd name="connsiteY145" fmla="*/ 6978 h 10000"/>
                <a:gd name="connsiteX146" fmla="*/ 91 w 10000"/>
                <a:gd name="connsiteY146" fmla="*/ 6978 h 10000"/>
                <a:gd name="connsiteX147" fmla="*/ 158 w 10000"/>
                <a:gd name="connsiteY147" fmla="*/ 6985 h 10000"/>
                <a:gd name="connsiteX148" fmla="*/ 241 w 10000"/>
                <a:gd name="connsiteY148" fmla="*/ 6998 h 10000"/>
                <a:gd name="connsiteX149" fmla="*/ 332 w 10000"/>
                <a:gd name="connsiteY149" fmla="*/ 7005 h 10000"/>
                <a:gd name="connsiteX150" fmla="*/ 420 w 10000"/>
                <a:gd name="connsiteY150" fmla="*/ 7019 h 10000"/>
                <a:gd name="connsiteX151" fmla="*/ 506 w 10000"/>
                <a:gd name="connsiteY151" fmla="*/ 7032 h 10000"/>
                <a:gd name="connsiteX152" fmla="*/ 576 w 10000"/>
                <a:gd name="connsiteY152" fmla="*/ 7046 h 10000"/>
                <a:gd name="connsiteX153" fmla="*/ 631 w 10000"/>
                <a:gd name="connsiteY153" fmla="*/ 7059 h 10000"/>
                <a:gd name="connsiteX154" fmla="*/ 740 w 10000"/>
                <a:gd name="connsiteY154" fmla="*/ 7087 h 10000"/>
                <a:gd name="connsiteX155" fmla="*/ 847 w 10000"/>
                <a:gd name="connsiteY155" fmla="*/ 7087 h 10000"/>
                <a:gd name="connsiteX156" fmla="*/ 938 w 10000"/>
                <a:gd name="connsiteY156" fmla="*/ 7059 h 10000"/>
                <a:gd name="connsiteX157" fmla="*/ 984 w 10000"/>
                <a:gd name="connsiteY157" fmla="*/ 7039 h 10000"/>
                <a:gd name="connsiteX158" fmla="*/ 1027 w 10000"/>
                <a:gd name="connsiteY158" fmla="*/ 7019 h 10000"/>
                <a:gd name="connsiteX159" fmla="*/ 1069 w 10000"/>
                <a:gd name="connsiteY159" fmla="*/ 7012 h 10000"/>
                <a:gd name="connsiteX160" fmla="*/ 1118 w 10000"/>
                <a:gd name="connsiteY160" fmla="*/ 7005 h 10000"/>
                <a:gd name="connsiteX161" fmla="*/ 1176 w 10000"/>
                <a:gd name="connsiteY161" fmla="*/ 7019 h 10000"/>
                <a:gd name="connsiteX162" fmla="*/ 1255 w 10000"/>
                <a:gd name="connsiteY162" fmla="*/ 7039 h 10000"/>
                <a:gd name="connsiteX163" fmla="*/ 1344 w 10000"/>
                <a:gd name="connsiteY163" fmla="*/ 7053 h 10000"/>
                <a:gd name="connsiteX164" fmla="*/ 1441 w 10000"/>
                <a:gd name="connsiteY164" fmla="*/ 7066 h 10000"/>
                <a:gd name="connsiteX165" fmla="*/ 1517 w 10000"/>
                <a:gd name="connsiteY165" fmla="*/ 7080 h 10000"/>
                <a:gd name="connsiteX166" fmla="*/ 1578 w 10000"/>
                <a:gd name="connsiteY166" fmla="*/ 7080 h 10000"/>
                <a:gd name="connsiteX167" fmla="*/ 1651 w 10000"/>
                <a:gd name="connsiteY167" fmla="*/ 7087 h 10000"/>
                <a:gd name="connsiteX168" fmla="*/ 1706 w 10000"/>
                <a:gd name="connsiteY168" fmla="*/ 7107 h 10000"/>
                <a:gd name="connsiteX169" fmla="*/ 1752 w 10000"/>
                <a:gd name="connsiteY169" fmla="*/ 7137 h 10000"/>
                <a:gd name="connsiteX170" fmla="*/ 1795 w 10000"/>
                <a:gd name="connsiteY170" fmla="*/ 7185 h 10000"/>
                <a:gd name="connsiteX171" fmla="*/ 1849 w 10000"/>
                <a:gd name="connsiteY171" fmla="*/ 7239 h 10000"/>
                <a:gd name="connsiteX172" fmla="*/ 1907 w 10000"/>
                <a:gd name="connsiteY172" fmla="*/ 7287 h 10000"/>
                <a:gd name="connsiteX173" fmla="*/ 1968 w 10000"/>
                <a:gd name="connsiteY173" fmla="*/ 7314 h 10000"/>
                <a:gd name="connsiteX174" fmla="*/ 2029 w 10000"/>
                <a:gd name="connsiteY174" fmla="*/ 7338 h 10000"/>
                <a:gd name="connsiteX175" fmla="*/ 2087 w 10000"/>
                <a:gd name="connsiteY175" fmla="*/ 7372 h 10000"/>
                <a:gd name="connsiteX176" fmla="*/ 2160 w 10000"/>
                <a:gd name="connsiteY176" fmla="*/ 7406 h 10000"/>
                <a:gd name="connsiteX177" fmla="*/ 2252 w 10000"/>
                <a:gd name="connsiteY177" fmla="*/ 7439 h 10000"/>
                <a:gd name="connsiteX178" fmla="*/ 2322 w 10000"/>
                <a:gd name="connsiteY178" fmla="*/ 7453 h 10000"/>
                <a:gd name="connsiteX179" fmla="*/ 2413 w 10000"/>
                <a:gd name="connsiteY179" fmla="*/ 7460 h 10000"/>
                <a:gd name="connsiteX180" fmla="*/ 2502 w 10000"/>
                <a:gd name="connsiteY180" fmla="*/ 7467 h 10000"/>
                <a:gd name="connsiteX181" fmla="*/ 2593 w 10000"/>
                <a:gd name="connsiteY181" fmla="*/ 7467 h 10000"/>
                <a:gd name="connsiteX182" fmla="*/ 2663 w 10000"/>
                <a:gd name="connsiteY182" fmla="*/ 7467 h 10000"/>
                <a:gd name="connsiteX183" fmla="*/ 2718 w 10000"/>
                <a:gd name="connsiteY183" fmla="*/ 7473 h 10000"/>
                <a:gd name="connsiteX184" fmla="*/ 2754 w 10000"/>
                <a:gd name="connsiteY184" fmla="*/ 7487 h 10000"/>
                <a:gd name="connsiteX185" fmla="*/ 2785 w 10000"/>
                <a:gd name="connsiteY185" fmla="*/ 7515 h 10000"/>
                <a:gd name="connsiteX186" fmla="*/ 2815 w 10000"/>
                <a:gd name="connsiteY186" fmla="*/ 7546 h 10000"/>
                <a:gd name="connsiteX187" fmla="*/ 2849 w 10000"/>
                <a:gd name="connsiteY187" fmla="*/ 7573 h 10000"/>
                <a:gd name="connsiteX188" fmla="*/ 2885 w 10000"/>
                <a:gd name="connsiteY188" fmla="*/ 7586 h 10000"/>
                <a:gd name="connsiteX189" fmla="*/ 2940 w 10000"/>
                <a:gd name="connsiteY189" fmla="*/ 7593 h 10000"/>
                <a:gd name="connsiteX190" fmla="*/ 3001 w 10000"/>
                <a:gd name="connsiteY190" fmla="*/ 7580 h 10000"/>
                <a:gd name="connsiteX191" fmla="*/ 3053 w 10000"/>
                <a:gd name="connsiteY191" fmla="*/ 7546 h 10000"/>
                <a:gd name="connsiteX192" fmla="*/ 3120 w 10000"/>
                <a:gd name="connsiteY192" fmla="*/ 7487 h 10000"/>
                <a:gd name="connsiteX193" fmla="*/ 3193 w 10000"/>
                <a:gd name="connsiteY193" fmla="*/ 7419 h 10000"/>
                <a:gd name="connsiteX194" fmla="*/ 3269 w 10000"/>
                <a:gd name="connsiteY194" fmla="*/ 7365 h 10000"/>
                <a:gd name="connsiteX195" fmla="*/ 3361 w 10000"/>
                <a:gd name="connsiteY195" fmla="*/ 7317 h 10000"/>
                <a:gd name="connsiteX196" fmla="*/ 3455 w 10000"/>
                <a:gd name="connsiteY196" fmla="*/ 7273 h 10000"/>
                <a:gd name="connsiteX197" fmla="*/ 3547 w 10000"/>
                <a:gd name="connsiteY197" fmla="*/ 7226 h 10000"/>
                <a:gd name="connsiteX198" fmla="*/ 3653 w 10000"/>
                <a:gd name="connsiteY198" fmla="*/ 7171 h 10000"/>
                <a:gd name="connsiteX199" fmla="*/ 3781 w 10000"/>
                <a:gd name="connsiteY199" fmla="*/ 7117 h 10000"/>
                <a:gd name="connsiteX200" fmla="*/ 3906 w 10000"/>
                <a:gd name="connsiteY200" fmla="*/ 7080 h 10000"/>
                <a:gd name="connsiteX201" fmla="*/ 4037 w 10000"/>
                <a:gd name="connsiteY201" fmla="*/ 7053 h 10000"/>
                <a:gd name="connsiteX202" fmla="*/ 4098 w 10000"/>
                <a:gd name="connsiteY202" fmla="*/ 7046 h 10000"/>
                <a:gd name="connsiteX203" fmla="*/ 4135 w 10000"/>
                <a:gd name="connsiteY203" fmla="*/ 7046 h 10000"/>
                <a:gd name="connsiteX204" fmla="*/ 4153 w 10000"/>
                <a:gd name="connsiteY204" fmla="*/ 7053 h 10000"/>
                <a:gd name="connsiteX205" fmla="*/ 4165 w 10000"/>
                <a:gd name="connsiteY205" fmla="*/ 7053 h 10000"/>
                <a:gd name="connsiteX206" fmla="*/ 4177 w 10000"/>
                <a:gd name="connsiteY206" fmla="*/ 7059 h 10000"/>
                <a:gd name="connsiteX207" fmla="*/ 4199 w 10000"/>
                <a:gd name="connsiteY207" fmla="*/ 7059 h 10000"/>
                <a:gd name="connsiteX208" fmla="*/ 4241 w 10000"/>
                <a:gd name="connsiteY208" fmla="*/ 7059 h 10000"/>
                <a:gd name="connsiteX209" fmla="*/ 4321 w 10000"/>
                <a:gd name="connsiteY209" fmla="*/ 7053 h 10000"/>
                <a:gd name="connsiteX210" fmla="*/ 4458 w 10000"/>
                <a:gd name="connsiteY210" fmla="*/ 7039 h 10000"/>
                <a:gd name="connsiteX211" fmla="*/ 4564 w 10000"/>
                <a:gd name="connsiteY211" fmla="*/ 7025 h 10000"/>
                <a:gd name="connsiteX212" fmla="*/ 4650 w 10000"/>
                <a:gd name="connsiteY212" fmla="*/ 7005 h 10000"/>
                <a:gd name="connsiteX213" fmla="*/ 4717 w 10000"/>
                <a:gd name="connsiteY213" fmla="*/ 6985 h 10000"/>
                <a:gd name="connsiteX214" fmla="*/ 4756 w 10000"/>
                <a:gd name="connsiteY214" fmla="*/ 6964 h 10000"/>
                <a:gd name="connsiteX215" fmla="*/ 4787 w 10000"/>
                <a:gd name="connsiteY215" fmla="*/ 6937 h 10000"/>
                <a:gd name="connsiteX216" fmla="*/ 4805 w 10000"/>
                <a:gd name="connsiteY216" fmla="*/ 6903 h 10000"/>
                <a:gd name="connsiteX217" fmla="*/ 4817 w 10000"/>
                <a:gd name="connsiteY217" fmla="*/ 6886 h 10000"/>
                <a:gd name="connsiteX218" fmla="*/ 4842 w 10000"/>
                <a:gd name="connsiteY218" fmla="*/ 6866 h 10000"/>
                <a:gd name="connsiteX219" fmla="*/ 4884 w 10000"/>
                <a:gd name="connsiteY219" fmla="*/ 6846 h 10000"/>
                <a:gd name="connsiteX220" fmla="*/ 4942 w 10000"/>
                <a:gd name="connsiteY220" fmla="*/ 6832 h 10000"/>
                <a:gd name="connsiteX221" fmla="*/ 4997 w 10000"/>
                <a:gd name="connsiteY221" fmla="*/ 6805 h 10000"/>
                <a:gd name="connsiteX222" fmla="*/ 5046 w 10000"/>
                <a:gd name="connsiteY222" fmla="*/ 6764 h 10000"/>
                <a:gd name="connsiteX223" fmla="*/ 5082 w 10000"/>
                <a:gd name="connsiteY223" fmla="*/ 6696 h 10000"/>
                <a:gd name="connsiteX224" fmla="*/ 5101 w 10000"/>
                <a:gd name="connsiteY224" fmla="*/ 6639 h 10000"/>
                <a:gd name="connsiteX225" fmla="*/ 5119 w 10000"/>
                <a:gd name="connsiteY225" fmla="*/ 6584 h 10000"/>
                <a:gd name="connsiteX226" fmla="*/ 5134 w 10000"/>
                <a:gd name="connsiteY226" fmla="*/ 6537 h 10000"/>
                <a:gd name="connsiteX227" fmla="*/ 5171 w 10000"/>
                <a:gd name="connsiteY227" fmla="*/ 6489 h 10000"/>
                <a:gd name="connsiteX228" fmla="*/ 5225 w 10000"/>
                <a:gd name="connsiteY228" fmla="*/ 6445 h 10000"/>
                <a:gd name="connsiteX229" fmla="*/ 5293 w 10000"/>
                <a:gd name="connsiteY229" fmla="*/ 6405 h 10000"/>
                <a:gd name="connsiteX230" fmla="*/ 5338 w 10000"/>
                <a:gd name="connsiteY230" fmla="*/ 6371 h 10000"/>
                <a:gd name="connsiteX231" fmla="*/ 5375 w 10000"/>
                <a:gd name="connsiteY231" fmla="*/ 6350 h 10000"/>
                <a:gd name="connsiteX232" fmla="*/ 5399 w 10000"/>
                <a:gd name="connsiteY232" fmla="*/ 6330 h 10000"/>
                <a:gd name="connsiteX233" fmla="*/ 5424 w 10000"/>
                <a:gd name="connsiteY233" fmla="*/ 6310 h 10000"/>
                <a:gd name="connsiteX234" fmla="*/ 5454 w 10000"/>
                <a:gd name="connsiteY234" fmla="*/ 6289 h 10000"/>
                <a:gd name="connsiteX235" fmla="*/ 5497 w 10000"/>
                <a:gd name="connsiteY235" fmla="*/ 6269 h 10000"/>
                <a:gd name="connsiteX236" fmla="*/ 5536 w 10000"/>
                <a:gd name="connsiteY236" fmla="*/ 6245 h 10000"/>
                <a:gd name="connsiteX237" fmla="*/ 5579 w 10000"/>
                <a:gd name="connsiteY237" fmla="*/ 6211 h 10000"/>
                <a:gd name="connsiteX238" fmla="*/ 5597 w 10000"/>
                <a:gd name="connsiteY238" fmla="*/ 6177 h 10000"/>
                <a:gd name="connsiteX239" fmla="*/ 5597 w 10000"/>
                <a:gd name="connsiteY239" fmla="*/ 6143 h 10000"/>
                <a:gd name="connsiteX240" fmla="*/ 5561 w 10000"/>
                <a:gd name="connsiteY240" fmla="*/ 6089 h 10000"/>
                <a:gd name="connsiteX241" fmla="*/ 5512 w 10000"/>
                <a:gd name="connsiteY241" fmla="*/ 6038 h 10000"/>
                <a:gd name="connsiteX242" fmla="*/ 5466 w 10000"/>
                <a:gd name="connsiteY242" fmla="*/ 5977 h 10000"/>
                <a:gd name="connsiteX243" fmla="*/ 5424 w 10000"/>
                <a:gd name="connsiteY243" fmla="*/ 5916 h 10000"/>
                <a:gd name="connsiteX244" fmla="*/ 5399 w 10000"/>
                <a:gd name="connsiteY244" fmla="*/ 5855 h 10000"/>
                <a:gd name="connsiteX245" fmla="*/ 5399 w 10000"/>
                <a:gd name="connsiteY245" fmla="*/ 5789 h 10000"/>
                <a:gd name="connsiteX246" fmla="*/ 5399 w 10000"/>
                <a:gd name="connsiteY246" fmla="*/ 5694 h 10000"/>
                <a:gd name="connsiteX247" fmla="*/ 5411 w 10000"/>
                <a:gd name="connsiteY247" fmla="*/ 5603 h 10000"/>
                <a:gd name="connsiteX248" fmla="*/ 5430 w 10000"/>
                <a:gd name="connsiteY248" fmla="*/ 5521 h 10000"/>
                <a:gd name="connsiteX249" fmla="*/ 5454 w 10000"/>
                <a:gd name="connsiteY249" fmla="*/ 5453 h 10000"/>
                <a:gd name="connsiteX250" fmla="*/ 5503 w 10000"/>
                <a:gd name="connsiteY250" fmla="*/ 5402 h 10000"/>
                <a:gd name="connsiteX251" fmla="*/ 5555 w 10000"/>
                <a:gd name="connsiteY251" fmla="*/ 5375 h 10000"/>
                <a:gd name="connsiteX252" fmla="*/ 5615 w 10000"/>
                <a:gd name="connsiteY252" fmla="*/ 5362 h 10000"/>
                <a:gd name="connsiteX253" fmla="*/ 5676 w 10000"/>
                <a:gd name="connsiteY253" fmla="*/ 5375 h 10000"/>
                <a:gd name="connsiteX254" fmla="*/ 5740 w 10000"/>
                <a:gd name="connsiteY254" fmla="*/ 5416 h 10000"/>
                <a:gd name="connsiteX255" fmla="*/ 5820 w 10000"/>
                <a:gd name="connsiteY255" fmla="*/ 5447 h 10000"/>
                <a:gd name="connsiteX256" fmla="*/ 5902 w 10000"/>
                <a:gd name="connsiteY256" fmla="*/ 5474 h 10000"/>
                <a:gd name="connsiteX257" fmla="*/ 5981 w 10000"/>
                <a:gd name="connsiteY257" fmla="*/ 5481 h 10000"/>
                <a:gd name="connsiteX258" fmla="*/ 6048 w 10000"/>
                <a:gd name="connsiteY258" fmla="*/ 5474 h 10000"/>
                <a:gd name="connsiteX259" fmla="*/ 6100 w 10000"/>
                <a:gd name="connsiteY259" fmla="*/ 5474 h 10000"/>
                <a:gd name="connsiteX260" fmla="*/ 6155 w 10000"/>
                <a:gd name="connsiteY260" fmla="*/ 5467 h 10000"/>
                <a:gd name="connsiteX261" fmla="*/ 6197 w 10000"/>
                <a:gd name="connsiteY261" fmla="*/ 5453 h 10000"/>
                <a:gd name="connsiteX262" fmla="*/ 6234 w 10000"/>
                <a:gd name="connsiteY262" fmla="*/ 5416 h 10000"/>
                <a:gd name="connsiteX263" fmla="*/ 6271 w 10000"/>
                <a:gd name="connsiteY263" fmla="*/ 5362 h 10000"/>
                <a:gd name="connsiteX264" fmla="*/ 6310 w 10000"/>
                <a:gd name="connsiteY264" fmla="*/ 5294 h 10000"/>
                <a:gd name="connsiteX265" fmla="*/ 6353 w 10000"/>
                <a:gd name="connsiteY265" fmla="*/ 5216 h 10000"/>
                <a:gd name="connsiteX266" fmla="*/ 6402 w 10000"/>
                <a:gd name="connsiteY266" fmla="*/ 5148 h 10000"/>
                <a:gd name="connsiteX267" fmla="*/ 6450 w 10000"/>
                <a:gd name="connsiteY267" fmla="*/ 5094 h 10000"/>
                <a:gd name="connsiteX268" fmla="*/ 6490 w 10000"/>
                <a:gd name="connsiteY268" fmla="*/ 5067 h 10000"/>
                <a:gd name="connsiteX269" fmla="*/ 6539 w 10000"/>
                <a:gd name="connsiteY269" fmla="*/ 5053 h 10000"/>
                <a:gd name="connsiteX270" fmla="*/ 6600 w 10000"/>
                <a:gd name="connsiteY270" fmla="*/ 5046 h 10000"/>
                <a:gd name="connsiteX271" fmla="*/ 6670 w 10000"/>
                <a:gd name="connsiteY271" fmla="*/ 5039 h 10000"/>
                <a:gd name="connsiteX272" fmla="*/ 6743 w 10000"/>
                <a:gd name="connsiteY272" fmla="*/ 5033 h 10000"/>
                <a:gd name="connsiteX273" fmla="*/ 6798 w 10000"/>
                <a:gd name="connsiteY273" fmla="*/ 5026 h 10000"/>
                <a:gd name="connsiteX274" fmla="*/ 6834 w 10000"/>
                <a:gd name="connsiteY274" fmla="*/ 5009 h 10000"/>
                <a:gd name="connsiteX275" fmla="*/ 6868 w 10000"/>
                <a:gd name="connsiteY275" fmla="*/ 4982 h 10000"/>
                <a:gd name="connsiteX276" fmla="*/ 6910 w 10000"/>
                <a:gd name="connsiteY276" fmla="*/ 4934 h 10000"/>
                <a:gd name="connsiteX277" fmla="*/ 6959 w 10000"/>
                <a:gd name="connsiteY277" fmla="*/ 4873 h 10000"/>
                <a:gd name="connsiteX278" fmla="*/ 7002 w 10000"/>
                <a:gd name="connsiteY278" fmla="*/ 4819 h 10000"/>
                <a:gd name="connsiteX279" fmla="*/ 7032 w 10000"/>
                <a:gd name="connsiteY279" fmla="*/ 4775 h 10000"/>
                <a:gd name="connsiteX280" fmla="*/ 7041 w 10000"/>
                <a:gd name="connsiteY280" fmla="*/ 4707 h 10000"/>
                <a:gd name="connsiteX281" fmla="*/ 7054 w 10000"/>
                <a:gd name="connsiteY281" fmla="*/ 4625 h 10000"/>
                <a:gd name="connsiteX282" fmla="*/ 7072 w 10000"/>
                <a:gd name="connsiteY282" fmla="*/ 4554 h 10000"/>
                <a:gd name="connsiteX283" fmla="*/ 7102 w 10000"/>
                <a:gd name="connsiteY283" fmla="*/ 4486 h 10000"/>
                <a:gd name="connsiteX284" fmla="*/ 7163 w 10000"/>
                <a:gd name="connsiteY284" fmla="*/ 4418 h 10000"/>
                <a:gd name="connsiteX285" fmla="*/ 7233 w 10000"/>
                <a:gd name="connsiteY285" fmla="*/ 4361 h 10000"/>
                <a:gd name="connsiteX286" fmla="*/ 7319 w 10000"/>
                <a:gd name="connsiteY286" fmla="*/ 4327 h 10000"/>
                <a:gd name="connsiteX287" fmla="*/ 7361 w 10000"/>
                <a:gd name="connsiteY287" fmla="*/ 4306 h 10000"/>
                <a:gd name="connsiteX288" fmla="*/ 7392 w 10000"/>
                <a:gd name="connsiteY288" fmla="*/ 4279 h 10000"/>
                <a:gd name="connsiteX289" fmla="*/ 7413 w 10000"/>
                <a:gd name="connsiteY289" fmla="*/ 4239 h 10000"/>
                <a:gd name="connsiteX290" fmla="*/ 7444 w 10000"/>
                <a:gd name="connsiteY290" fmla="*/ 4205 h 10000"/>
                <a:gd name="connsiteX291" fmla="*/ 7480 w 10000"/>
                <a:gd name="connsiteY291" fmla="*/ 4178 h 10000"/>
                <a:gd name="connsiteX292" fmla="*/ 7523 w 10000"/>
                <a:gd name="connsiteY292" fmla="*/ 4160 h 10000"/>
                <a:gd name="connsiteX293" fmla="*/ 7578 w 10000"/>
                <a:gd name="connsiteY293" fmla="*/ 4126 h 10000"/>
                <a:gd name="connsiteX294" fmla="*/ 7648 w 10000"/>
                <a:gd name="connsiteY294" fmla="*/ 4085 h 10000"/>
                <a:gd name="connsiteX295" fmla="*/ 7721 w 10000"/>
                <a:gd name="connsiteY295" fmla="*/ 4051 h 10000"/>
                <a:gd name="connsiteX296" fmla="*/ 7797 w 10000"/>
                <a:gd name="connsiteY296" fmla="*/ 4031 h 10000"/>
                <a:gd name="connsiteX297" fmla="*/ 7870 w 10000"/>
                <a:gd name="connsiteY297" fmla="*/ 4024 h 10000"/>
                <a:gd name="connsiteX298" fmla="*/ 7943 w 10000"/>
                <a:gd name="connsiteY298" fmla="*/ 4031 h 10000"/>
                <a:gd name="connsiteX299" fmla="*/ 8007 w 10000"/>
                <a:gd name="connsiteY299" fmla="*/ 4051 h 10000"/>
                <a:gd name="connsiteX300" fmla="*/ 8080 w 10000"/>
                <a:gd name="connsiteY300" fmla="*/ 4065 h 10000"/>
                <a:gd name="connsiteX301" fmla="*/ 8135 w 10000"/>
                <a:gd name="connsiteY301" fmla="*/ 4078 h 10000"/>
                <a:gd name="connsiteX302" fmla="*/ 8181 w 10000"/>
                <a:gd name="connsiteY302" fmla="*/ 4078 h 10000"/>
                <a:gd name="connsiteX303" fmla="*/ 8218 w 10000"/>
                <a:gd name="connsiteY303" fmla="*/ 4058 h 10000"/>
                <a:gd name="connsiteX304" fmla="*/ 8248 w 10000"/>
                <a:gd name="connsiteY304" fmla="*/ 4010 h 10000"/>
                <a:gd name="connsiteX305" fmla="*/ 8266 w 10000"/>
                <a:gd name="connsiteY305" fmla="*/ 3970 h 10000"/>
                <a:gd name="connsiteX306" fmla="*/ 8266 w 10000"/>
                <a:gd name="connsiteY306" fmla="*/ 3925 h 10000"/>
                <a:gd name="connsiteX307" fmla="*/ 8248 w 10000"/>
                <a:gd name="connsiteY307" fmla="*/ 3864 h 10000"/>
                <a:gd name="connsiteX308" fmla="*/ 8211 w 10000"/>
                <a:gd name="connsiteY308" fmla="*/ 3817 h 10000"/>
                <a:gd name="connsiteX309" fmla="*/ 8172 w 10000"/>
                <a:gd name="connsiteY309" fmla="*/ 3756 h 10000"/>
                <a:gd name="connsiteX310" fmla="*/ 8111 w 10000"/>
                <a:gd name="connsiteY310" fmla="*/ 3691 h 10000"/>
                <a:gd name="connsiteX311" fmla="*/ 8056 w 10000"/>
                <a:gd name="connsiteY311" fmla="*/ 3630 h 10000"/>
                <a:gd name="connsiteX312" fmla="*/ 8001 w 10000"/>
                <a:gd name="connsiteY312" fmla="*/ 3576 h 10000"/>
                <a:gd name="connsiteX313" fmla="*/ 7956 w 10000"/>
                <a:gd name="connsiteY313" fmla="*/ 3532 h 10000"/>
                <a:gd name="connsiteX314" fmla="*/ 7846 w 10000"/>
                <a:gd name="connsiteY314" fmla="*/ 3444 h 10000"/>
                <a:gd name="connsiteX315" fmla="*/ 7733 w 10000"/>
                <a:gd name="connsiteY315" fmla="*/ 3403 h 10000"/>
                <a:gd name="connsiteX316" fmla="*/ 7690 w 10000"/>
                <a:gd name="connsiteY316" fmla="*/ 3382 h 10000"/>
                <a:gd name="connsiteX317" fmla="*/ 7648 w 10000"/>
                <a:gd name="connsiteY317" fmla="*/ 3355 h 10000"/>
                <a:gd name="connsiteX318" fmla="*/ 7611 w 10000"/>
                <a:gd name="connsiteY318" fmla="*/ 3342 h 10000"/>
                <a:gd name="connsiteX319" fmla="*/ 7572 w 10000"/>
                <a:gd name="connsiteY319" fmla="*/ 3335 h 10000"/>
                <a:gd name="connsiteX320" fmla="*/ 7523 w 10000"/>
                <a:gd name="connsiteY320" fmla="*/ 3355 h 10000"/>
                <a:gd name="connsiteX321" fmla="*/ 7474 w 10000"/>
                <a:gd name="connsiteY321" fmla="*/ 3410 h 10000"/>
                <a:gd name="connsiteX322" fmla="*/ 7431 w 10000"/>
                <a:gd name="connsiteY322" fmla="*/ 3471 h 10000"/>
                <a:gd name="connsiteX323" fmla="*/ 7392 w 10000"/>
                <a:gd name="connsiteY323" fmla="*/ 3525 h 10000"/>
                <a:gd name="connsiteX324" fmla="*/ 7337 w 10000"/>
                <a:gd name="connsiteY324" fmla="*/ 3562 h 10000"/>
                <a:gd name="connsiteX325" fmla="*/ 7294 w 10000"/>
                <a:gd name="connsiteY325" fmla="*/ 3569 h 10000"/>
                <a:gd name="connsiteX326" fmla="*/ 7239 w 10000"/>
                <a:gd name="connsiteY326" fmla="*/ 3556 h 10000"/>
                <a:gd name="connsiteX327" fmla="*/ 7182 w 10000"/>
                <a:gd name="connsiteY327" fmla="*/ 3539 h 10000"/>
                <a:gd name="connsiteX328" fmla="*/ 7121 w 10000"/>
                <a:gd name="connsiteY328" fmla="*/ 3511 h 10000"/>
                <a:gd name="connsiteX329" fmla="*/ 7060 w 10000"/>
                <a:gd name="connsiteY329" fmla="*/ 3498 h 10000"/>
                <a:gd name="connsiteX330" fmla="*/ 7020 w 10000"/>
                <a:gd name="connsiteY330" fmla="*/ 3505 h 10000"/>
                <a:gd name="connsiteX331" fmla="*/ 6984 w 10000"/>
                <a:gd name="connsiteY331" fmla="*/ 3532 h 10000"/>
                <a:gd name="connsiteX332" fmla="*/ 6953 w 10000"/>
                <a:gd name="connsiteY332" fmla="*/ 3569 h 10000"/>
                <a:gd name="connsiteX333" fmla="*/ 6923 w 10000"/>
                <a:gd name="connsiteY333" fmla="*/ 3617 h 10000"/>
                <a:gd name="connsiteX334" fmla="*/ 6886 w 10000"/>
                <a:gd name="connsiteY334" fmla="*/ 3657 h 10000"/>
                <a:gd name="connsiteX335" fmla="*/ 6849 w 10000"/>
                <a:gd name="connsiteY335" fmla="*/ 3684 h 10000"/>
                <a:gd name="connsiteX336" fmla="*/ 6810 w 10000"/>
                <a:gd name="connsiteY336" fmla="*/ 3684 h 10000"/>
                <a:gd name="connsiteX337" fmla="*/ 6737 w 10000"/>
                <a:gd name="connsiteY337" fmla="*/ 3644 h 10000"/>
                <a:gd name="connsiteX338" fmla="*/ 6670 w 10000"/>
                <a:gd name="connsiteY338" fmla="*/ 3596 h 10000"/>
                <a:gd name="connsiteX339" fmla="*/ 6624 w 10000"/>
                <a:gd name="connsiteY339" fmla="*/ 3539 h 10000"/>
                <a:gd name="connsiteX340" fmla="*/ 6606 w 10000"/>
                <a:gd name="connsiteY340" fmla="*/ 3471 h 10000"/>
                <a:gd name="connsiteX341" fmla="*/ 6612 w 10000"/>
                <a:gd name="connsiteY341" fmla="*/ 3423 h 10000"/>
                <a:gd name="connsiteX342" fmla="*/ 6636 w 10000"/>
                <a:gd name="connsiteY342" fmla="*/ 3396 h 10000"/>
                <a:gd name="connsiteX343" fmla="*/ 6658 w 10000"/>
                <a:gd name="connsiteY343" fmla="*/ 3362 h 10000"/>
                <a:gd name="connsiteX344" fmla="*/ 6682 w 10000"/>
                <a:gd name="connsiteY344" fmla="*/ 3328 h 10000"/>
                <a:gd name="connsiteX345" fmla="*/ 6694 w 10000"/>
                <a:gd name="connsiteY345" fmla="*/ 3271 h 10000"/>
                <a:gd name="connsiteX346" fmla="*/ 6700 w 10000"/>
                <a:gd name="connsiteY346" fmla="*/ 3169 h 10000"/>
                <a:gd name="connsiteX347" fmla="*/ 6706 w 10000"/>
                <a:gd name="connsiteY347" fmla="*/ 3057 h 10000"/>
                <a:gd name="connsiteX348" fmla="*/ 6725 w 10000"/>
                <a:gd name="connsiteY348" fmla="*/ 2941 h 10000"/>
                <a:gd name="connsiteX349" fmla="*/ 6755 w 10000"/>
                <a:gd name="connsiteY349" fmla="*/ 2843 h 10000"/>
                <a:gd name="connsiteX350" fmla="*/ 6792 w 10000"/>
                <a:gd name="connsiteY350" fmla="*/ 2748 h 10000"/>
                <a:gd name="connsiteX351" fmla="*/ 6822 w 10000"/>
                <a:gd name="connsiteY351" fmla="*/ 2650 h 10000"/>
                <a:gd name="connsiteX352" fmla="*/ 6849 w 10000"/>
                <a:gd name="connsiteY352" fmla="*/ 2555 h 10000"/>
                <a:gd name="connsiteX353" fmla="*/ 6868 w 10000"/>
                <a:gd name="connsiteY353" fmla="*/ 2489 h 10000"/>
                <a:gd name="connsiteX354" fmla="*/ 6892 w 10000"/>
                <a:gd name="connsiteY354" fmla="*/ 2442 h 10000"/>
                <a:gd name="connsiteX355" fmla="*/ 6935 w 10000"/>
                <a:gd name="connsiteY355" fmla="*/ 2414 h 10000"/>
                <a:gd name="connsiteX356" fmla="*/ 6996 w 10000"/>
                <a:gd name="connsiteY356" fmla="*/ 2408 h 10000"/>
                <a:gd name="connsiteX357" fmla="*/ 7060 w 10000"/>
                <a:gd name="connsiteY357" fmla="*/ 2414 h 10000"/>
                <a:gd name="connsiteX358" fmla="*/ 7102 w 10000"/>
                <a:gd name="connsiteY358" fmla="*/ 2435 h 10000"/>
                <a:gd name="connsiteX359" fmla="*/ 7157 w 10000"/>
                <a:gd name="connsiteY359" fmla="*/ 2455 h 10000"/>
                <a:gd name="connsiteX360" fmla="*/ 7206 w 10000"/>
                <a:gd name="connsiteY360" fmla="*/ 2482 h 10000"/>
                <a:gd name="connsiteX361" fmla="*/ 7252 w 10000"/>
                <a:gd name="connsiteY361" fmla="*/ 2492 h 10000"/>
                <a:gd name="connsiteX362" fmla="*/ 7294 w 10000"/>
                <a:gd name="connsiteY362" fmla="*/ 2492 h 10000"/>
                <a:gd name="connsiteX363" fmla="*/ 7331 w 10000"/>
                <a:gd name="connsiteY363" fmla="*/ 2469 h 10000"/>
                <a:gd name="connsiteX364" fmla="*/ 7386 w 10000"/>
                <a:gd name="connsiteY364" fmla="*/ 2380 h 10000"/>
                <a:gd name="connsiteX365" fmla="*/ 7444 w 10000"/>
                <a:gd name="connsiteY365" fmla="*/ 2285 h 10000"/>
                <a:gd name="connsiteX366" fmla="*/ 7505 w 10000"/>
                <a:gd name="connsiteY366" fmla="*/ 2201 h 10000"/>
                <a:gd name="connsiteX367" fmla="*/ 7547 w 10000"/>
                <a:gd name="connsiteY367" fmla="*/ 2167 h 10000"/>
                <a:gd name="connsiteX368" fmla="*/ 7596 w 10000"/>
                <a:gd name="connsiteY368" fmla="*/ 2153 h 10000"/>
                <a:gd name="connsiteX369" fmla="*/ 7636 w 10000"/>
                <a:gd name="connsiteY369" fmla="*/ 2146 h 10000"/>
                <a:gd name="connsiteX370" fmla="*/ 7684 w 10000"/>
                <a:gd name="connsiteY370" fmla="*/ 2133 h 10000"/>
                <a:gd name="connsiteX371" fmla="*/ 7721 w 10000"/>
                <a:gd name="connsiteY371" fmla="*/ 2106 h 10000"/>
                <a:gd name="connsiteX372" fmla="*/ 7739 w 10000"/>
                <a:gd name="connsiteY372" fmla="*/ 2068 h 10000"/>
                <a:gd name="connsiteX373" fmla="*/ 7745 w 10000"/>
                <a:gd name="connsiteY373" fmla="*/ 2014 h 10000"/>
                <a:gd name="connsiteX374" fmla="*/ 7733 w 10000"/>
                <a:gd name="connsiteY374" fmla="*/ 1953 h 10000"/>
                <a:gd name="connsiteX375" fmla="*/ 7721 w 10000"/>
                <a:gd name="connsiteY375" fmla="*/ 1899 h 10000"/>
                <a:gd name="connsiteX376" fmla="*/ 7709 w 10000"/>
                <a:gd name="connsiteY376" fmla="*/ 1855 h 10000"/>
                <a:gd name="connsiteX377" fmla="*/ 7715 w 10000"/>
                <a:gd name="connsiteY377" fmla="*/ 1807 h 10000"/>
                <a:gd name="connsiteX378" fmla="*/ 7727 w 10000"/>
                <a:gd name="connsiteY378" fmla="*/ 1753 h 10000"/>
                <a:gd name="connsiteX379" fmla="*/ 7745 w 10000"/>
                <a:gd name="connsiteY379" fmla="*/ 1685 h 10000"/>
                <a:gd name="connsiteX380" fmla="*/ 7770 w 10000"/>
                <a:gd name="connsiteY380" fmla="*/ 1614 h 10000"/>
                <a:gd name="connsiteX381" fmla="*/ 7788 w 10000"/>
                <a:gd name="connsiteY381" fmla="*/ 1553 h 10000"/>
                <a:gd name="connsiteX382" fmla="*/ 7803 w 10000"/>
                <a:gd name="connsiteY382" fmla="*/ 1498 h 10000"/>
                <a:gd name="connsiteX383" fmla="*/ 7821 w 10000"/>
                <a:gd name="connsiteY383" fmla="*/ 1407 h 10000"/>
                <a:gd name="connsiteX384" fmla="*/ 7834 w 10000"/>
                <a:gd name="connsiteY384" fmla="*/ 1305 h 10000"/>
                <a:gd name="connsiteX385" fmla="*/ 7858 w 10000"/>
                <a:gd name="connsiteY385" fmla="*/ 1200 h 10000"/>
                <a:gd name="connsiteX386" fmla="*/ 7876 w 10000"/>
                <a:gd name="connsiteY386" fmla="*/ 1139 h 10000"/>
                <a:gd name="connsiteX387" fmla="*/ 7888 w 10000"/>
                <a:gd name="connsiteY387" fmla="*/ 1105 h 10000"/>
                <a:gd name="connsiteX388" fmla="*/ 7907 w 10000"/>
                <a:gd name="connsiteY388" fmla="*/ 1071 h 10000"/>
                <a:gd name="connsiteX389" fmla="*/ 7931 w 10000"/>
                <a:gd name="connsiteY389" fmla="*/ 1030 h 10000"/>
                <a:gd name="connsiteX390" fmla="*/ 7968 w 10000"/>
                <a:gd name="connsiteY390" fmla="*/ 993 h 10000"/>
                <a:gd name="connsiteX391" fmla="*/ 8001 w 10000"/>
                <a:gd name="connsiteY391" fmla="*/ 932 h 10000"/>
                <a:gd name="connsiteX392" fmla="*/ 8020 w 10000"/>
                <a:gd name="connsiteY392" fmla="*/ 877 h 10000"/>
                <a:gd name="connsiteX393" fmla="*/ 8026 w 10000"/>
                <a:gd name="connsiteY393" fmla="*/ 829 h 10000"/>
                <a:gd name="connsiteX394" fmla="*/ 8026 w 10000"/>
                <a:gd name="connsiteY394" fmla="*/ 778 h 10000"/>
                <a:gd name="connsiteX395" fmla="*/ 8020 w 10000"/>
                <a:gd name="connsiteY395" fmla="*/ 703 h 10000"/>
                <a:gd name="connsiteX396" fmla="*/ 8130 w 10000"/>
                <a:gd name="connsiteY396" fmla="*/ 3489 h 10000"/>
                <a:gd name="connsiteX397" fmla="*/ 8007 w 10000"/>
                <a:gd name="connsiteY397" fmla="*/ 550 h 10000"/>
                <a:gd name="connsiteX398" fmla="*/ 7989 w 10000"/>
                <a:gd name="connsiteY398" fmla="*/ 503 h 10000"/>
                <a:gd name="connsiteX399" fmla="*/ 7968 w 10000"/>
                <a:gd name="connsiteY399" fmla="*/ 3551 h 10000"/>
                <a:gd name="connsiteX400" fmla="*/ 8156 w 10000"/>
                <a:gd name="connsiteY400" fmla="*/ 3949 h 10000"/>
                <a:gd name="connsiteX401" fmla="*/ 8230 w 10000"/>
                <a:gd name="connsiteY401" fmla="*/ 3442 h 10000"/>
                <a:gd name="connsiteX402" fmla="*/ 7699 w 10000"/>
                <a:gd name="connsiteY402" fmla="*/ 3846 h 10000"/>
                <a:gd name="connsiteX403" fmla="*/ 7876 w 10000"/>
                <a:gd name="connsiteY403" fmla="*/ 3527 h 10000"/>
                <a:gd name="connsiteX404" fmla="*/ 7953 w 10000"/>
                <a:gd name="connsiteY404" fmla="*/ 3195 h 10000"/>
                <a:gd name="connsiteX405" fmla="*/ 8038 w 10000"/>
                <a:gd name="connsiteY405" fmla="*/ 3558 h 10000"/>
                <a:gd name="connsiteX406" fmla="*/ 7702 w 10000"/>
                <a:gd name="connsiteY406" fmla="*/ 3387 h 10000"/>
                <a:gd name="connsiteX407" fmla="*/ 7874 w 10000"/>
                <a:gd name="connsiteY407" fmla="*/ 2891 h 10000"/>
                <a:gd name="connsiteX408" fmla="*/ 8374 w 10000"/>
                <a:gd name="connsiteY408" fmla="*/ 3646 h 10000"/>
                <a:gd name="connsiteX409" fmla="*/ 8105 w 10000"/>
                <a:gd name="connsiteY409" fmla="*/ 3446 h 10000"/>
                <a:gd name="connsiteX0" fmla="*/ 7776 w 10000"/>
                <a:gd name="connsiteY0" fmla="*/ 371 h 9987"/>
                <a:gd name="connsiteX1" fmla="*/ 7782 w 10000"/>
                <a:gd name="connsiteY1" fmla="*/ 358 h 9987"/>
                <a:gd name="connsiteX2" fmla="*/ 7797 w 10000"/>
                <a:gd name="connsiteY2" fmla="*/ 324 h 9987"/>
                <a:gd name="connsiteX3" fmla="*/ 7828 w 10000"/>
                <a:gd name="connsiteY3" fmla="*/ 276 h 9987"/>
                <a:gd name="connsiteX4" fmla="*/ 7858 w 10000"/>
                <a:gd name="connsiteY4" fmla="*/ 229 h 9987"/>
                <a:gd name="connsiteX5" fmla="*/ 7888 w 10000"/>
                <a:gd name="connsiteY5" fmla="*/ 168 h 9987"/>
                <a:gd name="connsiteX6" fmla="*/ 7925 w 10000"/>
                <a:gd name="connsiteY6" fmla="*/ 124 h 9987"/>
                <a:gd name="connsiteX7" fmla="*/ 7949 w 10000"/>
                <a:gd name="connsiteY7" fmla="*/ 76 h 9987"/>
                <a:gd name="connsiteX8" fmla="*/ 7974 w 10000"/>
                <a:gd name="connsiteY8" fmla="*/ 49 h 9987"/>
                <a:gd name="connsiteX9" fmla="*/ 8007 w 10000"/>
                <a:gd name="connsiteY9" fmla="*/ 22 h 9987"/>
                <a:gd name="connsiteX10" fmla="*/ 8050 w 10000"/>
                <a:gd name="connsiteY10" fmla="*/ 1 h 9987"/>
                <a:gd name="connsiteX11" fmla="*/ 8318 w 10000"/>
                <a:gd name="connsiteY11" fmla="*/ 3963 h 9987"/>
                <a:gd name="connsiteX12" fmla="*/ 8409 w 10000"/>
                <a:gd name="connsiteY12" fmla="*/ 3564 h 9987"/>
                <a:gd name="connsiteX13" fmla="*/ 8264 w 10000"/>
                <a:gd name="connsiteY13" fmla="*/ 3239 h 9987"/>
                <a:gd name="connsiteX14" fmla="*/ 8930 w 10000"/>
                <a:gd name="connsiteY14" fmla="*/ 3474 h 9987"/>
                <a:gd name="connsiteX15" fmla="*/ 8610 w 10000"/>
                <a:gd name="connsiteY15" fmla="*/ 3138 h 9987"/>
                <a:gd name="connsiteX16" fmla="*/ 8135 w 10000"/>
                <a:gd name="connsiteY16" fmla="*/ 429 h 9987"/>
                <a:gd name="connsiteX17" fmla="*/ 8403 w 10000"/>
                <a:gd name="connsiteY17" fmla="*/ 3599 h 9987"/>
                <a:gd name="connsiteX18" fmla="*/ 8971 w 10000"/>
                <a:gd name="connsiteY18" fmla="*/ 3265 h 9987"/>
                <a:gd name="connsiteX19" fmla="*/ 8900 w 10000"/>
                <a:gd name="connsiteY19" fmla="*/ 2948 h 9987"/>
                <a:gd name="connsiteX20" fmla="*/ 8803 w 10000"/>
                <a:gd name="connsiteY20" fmla="*/ 3307 h 9987"/>
                <a:gd name="connsiteX21" fmla="*/ 8830 w 10000"/>
                <a:gd name="connsiteY21" fmla="*/ 3073 h 9987"/>
                <a:gd name="connsiteX22" fmla="*/ 9214 w 10000"/>
                <a:gd name="connsiteY22" fmla="*/ 3615 h 9987"/>
                <a:gd name="connsiteX23" fmla="*/ 9254 w 10000"/>
                <a:gd name="connsiteY23" fmla="*/ 2312 h 9987"/>
                <a:gd name="connsiteX24" fmla="*/ 9418 w 10000"/>
                <a:gd name="connsiteY24" fmla="*/ 2454 h 9987"/>
                <a:gd name="connsiteX25" fmla="*/ 8903 w 10000"/>
                <a:gd name="connsiteY25" fmla="*/ 2703 h 9987"/>
                <a:gd name="connsiteX26" fmla="*/ 9298 w 10000"/>
                <a:gd name="connsiteY26" fmla="*/ 2646 h 9987"/>
                <a:gd name="connsiteX27" fmla="*/ 9241 w 10000"/>
                <a:gd name="connsiteY27" fmla="*/ 2530 h 9987"/>
                <a:gd name="connsiteX28" fmla="*/ 9753 w 10000"/>
                <a:gd name="connsiteY28" fmla="*/ 1679 h 9987"/>
                <a:gd name="connsiteX29" fmla="*/ 9845 w 10000"/>
                <a:gd name="connsiteY29" fmla="*/ 2072 h 9987"/>
                <a:gd name="connsiteX30" fmla="*/ 9747 w 10000"/>
                <a:gd name="connsiteY30" fmla="*/ 2127 h 9987"/>
                <a:gd name="connsiteX31" fmla="*/ 9723 w 10000"/>
                <a:gd name="connsiteY31" fmla="*/ 2361 h 9987"/>
                <a:gd name="connsiteX32" fmla="*/ 9567 w 10000"/>
                <a:gd name="connsiteY32" fmla="*/ 2548 h 9987"/>
                <a:gd name="connsiteX33" fmla="*/ 9400 w 10000"/>
                <a:gd name="connsiteY33" fmla="*/ 2922 h 9987"/>
                <a:gd name="connsiteX34" fmla="*/ 9147 w 10000"/>
                <a:gd name="connsiteY34" fmla="*/ 3230 h 9987"/>
                <a:gd name="connsiteX35" fmla="*/ 9101 w 10000"/>
                <a:gd name="connsiteY35" fmla="*/ 3390 h 9987"/>
                <a:gd name="connsiteX36" fmla="*/ 9269 w 10000"/>
                <a:gd name="connsiteY36" fmla="*/ 3590 h 9987"/>
                <a:gd name="connsiteX37" fmla="*/ 9394 w 10000"/>
                <a:gd name="connsiteY37" fmla="*/ 3783 h 9987"/>
                <a:gd name="connsiteX38" fmla="*/ 9357 w 10000"/>
                <a:gd name="connsiteY38" fmla="*/ 4058 h 9987"/>
                <a:gd name="connsiteX39" fmla="*/ 9381 w 10000"/>
                <a:gd name="connsiteY39" fmla="*/ 4280 h 9987"/>
                <a:gd name="connsiteX40" fmla="*/ 9232 w 10000"/>
                <a:gd name="connsiteY40" fmla="*/ 4205 h 9987"/>
                <a:gd name="connsiteX41" fmla="*/ 9183 w 10000"/>
                <a:gd name="connsiteY41" fmla="*/ 4273 h 9987"/>
                <a:gd name="connsiteX42" fmla="*/ 9052 w 10000"/>
                <a:gd name="connsiteY42" fmla="*/ 4226 h 9987"/>
                <a:gd name="connsiteX43" fmla="*/ 8979 w 10000"/>
                <a:gd name="connsiteY43" fmla="*/ 4412 h 9987"/>
                <a:gd name="connsiteX44" fmla="*/ 9107 w 10000"/>
                <a:gd name="connsiteY44" fmla="*/ 4439 h 9987"/>
                <a:gd name="connsiteX45" fmla="*/ 9232 w 10000"/>
                <a:gd name="connsiteY45" fmla="*/ 4626 h 9987"/>
                <a:gd name="connsiteX46" fmla="*/ 9214 w 10000"/>
                <a:gd name="connsiteY46" fmla="*/ 4908 h 9987"/>
                <a:gd name="connsiteX47" fmla="*/ 9321 w 10000"/>
                <a:gd name="connsiteY47" fmla="*/ 5074 h 9987"/>
                <a:gd name="connsiteX48" fmla="*/ 9327 w 10000"/>
                <a:gd name="connsiteY48" fmla="*/ 5176 h 9987"/>
                <a:gd name="connsiteX49" fmla="*/ 9418 w 10000"/>
                <a:gd name="connsiteY49" fmla="*/ 5196 h 9987"/>
                <a:gd name="connsiteX50" fmla="*/ 9659 w 10000"/>
                <a:gd name="connsiteY50" fmla="*/ 4989 h 9987"/>
                <a:gd name="connsiteX51" fmla="*/ 9778 w 10000"/>
                <a:gd name="connsiteY51" fmla="*/ 5213 h 9987"/>
                <a:gd name="connsiteX52" fmla="*/ 9884 w 10000"/>
                <a:gd name="connsiteY52" fmla="*/ 5440 h 9987"/>
                <a:gd name="connsiteX53" fmla="*/ 10000 w 10000"/>
                <a:gd name="connsiteY53" fmla="*/ 5515 h 9987"/>
                <a:gd name="connsiteX54" fmla="*/ 10000 w 10000"/>
                <a:gd name="connsiteY54" fmla="*/ 5675 h 9987"/>
                <a:gd name="connsiteX55" fmla="*/ 9869 w 10000"/>
                <a:gd name="connsiteY55" fmla="*/ 5849 h 9987"/>
                <a:gd name="connsiteX56" fmla="*/ 9717 w 10000"/>
                <a:gd name="connsiteY56" fmla="*/ 6011 h 9987"/>
                <a:gd name="connsiteX57" fmla="*/ 9561 w 10000"/>
                <a:gd name="connsiteY57" fmla="*/ 5978 h 9987"/>
                <a:gd name="connsiteX58" fmla="*/ 9549 w 10000"/>
                <a:gd name="connsiteY58" fmla="*/ 6103 h 9987"/>
                <a:gd name="connsiteX59" fmla="*/ 9449 w 10000"/>
                <a:gd name="connsiteY59" fmla="*/ 6157 h 9987"/>
                <a:gd name="connsiteX60" fmla="*/ 9238 w 10000"/>
                <a:gd name="connsiteY60" fmla="*/ 6225 h 9987"/>
                <a:gd name="connsiteX61" fmla="*/ 9083 w 10000"/>
                <a:gd name="connsiteY61" fmla="*/ 6425 h 9987"/>
                <a:gd name="connsiteX62" fmla="*/ 8921 w 10000"/>
                <a:gd name="connsiteY62" fmla="*/ 6571 h 9987"/>
                <a:gd name="connsiteX63" fmla="*/ 8787 w 10000"/>
                <a:gd name="connsiteY63" fmla="*/ 6812 h 9987"/>
                <a:gd name="connsiteX64" fmla="*/ 8650 w 10000"/>
                <a:gd name="connsiteY64" fmla="*/ 6592 h 9987"/>
                <a:gd name="connsiteX65" fmla="*/ 8525 w 10000"/>
                <a:gd name="connsiteY65" fmla="*/ 6490 h 9987"/>
                <a:gd name="connsiteX66" fmla="*/ 8434 w 10000"/>
                <a:gd name="connsiteY66" fmla="*/ 6585 h 9987"/>
                <a:gd name="connsiteX67" fmla="*/ 8495 w 10000"/>
                <a:gd name="connsiteY67" fmla="*/ 6660 h 9987"/>
                <a:gd name="connsiteX68" fmla="*/ 8495 w 10000"/>
                <a:gd name="connsiteY68" fmla="*/ 6880 h 9987"/>
                <a:gd name="connsiteX69" fmla="*/ 8565 w 10000"/>
                <a:gd name="connsiteY69" fmla="*/ 7067 h 9987"/>
                <a:gd name="connsiteX70" fmla="*/ 8464 w 10000"/>
                <a:gd name="connsiteY70" fmla="*/ 7247 h 9987"/>
                <a:gd name="connsiteX71" fmla="*/ 8440 w 10000"/>
                <a:gd name="connsiteY71" fmla="*/ 7172 h 9987"/>
                <a:gd name="connsiteX72" fmla="*/ 8236 w 10000"/>
                <a:gd name="connsiteY72" fmla="*/ 7165 h 9987"/>
                <a:gd name="connsiteX73" fmla="*/ 8093 w 10000"/>
                <a:gd name="connsiteY73" fmla="*/ 7019 h 9987"/>
                <a:gd name="connsiteX74" fmla="*/ 8044 w 10000"/>
                <a:gd name="connsiteY74" fmla="*/ 6812 h 9987"/>
                <a:gd name="connsiteX75" fmla="*/ 7943 w 10000"/>
                <a:gd name="connsiteY75" fmla="*/ 6673 h 9987"/>
                <a:gd name="connsiteX76" fmla="*/ 7864 w 10000"/>
                <a:gd name="connsiteY76" fmla="*/ 6517 h 9987"/>
                <a:gd name="connsiteX77" fmla="*/ 7788 w 10000"/>
                <a:gd name="connsiteY77" fmla="*/ 6470 h 9987"/>
                <a:gd name="connsiteX78" fmla="*/ 7727 w 10000"/>
                <a:gd name="connsiteY78" fmla="*/ 6571 h 9987"/>
                <a:gd name="connsiteX79" fmla="*/ 7636 w 10000"/>
                <a:gd name="connsiteY79" fmla="*/ 6578 h 9987"/>
                <a:gd name="connsiteX80" fmla="*/ 7523 w 10000"/>
                <a:gd name="connsiteY80" fmla="*/ 6660 h 9987"/>
                <a:gd name="connsiteX81" fmla="*/ 7553 w 10000"/>
                <a:gd name="connsiteY81" fmla="*/ 6890 h 9987"/>
                <a:gd name="connsiteX82" fmla="*/ 7438 w 10000"/>
                <a:gd name="connsiteY82" fmla="*/ 6938 h 9987"/>
                <a:gd name="connsiteX83" fmla="*/ 7355 w 10000"/>
                <a:gd name="connsiteY83" fmla="*/ 6904 h 9987"/>
                <a:gd name="connsiteX84" fmla="*/ 7270 w 10000"/>
                <a:gd name="connsiteY84" fmla="*/ 7026 h 9987"/>
                <a:gd name="connsiteX85" fmla="*/ 7151 w 10000"/>
                <a:gd name="connsiteY85" fmla="*/ 7019 h 9987"/>
                <a:gd name="connsiteX86" fmla="*/ 6996 w 10000"/>
                <a:gd name="connsiteY86" fmla="*/ 7206 h 9987"/>
                <a:gd name="connsiteX87" fmla="*/ 6849 w 10000"/>
                <a:gd name="connsiteY87" fmla="*/ 7219 h 9987"/>
                <a:gd name="connsiteX88" fmla="*/ 6798 w 10000"/>
                <a:gd name="connsiteY88" fmla="*/ 6958 h 9987"/>
                <a:gd name="connsiteX89" fmla="*/ 6651 w 10000"/>
                <a:gd name="connsiteY89" fmla="*/ 6945 h 9987"/>
                <a:gd name="connsiteX90" fmla="*/ 6575 w 10000"/>
                <a:gd name="connsiteY90" fmla="*/ 7087 h 9987"/>
                <a:gd name="connsiteX91" fmla="*/ 6557 w 10000"/>
                <a:gd name="connsiteY91" fmla="*/ 7253 h 9987"/>
                <a:gd name="connsiteX92" fmla="*/ 6459 w 10000"/>
                <a:gd name="connsiteY92" fmla="*/ 7386 h 9987"/>
                <a:gd name="connsiteX93" fmla="*/ 6496 w 10000"/>
                <a:gd name="connsiteY93" fmla="*/ 7526 h 9987"/>
                <a:gd name="connsiteX94" fmla="*/ 6450 w 10000"/>
                <a:gd name="connsiteY94" fmla="*/ 7607 h 9987"/>
                <a:gd name="connsiteX95" fmla="*/ 6658 w 10000"/>
                <a:gd name="connsiteY95" fmla="*/ 7903 h 9987"/>
                <a:gd name="connsiteX96" fmla="*/ 6322 w 10000"/>
                <a:gd name="connsiteY96" fmla="*/ 8048 h 9987"/>
                <a:gd name="connsiteX97" fmla="*/ 6137 w 10000"/>
                <a:gd name="connsiteY97" fmla="*/ 8048 h 9987"/>
                <a:gd name="connsiteX98" fmla="*/ 5874 w 10000"/>
                <a:gd name="connsiteY98" fmla="*/ 8154 h 9987"/>
                <a:gd name="connsiteX99" fmla="*/ 5728 w 10000"/>
                <a:gd name="connsiteY99" fmla="*/ 8557 h 9987"/>
                <a:gd name="connsiteX100" fmla="*/ 5491 w 10000"/>
                <a:gd name="connsiteY100" fmla="*/ 8656 h 9987"/>
                <a:gd name="connsiteX101" fmla="*/ 5381 w 10000"/>
                <a:gd name="connsiteY101" fmla="*/ 8602 h 9987"/>
                <a:gd name="connsiteX102" fmla="*/ 5274 w 10000"/>
                <a:gd name="connsiteY102" fmla="*/ 8802 h 9987"/>
                <a:gd name="connsiteX103" fmla="*/ 5101 w 10000"/>
                <a:gd name="connsiteY103" fmla="*/ 8737 h 9987"/>
                <a:gd name="connsiteX104" fmla="*/ 4939 w 10000"/>
                <a:gd name="connsiteY104" fmla="*/ 8937 h 9987"/>
                <a:gd name="connsiteX105" fmla="*/ 4878 w 10000"/>
                <a:gd name="connsiteY105" fmla="*/ 9210 h 9987"/>
                <a:gd name="connsiteX106" fmla="*/ 4576 w 10000"/>
                <a:gd name="connsiteY106" fmla="*/ 9665 h 9987"/>
                <a:gd name="connsiteX107" fmla="*/ 4445 w 10000"/>
                <a:gd name="connsiteY107" fmla="*/ 9787 h 9987"/>
                <a:gd name="connsiteX108" fmla="*/ 4357 w 10000"/>
                <a:gd name="connsiteY108" fmla="*/ 9692 h 9987"/>
                <a:gd name="connsiteX109" fmla="*/ 4080 w 10000"/>
                <a:gd name="connsiteY109" fmla="*/ 9746 h 9987"/>
                <a:gd name="connsiteX110" fmla="*/ 3955 w 10000"/>
                <a:gd name="connsiteY110" fmla="*/ 9566 h 9987"/>
                <a:gd name="connsiteX111" fmla="*/ 3775 w 10000"/>
                <a:gd name="connsiteY111" fmla="*/ 9559 h 9987"/>
                <a:gd name="connsiteX112" fmla="*/ 3641 w 10000"/>
                <a:gd name="connsiteY112" fmla="*/ 9424 h 9987"/>
                <a:gd name="connsiteX113" fmla="*/ 3757 w 10000"/>
                <a:gd name="connsiteY113" fmla="*/ 9173 h 9987"/>
                <a:gd name="connsiteX114" fmla="*/ 3803 w 10000"/>
                <a:gd name="connsiteY114" fmla="*/ 9009 h 9987"/>
                <a:gd name="connsiteX115" fmla="*/ 3702 w 10000"/>
                <a:gd name="connsiteY115" fmla="*/ 8849 h 9987"/>
                <a:gd name="connsiteX116" fmla="*/ 3504 w 10000"/>
                <a:gd name="connsiteY116" fmla="*/ 8910 h 9987"/>
                <a:gd name="connsiteX117" fmla="*/ 3397 w 10000"/>
                <a:gd name="connsiteY117" fmla="*/ 9179 h 9987"/>
                <a:gd name="connsiteX118" fmla="*/ 3355 w 10000"/>
                <a:gd name="connsiteY118" fmla="*/ 9644 h 9987"/>
                <a:gd name="connsiteX119" fmla="*/ 3205 w 10000"/>
                <a:gd name="connsiteY119" fmla="*/ 9831 h 9987"/>
                <a:gd name="connsiteX120" fmla="*/ 2861 w 10000"/>
                <a:gd name="connsiteY120" fmla="*/ 9987 h 9987"/>
                <a:gd name="connsiteX121" fmla="*/ 2648 w 10000"/>
                <a:gd name="connsiteY121" fmla="*/ 9967 h 9987"/>
                <a:gd name="connsiteX122" fmla="*/ 2468 w 10000"/>
                <a:gd name="connsiteY122" fmla="*/ 9780 h 9987"/>
                <a:gd name="connsiteX123" fmla="*/ 2489 w 10000"/>
                <a:gd name="connsiteY123" fmla="*/ 9471 h 9987"/>
                <a:gd name="connsiteX124" fmla="*/ 2663 w 10000"/>
                <a:gd name="connsiteY124" fmla="*/ 9366 h 9987"/>
                <a:gd name="connsiteX125" fmla="*/ 2663 w 10000"/>
                <a:gd name="connsiteY125" fmla="*/ 9002 h 9987"/>
                <a:gd name="connsiteX126" fmla="*/ 2526 w 10000"/>
                <a:gd name="connsiteY126" fmla="*/ 8870 h 9987"/>
                <a:gd name="connsiteX127" fmla="*/ 2297 w 10000"/>
                <a:gd name="connsiteY127" fmla="*/ 8876 h 9987"/>
                <a:gd name="connsiteX128" fmla="*/ 2005 w 10000"/>
                <a:gd name="connsiteY128" fmla="*/ 9196 h 9987"/>
                <a:gd name="connsiteX129" fmla="*/ 1597 w 10000"/>
                <a:gd name="connsiteY129" fmla="*/ 9196 h 9987"/>
                <a:gd name="connsiteX130" fmla="*/ 1344 w 10000"/>
                <a:gd name="connsiteY130" fmla="*/ 9049 h 9987"/>
                <a:gd name="connsiteX131" fmla="*/ 1356 w 10000"/>
                <a:gd name="connsiteY131" fmla="*/ 8842 h 9987"/>
                <a:gd name="connsiteX132" fmla="*/ 1152 w 10000"/>
                <a:gd name="connsiteY132" fmla="*/ 8829 h 9987"/>
                <a:gd name="connsiteX133" fmla="*/ 920 w 10000"/>
                <a:gd name="connsiteY133" fmla="*/ 8602 h 9987"/>
                <a:gd name="connsiteX134" fmla="*/ 1069 w 10000"/>
                <a:gd name="connsiteY134" fmla="*/ 8367 h 9987"/>
                <a:gd name="connsiteX135" fmla="*/ 1207 w 10000"/>
                <a:gd name="connsiteY135" fmla="*/ 8323 h 9987"/>
                <a:gd name="connsiteX136" fmla="*/ 1146 w 10000"/>
                <a:gd name="connsiteY136" fmla="*/ 8096 h 9987"/>
                <a:gd name="connsiteX137" fmla="*/ 902 w 10000"/>
                <a:gd name="connsiteY137" fmla="*/ 8001 h 9987"/>
                <a:gd name="connsiteX138" fmla="*/ 619 w 10000"/>
                <a:gd name="connsiteY138" fmla="*/ 8042 h 9987"/>
                <a:gd name="connsiteX139" fmla="*/ 475 w 10000"/>
                <a:gd name="connsiteY139" fmla="*/ 8228 h 9987"/>
                <a:gd name="connsiteX140" fmla="*/ 338 w 10000"/>
                <a:gd name="connsiteY140" fmla="*/ 8208 h 9987"/>
                <a:gd name="connsiteX141" fmla="*/ 104 w 10000"/>
                <a:gd name="connsiteY141" fmla="*/ 7903 h 9987"/>
                <a:gd name="connsiteX142" fmla="*/ 0 w 10000"/>
                <a:gd name="connsiteY142" fmla="*/ 7573 h 9987"/>
                <a:gd name="connsiteX143" fmla="*/ 55 w 10000"/>
                <a:gd name="connsiteY143" fmla="*/ 7379 h 9987"/>
                <a:gd name="connsiteX144" fmla="*/ 30 w 10000"/>
                <a:gd name="connsiteY144" fmla="*/ 6958 h 9987"/>
                <a:gd name="connsiteX145" fmla="*/ 43 w 10000"/>
                <a:gd name="connsiteY145" fmla="*/ 6965 h 9987"/>
                <a:gd name="connsiteX146" fmla="*/ 91 w 10000"/>
                <a:gd name="connsiteY146" fmla="*/ 6965 h 9987"/>
                <a:gd name="connsiteX147" fmla="*/ 158 w 10000"/>
                <a:gd name="connsiteY147" fmla="*/ 6972 h 9987"/>
                <a:gd name="connsiteX148" fmla="*/ 241 w 10000"/>
                <a:gd name="connsiteY148" fmla="*/ 6985 h 9987"/>
                <a:gd name="connsiteX149" fmla="*/ 332 w 10000"/>
                <a:gd name="connsiteY149" fmla="*/ 6992 h 9987"/>
                <a:gd name="connsiteX150" fmla="*/ 420 w 10000"/>
                <a:gd name="connsiteY150" fmla="*/ 7006 h 9987"/>
                <a:gd name="connsiteX151" fmla="*/ 506 w 10000"/>
                <a:gd name="connsiteY151" fmla="*/ 7019 h 9987"/>
                <a:gd name="connsiteX152" fmla="*/ 576 w 10000"/>
                <a:gd name="connsiteY152" fmla="*/ 7033 h 9987"/>
                <a:gd name="connsiteX153" fmla="*/ 631 w 10000"/>
                <a:gd name="connsiteY153" fmla="*/ 7046 h 9987"/>
                <a:gd name="connsiteX154" fmla="*/ 740 w 10000"/>
                <a:gd name="connsiteY154" fmla="*/ 7074 h 9987"/>
                <a:gd name="connsiteX155" fmla="*/ 847 w 10000"/>
                <a:gd name="connsiteY155" fmla="*/ 7074 h 9987"/>
                <a:gd name="connsiteX156" fmla="*/ 938 w 10000"/>
                <a:gd name="connsiteY156" fmla="*/ 7046 h 9987"/>
                <a:gd name="connsiteX157" fmla="*/ 984 w 10000"/>
                <a:gd name="connsiteY157" fmla="*/ 7026 h 9987"/>
                <a:gd name="connsiteX158" fmla="*/ 1027 w 10000"/>
                <a:gd name="connsiteY158" fmla="*/ 7006 h 9987"/>
                <a:gd name="connsiteX159" fmla="*/ 1069 w 10000"/>
                <a:gd name="connsiteY159" fmla="*/ 6999 h 9987"/>
                <a:gd name="connsiteX160" fmla="*/ 1118 w 10000"/>
                <a:gd name="connsiteY160" fmla="*/ 6992 h 9987"/>
                <a:gd name="connsiteX161" fmla="*/ 1176 w 10000"/>
                <a:gd name="connsiteY161" fmla="*/ 7006 h 9987"/>
                <a:gd name="connsiteX162" fmla="*/ 1255 w 10000"/>
                <a:gd name="connsiteY162" fmla="*/ 7026 h 9987"/>
                <a:gd name="connsiteX163" fmla="*/ 1344 w 10000"/>
                <a:gd name="connsiteY163" fmla="*/ 7040 h 9987"/>
                <a:gd name="connsiteX164" fmla="*/ 1441 w 10000"/>
                <a:gd name="connsiteY164" fmla="*/ 7053 h 9987"/>
                <a:gd name="connsiteX165" fmla="*/ 1517 w 10000"/>
                <a:gd name="connsiteY165" fmla="*/ 7067 h 9987"/>
                <a:gd name="connsiteX166" fmla="*/ 1578 w 10000"/>
                <a:gd name="connsiteY166" fmla="*/ 7067 h 9987"/>
                <a:gd name="connsiteX167" fmla="*/ 1651 w 10000"/>
                <a:gd name="connsiteY167" fmla="*/ 7074 h 9987"/>
                <a:gd name="connsiteX168" fmla="*/ 1706 w 10000"/>
                <a:gd name="connsiteY168" fmla="*/ 7094 h 9987"/>
                <a:gd name="connsiteX169" fmla="*/ 1752 w 10000"/>
                <a:gd name="connsiteY169" fmla="*/ 7124 h 9987"/>
                <a:gd name="connsiteX170" fmla="*/ 1795 w 10000"/>
                <a:gd name="connsiteY170" fmla="*/ 7172 h 9987"/>
                <a:gd name="connsiteX171" fmla="*/ 1849 w 10000"/>
                <a:gd name="connsiteY171" fmla="*/ 7226 h 9987"/>
                <a:gd name="connsiteX172" fmla="*/ 1907 w 10000"/>
                <a:gd name="connsiteY172" fmla="*/ 7274 h 9987"/>
                <a:gd name="connsiteX173" fmla="*/ 1968 w 10000"/>
                <a:gd name="connsiteY173" fmla="*/ 7301 h 9987"/>
                <a:gd name="connsiteX174" fmla="*/ 2029 w 10000"/>
                <a:gd name="connsiteY174" fmla="*/ 7325 h 9987"/>
                <a:gd name="connsiteX175" fmla="*/ 2087 w 10000"/>
                <a:gd name="connsiteY175" fmla="*/ 7359 h 9987"/>
                <a:gd name="connsiteX176" fmla="*/ 2160 w 10000"/>
                <a:gd name="connsiteY176" fmla="*/ 7393 h 9987"/>
                <a:gd name="connsiteX177" fmla="*/ 2252 w 10000"/>
                <a:gd name="connsiteY177" fmla="*/ 7426 h 9987"/>
                <a:gd name="connsiteX178" fmla="*/ 2322 w 10000"/>
                <a:gd name="connsiteY178" fmla="*/ 7440 h 9987"/>
                <a:gd name="connsiteX179" fmla="*/ 2413 w 10000"/>
                <a:gd name="connsiteY179" fmla="*/ 7447 h 9987"/>
                <a:gd name="connsiteX180" fmla="*/ 2502 w 10000"/>
                <a:gd name="connsiteY180" fmla="*/ 7454 h 9987"/>
                <a:gd name="connsiteX181" fmla="*/ 2593 w 10000"/>
                <a:gd name="connsiteY181" fmla="*/ 7454 h 9987"/>
                <a:gd name="connsiteX182" fmla="*/ 2663 w 10000"/>
                <a:gd name="connsiteY182" fmla="*/ 7454 h 9987"/>
                <a:gd name="connsiteX183" fmla="*/ 2718 w 10000"/>
                <a:gd name="connsiteY183" fmla="*/ 7460 h 9987"/>
                <a:gd name="connsiteX184" fmla="*/ 2754 w 10000"/>
                <a:gd name="connsiteY184" fmla="*/ 7474 h 9987"/>
                <a:gd name="connsiteX185" fmla="*/ 2785 w 10000"/>
                <a:gd name="connsiteY185" fmla="*/ 7502 h 9987"/>
                <a:gd name="connsiteX186" fmla="*/ 2815 w 10000"/>
                <a:gd name="connsiteY186" fmla="*/ 7533 h 9987"/>
                <a:gd name="connsiteX187" fmla="*/ 2849 w 10000"/>
                <a:gd name="connsiteY187" fmla="*/ 7560 h 9987"/>
                <a:gd name="connsiteX188" fmla="*/ 2885 w 10000"/>
                <a:gd name="connsiteY188" fmla="*/ 7573 h 9987"/>
                <a:gd name="connsiteX189" fmla="*/ 2940 w 10000"/>
                <a:gd name="connsiteY189" fmla="*/ 7580 h 9987"/>
                <a:gd name="connsiteX190" fmla="*/ 3001 w 10000"/>
                <a:gd name="connsiteY190" fmla="*/ 7567 h 9987"/>
                <a:gd name="connsiteX191" fmla="*/ 3053 w 10000"/>
                <a:gd name="connsiteY191" fmla="*/ 7533 h 9987"/>
                <a:gd name="connsiteX192" fmla="*/ 3120 w 10000"/>
                <a:gd name="connsiteY192" fmla="*/ 7474 h 9987"/>
                <a:gd name="connsiteX193" fmla="*/ 3193 w 10000"/>
                <a:gd name="connsiteY193" fmla="*/ 7406 h 9987"/>
                <a:gd name="connsiteX194" fmla="*/ 3269 w 10000"/>
                <a:gd name="connsiteY194" fmla="*/ 7352 h 9987"/>
                <a:gd name="connsiteX195" fmla="*/ 3361 w 10000"/>
                <a:gd name="connsiteY195" fmla="*/ 7304 h 9987"/>
                <a:gd name="connsiteX196" fmla="*/ 3455 w 10000"/>
                <a:gd name="connsiteY196" fmla="*/ 7260 h 9987"/>
                <a:gd name="connsiteX197" fmla="*/ 3547 w 10000"/>
                <a:gd name="connsiteY197" fmla="*/ 7213 h 9987"/>
                <a:gd name="connsiteX198" fmla="*/ 3653 w 10000"/>
                <a:gd name="connsiteY198" fmla="*/ 7158 h 9987"/>
                <a:gd name="connsiteX199" fmla="*/ 3781 w 10000"/>
                <a:gd name="connsiteY199" fmla="*/ 7104 h 9987"/>
                <a:gd name="connsiteX200" fmla="*/ 3906 w 10000"/>
                <a:gd name="connsiteY200" fmla="*/ 7067 h 9987"/>
                <a:gd name="connsiteX201" fmla="*/ 4037 w 10000"/>
                <a:gd name="connsiteY201" fmla="*/ 7040 h 9987"/>
                <a:gd name="connsiteX202" fmla="*/ 4098 w 10000"/>
                <a:gd name="connsiteY202" fmla="*/ 7033 h 9987"/>
                <a:gd name="connsiteX203" fmla="*/ 4135 w 10000"/>
                <a:gd name="connsiteY203" fmla="*/ 7033 h 9987"/>
                <a:gd name="connsiteX204" fmla="*/ 4153 w 10000"/>
                <a:gd name="connsiteY204" fmla="*/ 7040 h 9987"/>
                <a:gd name="connsiteX205" fmla="*/ 4165 w 10000"/>
                <a:gd name="connsiteY205" fmla="*/ 7040 h 9987"/>
                <a:gd name="connsiteX206" fmla="*/ 4177 w 10000"/>
                <a:gd name="connsiteY206" fmla="*/ 7046 h 9987"/>
                <a:gd name="connsiteX207" fmla="*/ 4199 w 10000"/>
                <a:gd name="connsiteY207" fmla="*/ 7046 h 9987"/>
                <a:gd name="connsiteX208" fmla="*/ 4241 w 10000"/>
                <a:gd name="connsiteY208" fmla="*/ 7046 h 9987"/>
                <a:gd name="connsiteX209" fmla="*/ 4321 w 10000"/>
                <a:gd name="connsiteY209" fmla="*/ 7040 h 9987"/>
                <a:gd name="connsiteX210" fmla="*/ 4458 w 10000"/>
                <a:gd name="connsiteY210" fmla="*/ 7026 h 9987"/>
                <a:gd name="connsiteX211" fmla="*/ 4564 w 10000"/>
                <a:gd name="connsiteY211" fmla="*/ 7012 h 9987"/>
                <a:gd name="connsiteX212" fmla="*/ 4650 w 10000"/>
                <a:gd name="connsiteY212" fmla="*/ 6992 h 9987"/>
                <a:gd name="connsiteX213" fmla="*/ 4717 w 10000"/>
                <a:gd name="connsiteY213" fmla="*/ 6972 h 9987"/>
                <a:gd name="connsiteX214" fmla="*/ 4756 w 10000"/>
                <a:gd name="connsiteY214" fmla="*/ 6951 h 9987"/>
                <a:gd name="connsiteX215" fmla="*/ 4787 w 10000"/>
                <a:gd name="connsiteY215" fmla="*/ 6924 h 9987"/>
                <a:gd name="connsiteX216" fmla="*/ 4805 w 10000"/>
                <a:gd name="connsiteY216" fmla="*/ 6890 h 9987"/>
                <a:gd name="connsiteX217" fmla="*/ 4817 w 10000"/>
                <a:gd name="connsiteY217" fmla="*/ 6873 h 9987"/>
                <a:gd name="connsiteX218" fmla="*/ 4842 w 10000"/>
                <a:gd name="connsiteY218" fmla="*/ 6853 h 9987"/>
                <a:gd name="connsiteX219" fmla="*/ 4884 w 10000"/>
                <a:gd name="connsiteY219" fmla="*/ 6833 h 9987"/>
                <a:gd name="connsiteX220" fmla="*/ 4942 w 10000"/>
                <a:gd name="connsiteY220" fmla="*/ 6819 h 9987"/>
                <a:gd name="connsiteX221" fmla="*/ 4997 w 10000"/>
                <a:gd name="connsiteY221" fmla="*/ 6792 h 9987"/>
                <a:gd name="connsiteX222" fmla="*/ 5046 w 10000"/>
                <a:gd name="connsiteY222" fmla="*/ 6751 h 9987"/>
                <a:gd name="connsiteX223" fmla="*/ 5082 w 10000"/>
                <a:gd name="connsiteY223" fmla="*/ 6683 h 9987"/>
                <a:gd name="connsiteX224" fmla="*/ 5101 w 10000"/>
                <a:gd name="connsiteY224" fmla="*/ 6626 h 9987"/>
                <a:gd name="connsiteX225" fmla="*/ 5119 w 10000"/>
                <a:gd name="connsiteY225" fmla="*/ 6571 h 9987"/>
                <a:gd name="connsiteX226" fmla="*/ 5134 w 10000"/>
                <a:gd name="connsiteY226" fmla="*/ 6524 h 9987"/>
                <a:gd name="connsiteX227" fmla="*/ 5171 w 10000"/>
                <a:gd name="connsiteY227" fmla="*/ 6476 h 9987"/>
                <a:gd name="connsiteX228" fmla="*/ 5225 w 10000"/>
                <a:gd name="connsiteY228" fmla="*/ 6432 h 9987"/>
                <a:gd name="connsiteX229" fmla="*/ 5293 w 10000"/>
                <a:gd name="connsiteY229" fmla="*/ 6392 h 9987"/>
                <a:gd name="connsiteX230" fmla="*/ 5338 w 10000"/>
                <a:gd name="connsiteY230" fmla="*/ 6358 h 9987"/>
                <a:gd name="connsiteX231" fmla="*/ 5375 w 10000"/>
                <a:gd name="connsiteY231" fmla="*/ 6337 h 9987"/>
                <a:gd name="connsiteX232" fmla="*/ 5399 w 10000"/>
                <a:gd name="connsiteY232" fmla="*/ 6317 h 9987"/>
                <a:gd name="connsiteX233" fmla="*/ 5424 w 10000"/>
                <a:gd name="connsiteY233" fmla="*/ 6297 h 9987"/>
                <a:gd name="connsiteX234" fmla="*/ 5454 w 10000"/>
                <a:gd name="connsiteY234" fmla="*/ 6276 h 9987"/>
                <a:gd name="connsiteX235" fmla="*/ 5497 w 10000"/>
                <a:gd name="connsiteY235" fmla="*/ 6256 h 9987"/>
                <a:gd name="connsiteX236" fmla="*/ 5536 w 10000"/>
                <a:gd name="connsiteY236" fmla="*/ 6232 h 9987"/>
                <a:gd name="connsiteX237" fmla="*/ 5579 w 10000"/>
                <a:gd name="connsiteY237" fmla="*/ 6198 h 9987"/>
                <a:gd name="connsiteX238" fmla="*/ 5597 w 10000"/>
                <a:gd name="connsiteY238" fmla="*/ 6164 h 9987"/>
                <a:gd name="connsiteX239" fmla="*/ 5597 w 10000"/>
                <a:gd name="connsiteY239" fmla="*/ 6130 h 9987"/>
                <a:gd name="connsiteX240" fmla="*/ 5561 w 10000"/>
                <a:gd name="connsiteY240" fmla="*/ 6076 h 9987"/>
                <a:gd name="connsiteX241" fmla="*/ 5512 w 10000"/>
                <a:gd name="connsiteY241" fmla="*/ 6025 h 9987"/>
                <a:gd name="connsiteX242" fmla="*/ 5466 w 10000"/>
                <a:gd name="connsiteY242" fmla="*/ 5964 h 9987"/>
                <a:gd name="connsiteX243" fmla="*/ 5424 w 10000"/>
                <a:gd name="connsiteY243" fmla="*/ 5903 h 9987"/>
                <a:gd name="connsiteX244" fmla="*/ 5399 w 10000"/>
                <a:gd name="connsiteY244" fmla="*/ 5842 h 9987"/>
                <a:gd name="connsiteX245" fmla="*/ 5399 w 10000"/>
                <a:gd name="connsiteY245" fmla="*/ 5776 h 9987"/>
                <a:gd name="connsiteX246" fmla="*/ 5399 w 10000"/>
                <a:gd name="connsiteY246" fmla="*/ 5681 h 9987"/>
                <a:gd name="connsiteX247" fmla="*/ 5411 w 10000"/>
                <a:gd name="connsiteY247" fmla="*/ 5590 h 9987"/>
                <a:gd name="connsiteX248" fmla="*/ 5430 w 10000"/>
                <a:gd name="connsiteY248" fmla="*/ 5508 h 9987"/>
                <a:gd name="connsiteX249" fmla="*/ 5454 w 10000"/>
                <a:gd name="connsiteY249" fmla="*/ 5440 h 9987"/>
                <a:gd name="connsiteX250" fmla="*/ 5503 w 10000"/>
                <a:gd name="connsiteY250" fmla="*/ 5389 h 9987"/>
                <a:gd name="connsiteX251" fmla="*/ 5555 w 10000"/>
                <a:gd name="connsiteY251" fmla="*/ 5362 h 9987"/>
                <a:gd name="connsiteX252" fmla="*/ 5615 w 10000"/>
                <a:gd name="connsiteY252" fmla="*/ 5349 h 9987"/>
                <a:gd name="connsiteX253" fmla="*/ 5676 w 10000"/>
                <a:gd name="connsiteY253" fmla="*/ 5362 h 9987"/>
                <a:gd name="connsiteX254" fmla="*/ 5740 w 10000"/>
                <a:gd name="connsiteY254" fmla="*/ 5403 h 9987"/>
                <a:gd name="connsiteX255" fmla="*/ 5820 w 10000"/>
                <a:gd name="connsiteY255" fmla="*/ 5434 h 9987"/>
                <a:gd name="connsiteX256" fmla="*/ 5902 w 10000"/>
                <a:gd name="connsiteY256" fmla="*/ 5461 h 9987"/>
                <a:gd name="connsiteX257" fmla="*/ 5981 w 10000"/>
                <a:gd name="connsiteY257" fmla="*/ 5468 h 9987"/>
                <a:gd name="connsiteX258" fmla="*/ 6048 w 10000"/>
                <a:gd name="connsiteY258" fmla="*/ 5461 h 9987"/>
                <a:gd name="connsiteX259" fmla="*/ 6100 w 10000"/>
                <a:gd name="connsiteY259" fmla="*/ 5461 h 9987"/>
                <a:gd name="connsiteX260" fmla="*/ 6155 w 10000"/>
                <a:gd name="connsiteY260" fmla="*/ 5454 h 9987"/>
                <a:gd name="connsiteX261" fmla="*/ 6197 w 10000"/>
                <a:gd name="connsiteY261" fmla="*/ 5440 h 9987"/>
                <a:gd name="connsiteX262" fmla="*/ 6234 w 10000"/>
                <a:gd name="connsiteY262" fmla="*/ 5403 h 9987"/>
                <a:gd name="connsiteX263" fmla="*/ 6271 w 10000"/>
                <a:gd name="connsiteY263" fmla="*/ 5349 h 9987"/>
                <a:gd name="connsiteX264" fmla="*/ 6310 w 10000"/>
                <a:gd name="connsiteY264" fmla="*/ 5281 h 9987"/>
                <a:gd name="connsiteX265" fmla="*/ 6353 w 10000"/>
                <a:gd name="connsiteY265" fmla="*/ 5203 h 9987"/>
                <a:gd name="connsiteX266" fmla="*/ 6402 w 10000"/>
                <a:gd name="connsiteY266" fmla="*/ 5135 h 9987"/>
                <a:gd name="connsiteX267" fmla="*/ 6450 w 10000"/>
                <a:gd name="connsiteY267" fmla="*/ 5081 h 9987"/>
                <a:gd name="connsiteX268" fmla="*/ 6490 w 10000"/>
                <a:gd name="connsiteY268" fmla="*/ 5054 h 9987"/>
                <a:gd name="connsiteX269" fmla="*/ 6539 w 10000"/>
                <a:gd name="connsiteY269" fmla="*/ 5040 h 9987"/>
                <a:gd name="connsiteX270" fmla="*/ 6600 w 10000"/>
                <a:gd name="connsiteY270" fmla="*/ 5033 h 9987"/>
                <a:gd name="connsiteX271" fmla="*/ 6670 w 10000"/>
                <a:gd name="connsiteY271" fmla="*/ 5026 h 9987"/>
                <a:gd name="connsiteX272" fmla="*/ 6743 w 10000"/>
                <a:gd name="connsiteY272" fmla="*/ 5020 h 9987"/>
                <a:gd name="connsiteX273" fmla="*/ 6798 w 10000"/>
                <a:gd name="connsiteY273" fmla="*/ 5013 h 9987"/>
                <a:gd name="connsiteX274" fmla="*/ 6834 w 10000"/>
                <a:gd name="connsiteY274" fmla="*/ 4996 h 9987"/>
                <a:gd name="connsiteX275" fmla="*/ 6868 w 10000"/>
                <a:gd name="connsiteY275" fmla="*/ 4969 h 9987"/>
                <a:gd name="connsiteX276" fmla="*/ 6910 w 10000"/>
                <a:gd name="connsiteY276" fmla="*/ 4921 h 9987"/>
                <a:gd name="connsiteX277" fmla="*/ 6959 w 10000"/>
                <a:gd name="connsiteY277" fmla="*/ 4860 h 9987"/>
                <a:gd name="connsiteX278" fmla="*/ 7002 w 10000"/>
                <a:gd name="connsiteY278" fmla="*/ 4806 h 9987"/>
                <a:gd name="connsiteX279" fmla="*/ 7032 w 10000"/>
                <a:gd name="connsiteY279" fmla="*/ 4762 h 9987"/>
                <a:gd name="connsiteX280" fmla="*/ 7041 w 10000"/>
                <a:gd name="connsiteY280" fmla="*/ 4694 h 9987"/>
                <a:gd name="connsiteX281" fmla="*/ 7054 w 10000"/>
                <a:gd name="connsiteY281" fmla="*/ 4612 h 9987"/>
                <a:gd name="connsiteX282" fmla="*/ 7072 w 10000"/>
                <a:gd name="connsiteY282" fmla="*/ 4541 h 9987"/>
                <a:gd name="connsiteX283" fmla="*/ 7102 w 10000"/>
                <a:gd name="connsiteY283" fmla="*/ 4473 h 9987"/>
                <a:gd name="connsiteX284" fmla="*/ 7163 w 10000"/>
                <a:gd name="connsiteY284" fmla="*/ 4405 h 9987"/>
                <a:gd name="connsiteX285" fmla="*/ 7233 w 10000"/>
                <a:gd name="connsiteY285" fmla="*/ 4348 h 9987"/>
                <a:gd name="connsiteX286" fmla="*/ 7319 w 10000"/>
                <a:gd name="connsiteY286" fmla="*/ 4314 h 9987"/>
                <a:gd name="connsiteX287" fmla="*/ 7361 w 10000"/>
                <a:gd name="connsiteY287" fmla="*/ 4293 h 9987"/>
                <a:gd name="connsiteX288" fmla="*/ 7392 w 10000"/>
                <a:gd name="connsiteY288" fmla="*/ 4266 h 9987"/>
                <a:gd name="connsiteX289" fmla="*/ 7413 w 10000"/>
                <a:gd name="connsiteY289" fmla="*/ 4226 h 9987"/>
                <a:gd name="connsiteX290" fmla="*/ 7444 w 10000"/>
                <a:gd name="connsiteY290" fmla="*/ 4192 h 9987"/>
                <a:gd name="connsiteX291" fmla="*/ 7480 w 10000"/>
                <a:gd name="connsiteY291" fmla="*/ 4165 h 9987"/>
                <a:gd name="connsiteX292" fmla="*/ 7523 w 10000"/>
                <a:gd name="connsiteY292" fmla="*/ 4147 h 9987"/>
                <a:gd name="connsiteX293" fmla="*/ 7578 w 10000"/>
                <a:gd name="connsiteY293" fmla="*/ 4113 h 9987"/>
                <a:gd name="connsiteX294" fmla="*/ 7648 w 10000"/>
                <a:gd name="connsiteY294" fmla="*/ 4072 h 9987"/>
                <a:gd name="connsiteX295" fmla="*/ 7721 w 10000"/>
                <a:gd name="connsiteY295" fmla="*/ 4038 h 9987"/>
                <a:gd name="connsiteX296" fmla="*/ 7797 w 10000"/>
                <a:gd name="connsiteY296" fmla="*/ 4018 h 9987"/>
                <a:gd name="connsiteX297" fmla="*/ 7870 w 10000"/>
                <a:gd name="connsiteY297" fmla="*/ 4011 h 9987"/>
                <a:gd name="connsiteX298" fmla="*/ 7943 w 10000"/>
                <a:gd name="connsiteY298" fmla="*/ 4018 h 9987"/>
                <a:gd name="connsiteX299" fmla="*/ 8007 w 10000"/>
                <a:gd name="connsiteY299" fmla="*/ 4038 h 9987"/>
                <a:gd name="connsiteX300" fmla="*/ 8080 w 10000"/>
                <a:gd name="connsiteY300" fmla="*/ 4052 h 9987"/>
                <a:gd name="connsiteX301" fmla="*/ 8135 w 10000"/>
                <a:gd name="connsiteY301" fmla="*/ 4065 h 9987"/>
                <a:gd name="connsiteX302" fmla="*/ 8181 w 10000"/>
                <a:gd name="connsiteY302" fmla="*/ 4065 h 9987"/>
                <a:gd name="connsiteX303" fmla="*/ 8218 w 10000"/>
                <a:gd name="connsiteY303" fmla="*/ 4045 h 9987"/>
                <a:gd name="connsiteX304" fmla="*/ 8248 w 10000"/>
                <a:gd name="connsiteY304" fmla="*/ 3997 h 9987"/>
                <a:gd name="connsiteX305" fmla="*/ 8266 w 10000"/>
                <a:gd name="connsiteY305" fmla="*/ 3957 h 9987"/>
                <a:gd name="connsiteX306" fmla="*/ 8266 w 10000"/>
                <a:gd name="connsiteY306" fmla="*/ 3912 h 9987"/>
                <a:gd name="connsiteX307" fmla="*/ 8248 w 10000"/>
                <a:gd name="connsiteY307" fmla="*/ 3851 h 9987"/>
                <a:gd name="connsiteX308" fmla="*/ 8211 w 10000"/>
                <a:gd name="connsiteY308" fmla="*/ 3804 h 9987"/>
                <a:gd name="connsiteX309" fmla="*/ 8172 w 10000"/>
                <a:gd name="connsiteY309" fmla="*/ 3743 h 9987"/>
                <a:gd name="connsiteX310" fmla="*/ 8111 w 10000"/>
                <a:gd name="connsiteY310" fmla="*/ 3678 h 9987"/>
                <a:gd name="connsiteX311" fmla="*/ 8056 w 10000"/>
                <a:gd name="connsiteY311" fmla="*/ 3617 h 9987"/>
                <a:gd name="connsiteX312" fmla="*/ 8001 w 10000"/>
                <a:gd name="connsiteY312" fmla="*/ 3563 h 9987"/>
                <a:gd name="connsiteX313" fmla="*/ 7956 w 10000"/>
                <a:gd name="connsiteY313" fmla="*/ 3519 h 9987"/>
                <a:gd name="connsiteX314" fmla="*/ 7846 w 10000"/>
                <a:gd name="connsiteY314" fmla="*/ 3431 h 9987"/>
                <a:gd name="connsiteX315" fmla="*/ 7733 w 10000"/>
                <a:gd name="connsiteY315" fmla="*/ 3390 h 9987"/>
                <a:gd name="connsiteX316" fmla="*/ 7690 w 10000"/>
                <a:gd name="connsiteY316" fmla="*/ 3369 h 9987"/>
                <a:gd name="connsiteX317" fmla="*/ 7648 w 10000"/>
                <a:gd name="connsiteY317" fmla="*/ 3342 h 9987"/>
                <a:gd name="connsiteX318" fmla="*/ 7611 w 10000"/>
                <a:gd name="connsiteY318" fmla="*/ 3329 h 9987"/>
                <a:gd name="connsiteX319" fmla="*/ 7572 w 10000"/>
                <a:gd name="connsiteY319" fmla="*/ 3322 h 9987"/>
                <a:gd name="connsiteX320" fmla="*/ 7523 w 10000"/>
                <a:gd name="connsiteY320" fmla="*/ 3342 h 9987"/>
                <a:gd name="connsiteX321" fmla="*/ 7474 w 10000"/>
                <a:gd name="connsiteY321" fmla="*/ 3397 h 9987"/>
                <a:gd name="connsiteX322" fmla="*/ 7431 w 10000"/>
                <a:gd name="connsiteY322" fmla="*/ 3458 h 9987"/>
                <a:gd name="connsiteX323" fmla="*/ 7392 w 10000"/>
                <a:gd name="connsiteY323" fmla="*/ 3512 h 9987"/>
                <a:gd name="connsiteX324" fmla="*/ 7337 w 10000"/>
                <a:gd name="connsiteY324" fmla="*/ 3549 h 9987"/>
                <a:gd name="connsiteX325" fmla="*/ 7294 w 10000"/>
                <a:gd name="connsiteY325" fmla="*/ 3556 h 9987"/>
                <a:gd name="connsiteX326" fmla="*/ 7239 w 10000"/>
                <a:gd name="connsiteY326" fmla="*/ 3543 h 9987"/>
                <a:gd name="connsiteX327" fmla="*/ 7182 w 10000"/>
                <a:gd name="connsiteY327" fmla="*/ 3526 h 9987"/>
                <a:gd name="connsiteX328" fmla="*/ 7121 w 10000"/>
                <a:gd name="connsiteY328" fmla="*/ 3498 h 9987"/>
                <a:gd name="connsiteX329" fmla="*/ 7060 w 10000"/>
                <a:gd name="connsiteY329" fmla="*/ 3485 h 9987"/>
                <a:gd name="connsiteX330" fmla="*/ 7020 w 10000"/>
                <a:gd name="connsiteY330" fmla="*/ 3492 h 9987"/>
                <a:gd name="connsiteX331" fmla="*/ 6984 w 10000"/>
                <a:gd name="connsiteY331" fmla="*/ 3519 h 9987"/>
                <a:gd name="connsiteX332" fmla="*/ 6953 w 10000"/>
                <a:gd name="connsiteY332" fmla="*/ 3556 h 9987"/>
                <a:gd name="connsiteX333" fmla="*/ 6923 w 10000"/>
                <a:gd name="connsiteY333" fmla="*/ 3604 h 9987"/>
                <a:gd name="connsiteX334" fmla="*/ 6886 w 10000"/>
                <a:gd name="connsiteY334" fmla="*/ 3644 h 9987"/>
                <a:gd name="connsiteX335" fmla="*/ 6849 w 10000"/>
                <a:gd name="connsiteY335" fmla="*/ 3671 h 9987"/>
                <a:gd name="connsiteX336" fmla="*/ 6810 w 10000"/>
                <a:gd name="connsiteY336" fmla="*/ 3671 h 9987"/>
                <a:gd name="connsiteX337" fmla="*/ 6737 w 10000"/>
                <a:gd name="connsiteY337" fmla="*/ 3631 h 9987"/>
                <a:gd name="connsiteX338" fmla="*/ 6670 w 10000"/>
                <a:gd name="connsiteY338" fmla="*/ 3583 h 9987"/>
                <a:gd name="connsiteX339" fmla="*/ 6624 w 10000"/>
                <a:gd name="connsiteY339" fmla="*/ 3526 h 9987"/>
                <a:gd name="connsiteX340" fmla="*/ 6606 w 10000"/>
                <a:gd name="connsiteY340" fmla="*/ 3458 h 9987"/>
                <a:gd name="connsiteX341" fmla="*/ 6612 w 10000"/>
                <a:gd name="connsiteY341" fmla="*/ 3410 h 9987"/>
                <a:gd name="connsiteX342" fmla="*/ 6636 w 10000"/>
                <a:gd name="connsiteY342" fmla="*/ 3383 h 9987"/>
                <a:gd name="connsiteX343" fmla="*/ 6658 w 10000"/>
                <a:gd name="connsiteY343" fmla="*/ 3349 h 9987"/>
                <a:gd name="connsiteX344" fmla="*/ 6682 w 10000"/>
                <a:gd name="connsiteY344" fmla="*/ 3315 h 9987"/>
                <a:gd name="connsiteX345" fmla="*/ 6694 w 10000"/>
                <a:gd name="connsiteY345" fmla="*/ 3258 h 9987"/>
                <a:gd name="connsiteX346" fmla="*/ 6700 w 10000"/>
                <a:gd name="connsiteY346" fmla="*/ 3156 h 9987"/>
                <a:gd name="connsiteX347" fmla="*/ 6706 w 10000"/>
                <a:gd name="connsiteY347" fmla="*/ 3044 h 9987"/>
                <a:gd name="connsiteX348" fmla="*/ 6725 w 10000"/>
                <a:gd name="connsiteY348" fmla="*/ 2928 h 9987"/>
                <a:gd name="connsiteX349" fmla="*/ 6755 w 10000"/>
                <a:gd name="connsiteY349" fmla="*/ 2830 h 9987"/>
                <a:gd name="connsiteX350" fmla="*/ 6792 w 10000"/>
                <a:gd name="connsiteY350" fmla="*/ 2735 h 9987"/>
                <a:gd name="connsiteX351" fmla="*/ 6822 w 10000"/>
                <a:gd name="connsiteY351" fmla="*/ 2637 h 9987"/>
                <a:gd name="connsiteX352" fmla="*/ 6849 w 10000"/>
                <a:gd name="connsiteY352" fmla="*/ 2542 h 9987"/>
                <a:gd name="connsiteX353" fmla="*/ 6868 w 10000"/>
                <a:gd name="connsiteY353" fmla="*/ 2476 h 9987"/>
                <a:gd name="connsiteX354" fmla="*/ 6892 w 10000"/>
                <a:gd name="connsiteY354" fmla="*/ 2429 h 9987"/>
                <a:gd name="connsiteX355" fmla="*/ 6935 w 10000"/>
                <a:gd name="connsiteY355" fmla="*/ 2401 h 9987"/>
                <a:gd name="connsiteX356" fmla="*/ 6996 w 10000"/>
                <a:gd name="connsiteY356" fmla="*/ 2395 h 9987"/>
                <a:gd name="connsiteX357" fmla="*/ 7060 w 10000"/>
                <a:gd name="connsiteY357" fmla="*/ 2401 h 9987"/>
                <a:gd name="connsiteX358" fmla="*/ 7102 w 10000"/>
                <a:gd name="connsiteY358" fmla="*/ 2422 h 9987"/>
                <a:gd name="connsiteX359" fmla="*/ 7157 w 10000"/>
                <a:gd name="connsiteY359" fmla="*/ 2442 h 9987"/>
                <a:gd name="connsiteX360" fmla="*/ 7206 w 10000"/>
                <a:gd name="connsiteY360" fmla="*/ 2469 h 9987"/>
                <a:gd name="connsiteX361" fmla="*/ 7252 w 10000"/>
                <a:gd name="connsiteY361" fmla="*/ 2479 h 9987"/>
                <a:gd name="connsiteX362" fmla="*/ 7294 w 10000"/>
                <a:gd name="connsiteY362" fmla="*/ 2479 h 9987"/>
                <a:gd name="connsiteX363" fmla="*/ 7331 w 10000"/>
                <a:gd name="connsiteY363" fmla="*/ 2456 h 9987"/>
                <a:gd name="connsiteX364" fmla="*/ 7386 w 10000"/>
                <a:gd name="connsiteY364" fmla="*/ 2367 h 9987"/>
                <a:gd name="connsiteX365" fmla="*/ 7444 w 10000"/>
                <a:gd name="connsiteY365" fmla="*/ 2272 h 9987"/>
                <a:gd name="connsiteX366" fmla="*/ 7505 w 10000"/>
                <a:gd name="connsiteY366" fmla="*/ 2188 h 9987"/>
                <a:gd name="connsiteX367" fmla="*/ 7547 w 10000"/>
                <a:gd name="connsiteY367" fmla="*/ 2154 h 9987"/>
                <a:gd name="connsiteX368" fmla="*/ 7596 w 10000"/>
                <a:gd name="connsiteY368" fmla="*/ 2140 h 9987"/>
                <a:gd name="connsiteX369" fmla="*/ 7636 w 10000"/>
                <a:gd name="connsiteY369" fmla="*/ 2133 h 9987"/>
                <a:gd name="connsiteX370" fmla="*/ 7684 w 10000"/>
                <a:gd name="connsiteY370" fmla="*/ 2120 h 9987"/>
                <a:gd name="connsiteX371" fmla="*/ 7721 w 10000"/>
                <a:gd name="connsiteY371" fmla="*/ 2093 h 9987"/>
                <a:gd name="connsiteX372" fmla="*/ 7739 w 10000"/>
                <a:gd name="connsiteY372" fmla="*/ 2055 h 9987"/>
                <a:gd name="connsiteX373" fmla="*/ 7745 w 10000"/>
                <a:gd name="connsiteY373" fmla="*/ 2001 h 9987"/>
                <a:gd name="connsiteX374" fmla="*/ 7733 w 10000"/>
                <a:gd name="connsiteY374" fmla="*/ 1940 h 9987"/>
                <a:gd name="connsiteX375" fmla="*/ 7721 w 10000"/>
                <a:gd name="connsiteY375" fmla="*/ 1886 h 9987"/>
                <a:gd name="connsiteX376" fmla="*/ 7709 w 10000"/>
                <a:gd name="connsiteY376" fmla="*/ 1842 h 9987"/>
                <a:gd name="connsiteX377" fmla="*/ 7715 w 10000"/>
                <a:gd name="connsiteY377" fmla="*/ 1794 h 9987"/>
                <a:gd name="connsiteX378" fmla="*/ 7727 w 10000"/>
                <a:gd name="connsiteY378" fmla="*/ 1740 h 9987"/>
                <a:gd name="connsiteX379" fmla="*/ 7745 w 10000"/>
                <a:gd name="connsiteY379" fmla="*/ 1672 h 9987"/>
                <a:gd name="connsiteX380" fmla="*/ 7770 w 10000"/>
                <a:gd name="connsiteY380" fmla="*/ 1601 h 9987"/>
                <a:gd name="connsiteX381" fmla="*/ 7788 w 10000"/>
                <a:gd name="connsiteY381" fmla="*/ 1540 h 9987"/>
                <a:gd name="connsiteX382" fmla="*/ 7803 w 10000"/>
                <a:gd name="connsiteY382" fmla="*/ 1485 h 9987"/>
                <a:gd name="connsiteX383" fmla="*/ 7821 w 10000"/>
                <a:gd name="connsiteY383" fmla="*/ 1394 h 9987"/>
                <a:gd name="connsiteX384" fmla="*/ 7834 w 10000"/>
                <a:gd name="connsiteY384" fmla="*/ 1292 h 9987"/>
                <a:gd name="connsiteX385" fmla="*/ 7858 w 10000"/>
                <a:gd name="connsiteY385" fmla="*/ 1187 h 9987"/>
                <a:gd name="connsiteX386" fmla="*/ 7876 w 10000"/>
                <a:gd name="connsiteY386" fmla="*/ 1126 h 9987"/>
                <a:gd name="connsiteX387" fmla="*/ 7888 w 10000"/>
                <a:gd name="connsiteY387" fmla="*/ 1092 h 9987"/>
                <a:gd name="connsiteX388" fmla="*/ 7907 w 10000"/>
                <a:gd name="connsiteY388" fmla="*/ 1058 h 9987"/>
                <a:gd name="connsiteX389" fmla="*/ 7931 w 10000"/>
                <a:gd name="connsiteY389" fmla="*/ 1017 h 9987"/>
                <a:gd name="connsiteX390" fmla="*/ 7968 w 10000"/>
                <a:gd name="connsiteY390" fmla="*/ 980 h 9987"/>
                <a:gd name="connsiteX391" fmla="*/ 8001 w 10000"/>
                <a:gd name="connsiteY391" fmla="*/ 919 h 9987"/>
                <a:gd name="connsiteX392" fmla="*/ 8020 w 10000"/>
                <a:gd name="connsiteY392" fmla="*/ 864 h 9987"/>
                <a:gd name="connsiteX393" fmla="*/ 8026 w 10000"/>
                <a:gd name="connsiteY393" fmla="*/ 816 h 9987"/>
                <a:gd name="connsiteX394" fmla="*/ 8026 w 10000"/>
                <a:gd name="connsiteY394" fmla="*/ 765 h 9987"/>
                <a:gd name="connsiteX395" fmla="*/ 8020 w 10000"/>
                <a:gd name="connsiteY395" fmla="*/ 690 h 9987"/>
                <a:gd name="connsiteX396" fmla="*/ 8130 w 10000"/>
                <a:gd name="connsiteY396" fmla="*/ 3476 h 9987"/>
                <a:gd name="connsiteX397" fmla="*/ 8007 w 10000"/>
                <a:gd name="connsiteY397" fmla="*/ 537 h 9987"/>
                <a:gd name="connsiteX398" fmla="*/ 7989 w 10000"/>
                <a:gd name="connsiteY398" fmla="*/ 490 h 9987"/>
                <a:gd name="connsiteX399" fmla="*/ 7968 w 10000"/>
                <a:gd name="connsiteY399" fmla="*/ 3538 h 9987"/>
                <a:gd name="connsiteX400" fmla="*/ 8156 w 10000"/>
                <a:gd name="connsiteY400" fmla="*/ 3936 h 9987"/>
                <a:gd name="connsiteX401" fmla="*/ 8230 w 10000"/>
                <a:gd name="connsiteY401" fmla="*/ 3429 h 9987"/>
                <a:gd name="connsiteX402" fmla="*/ 7699 w 10000"/>
                <a:gd name="connsiteY402" fmla="*/ 3833 h 9987"/>
                <a:gd name="connsiteX403" fmla="*/ 7876 w 10000"/>
                <a:gd name="connsiteY403" fmla="*/ 3514 h 9987"/>
                <a:gd name="connsiteX404" fmla="*/ 7953 w 10000"/>
                <a:gd name="connsiteY404" fmla="*/ 3182 h 9987"/>
                <a:gd name="connsiteX405" fmla="*/ 8038 w 10000"/>
                <a:gd name="connsiteY405" fmla="*/ 3545 h 9987"/>
                <a:gd name="connsiteX406" fmla="*/ 7702 w 10000"/>
                <a:gd name="connsiteY406" fmla="*/ 3374 h 9987"/>
                <a:gd name="connsiteX407" fmla="*/ 7874 w 10000"/>
                <a:gd name="connsiteY407" fmla="*/ 2878 h 9987"/>
                <a:gd name="connsiteX408" fmla="*/ 8374 w 10000"/>
                <a:gd name="connsiteY408" fmla="*/ 3633 h 9987"/>
                <a:gd name="connsiteX409" fmla="*/ 8105 w 10000"/>
                <a:gd name="connsiteY409" fmla="*/ 3433 h 9987"/>
                <a:gd name="connsiteX0" fmla="*/ 7776 w 10000"/>
                <a:gd name="connsiteY0" fmla="*/ 371 h 10000"/>
                <a:gd name="connsiteX1" fmla="*/ 7782 w 10000"/>
                <a:gd name="connsiteY1" fmla="*/ 358 h 10000"/>
                <a:gd name="connsiteX2" fmla="*/ 7797 w 10000"/>
                <a:gd name="connsiteY2" fmla="*/ 324 h 10000"/>
                <a:gd name="connsiteX3" fmla="*/ 7828 w 10000"/>
                <a:gd name="connsiteY3" fmla="*/ 276 h 10000"/>
                <a:gd name="connsiteX4" fmla="*/ 7858 w 10000"/>
                <a:gd name="connsiteY4" fmla="*/ 229 h 10000"/>
                <a:gd name="connsiteX5" fmla="*/ 7888 w 10000"/>
                <a:gd name="connsiteY5" fmla="*/ 168 h 10000"/>
                <a:gd name="connsiteX6" fmla="*/ 7925 w 10000"/>
                <a:gd name="connsiteY6" fmla="*/ 124 h 10000"/>
                <a:gd name="connsiteX7" fmla="*/ 7949 w 10000"/>
                <a:gd name="connsiteY7" fmla="*/ 76 h 10000"/>
                <a:gd name="connsiteX8" fmla="*/ 7974 w 10000"/>
                <a:gd name="connsiteY8" fmla="*/ 49 h 10000"/>
                <a:gd name="connsiteX9" fmla="*/ 8007 w 10000"/>
                <a:gd name="connsiteY9" fmla="*/ 22 h 10000"/>
                <a:gd name="connsiteX10" fmla="*/ 8050 w 10000"/>
                <a:gd name="connsiteY10" fmla="*/ 1 h 10000"/>
                <a:gd name="connsiteX11" fmla="*/ 8318 w 10000"/>
                <a:gd name="connsiteY11" fmla="*/ 3968 h 10000"/>
                <a:gd name="connsiteX12" fmla="*/ 8409 w 10000"/>
                <a:gd name="connsiteY12" fmla="*/ 3569 h 10000"/>
                <a:gd name="connsiteX13" fmla="*/ 8264 w 10000"/>
                <a:gd name="connsiteY13" fmla="*/ 3243 h 10000"/>
                <a:gd name="connsiteX14" fmla="*/ 8930 w 10000"/>
                <a:gd name="connsiteY14" fmla="*/ 3479 h 10000"/>
                <a:gd name="connsiteX15" fmla="*/ 8610 w 10000"/>
                <a:gd name="connsiteY15" fmla="*/ 3142 h 10000"/>
                <a:gd name="connsiteX16" fmla="*/ 9068 w 10000"/>
                <a:gd name="connsiteY16" fmla="*/ 3888 h 10000"/>
                <a:gd name="connsiteX17" fmla="*/ 8403 w 10000"/>
                <a:gd name="connsiteY17" fmla="*/ 3604 h 10000"/>
                <a:gd name="connsiteX18" fmla="*/ 8971 w 10000"/>
                <a:gd name="connsiteY18" fmla="*/ 3269 h 10000"/>
                <a:gd name="connsiteX19" fmla="*/ 8900 w 10000"/>
                <a:gd name="connsiteY19" fmla="*/ 2952 h 10000"/>
                <a:gd name="connsiteX20" fmla="*/ 8803 w 10000"/>
                <a:gd name="connsiteY20" fmla="*/ 3311 h 10000"/>
                <a:gd name="connsiteX21" fmla="*/ 8830 w 10000"/>
                <a:gd name="connsiteY21" fmla="*/ 3077 h 10000"/>
                <a:gd name="connsiteX22" fmla="*/ 9214 w 10000"/>
                <a:gd name="connsiteY22" fmla="*/ 3620 h 10000"/>
                <a:gd name="connsiteX23" fmla="*/ 9254 w 10000"/>
                <a:gd name="connsiteY23" fmla="*/ 2315 h 10000"/>
                <a:gd name="connsiteX24" fmla="*/ 9418 w 10000"/>
                <a:gd name="connsiteY24" fmla="*/ 2457 h 10000"/>
                <a:gd name="connsiteX25" fmla="*/ 8903 w 10000"/>
                <a:gd name="connsiteY25" fmla="*/ 2707 h 10000"/>
                <a:gd name="connsiteX26" fmla="*/ 9298 w 10000"/>
                <a:gd name="connsiteY26" fmla="*/ 2649 h 10000"/>
                <a:gd name="connsiteX27" fmla="*/ 9241 w 10000"/>
                <a:gd name="connsiteY27" fmla="*/ 2533 h 10000"/>
                <a:gd name="connsiteX28" fmla="*/ 9753 w 10000"/>
                <a:gd name="connsiteY28" fmla="*/ 1681 h 10000"/>
                <a:gd name="connsiteX29" fmla="*/ 9845 w 10000"/>
                <a:gd name="connsiteY29" fmla="*/ 2075 h 10000"/>
                <a:gd name="connsiteX30" fmla="*/ 9747 w 10000"/>
                <a:gd name="connsiteY30" fmla="*/ 2130 h 10000"/>
                <a:gd name="connsiteX31" fmla="*/ 9723 w 10000"/>
                <a:gd name="connsiteY31" fmla="*/ 2364 h 10000"/>
                <a:gd name="connsiteX32" fmla="*/ 9567 w 10000"/>
                <a:gd name="connsiteY32" fmla="*/ 2551 h 10000"/>
                <a:gd name="connsiteX33" fmla="*/ 9400 w 10000"/>
                <a:gd name="connsiteY33" fmla="*/ 2926 h 10000"/>
                <a:gd name="connsiteX34" fmla="*/ 9147 w 10000"/>
                <a:gd name="connsiteY34" fmla="*/ 3234 h 10000"/>
                <a:gd name="connsiteX35" fmla="*/ 9101 w 10000"/>
                <a:gd name="connsiteY35" fmla="*/ 3394 h 10000"/>
                <a:gd name="connsiteX36" fmla="*/ 9269 w 10000"/>
                <a:gd name="connsiteY36" fmla="*/ 3595 h 10000"/>
                <a:gd name="connsiteX37" fmla="*/ 9394 w 10000"/>
                <a:gd name="connsiteY37" fmla="*/ 3788 h 10000"/>
                <a:gd name="connsiteX38" fmla="*/ 9357 w 10000"/>
                <a:gd name="connsiteY38" fmla="*/ 4063 h 10000"/>
                <a:gd name="connsiteX39" fmla="*/ 9381 w 10000"/>
                <a:gd name="connsiteY39" fmla="*/ 4286 h 10000"/>
                <a:gd name="connsiteX40" fmla="*/ 9232 w 10000"/>
                <a:gd name="connsiteY40" fmla="*/ 4210 h 10000"/>
                <a:gd name="connsiteX41" fmla="*/ 9183 w 10000"/>
                <a:gd name="connsiteY41" fmla="*/ 4279 h 10000"/>
                <a:gd name="connsiteX42" fmla="*/ 9052 w 10000"/>
                <a:gd name="connsiteY42" fmla="*/ 4232 h 10000"/>
                <a:gd name="connsiteX43" fmla="*/ 8979 w 10000"/>
                <a:gd name="connsiteY43" fmla="*/ 4418 h 10000"/>
                <a:gd name="connsiteX44" fmla="*/ 9107 w 10000"/>
                <a:gd name="connsiteY44" fmla="*/ 4445 h 10000"/>
                <a:gd name="connsiteX45" fmla="*/ 9232 w 10000"/>
                <a:gd name="connsiteY45" fmla="*/ 4632 h 10000"/>
                <a:gd name="connsiteX46" fmla="*/ 9214 w 10000"/>
                <a:gd name="connsiteY46" fmla="*/ 4914 h 10000"/>
                <a:gd name="connsiteX47" fmla="*/ 9321 w 10000"/>
                <a:gd name="connsiteY47" fmla="*/ 5081 h 10000"/>
                <a:gd name="connsiteX48" fmla="*/ 9327 w 10000"/>
                <a:gd name="connsiteY48" fmla="*/ 5183 h 10000"/>
                <a:gd name="connsiteX49" fmla="*/ 9418 w 10000"/>
                <a:gd name="connsiteY49" fmla="*/ 5203 h 10000"/>
                <a:gd name="connsiteX50" fmla="*/ 9659 w 10000"/>
                <a:gd name="connsiteY50" fmla="*/ 4995 h 10000"/>
                <a:gd name="connsiteX51" fmla="*/ 9778 w 10000"/>
                <a:gd name="connsiteY51" fmla="*/ 5220 h 10000"/>
                <a:gd name="connsiteX52" fmla="*/ 9884 w 10000"/>
                <a:gd name="connsiteY52" fmla="*/ 5447 h 10000"/>
                <a:gd name="connsiteX53" fmla="*/ 10000 w 10000"/>
                <a:gd name="connsiteY53" fmla="*/ 5522 h 10000"/>
                <a:gd name="connsiteX54" fmla="*/ 10000 w 10000"/>
                <a:gd name="connsiteY54" fmla="*/ 5682 h 10000"/>
                <a:gd name="connsiteX55" fmla="*/ 9869 w 10000"/>
                <a:gd name="connsiteY55" fmla="*/ 5857 h 10000"/>
                <a:gd name="connsiteX56" fmla="*/ 9717 w 10000"/>
                <a:gd name="connsiteY56" fmla="*/ 6019 h 10000"/>
                <a:gd name="connsiteX57" fmla="*/ 9561 w 10000"/>
                <a:gd name="connsiteY57" fmla="*/ 5986 h 10000"/>
                <a:gd name="connsiteX58" fmla="*/ 9549 w 10000"/>
                <a:gd name="connsiteY58" fmla="*/ 6111 h 10000"/>
                <a:gd name="connsiteX59" fmla="*/ 9449 w 10000"/>
                <a:gd name="connsiteY59" fmla="*/ 6165 h 10000"/>
                <a:gd name="connsiteX60" fmla="*/ 9238 w 10000"/>
                <a:gd name="connsiteY60" fmla="*/ 6233 h 10000"/>
                <a:gd name="connsiteX61" fmla="*/ 9083 w 10000"/>
                <a:gd name="connsiteY61" fmla="*/ 6433 h 10000"/>
                <a:gd name="connsiteX62" fmla="*/ 8921 w 10000"/>
                <a:gd name="connsiteY62" fmla="*/ 6580 h 10000"/>
                <a:gd name="connsiteX63" fmla="*/ 8787 w 10000"/>
                <a:gd name="connsiteY63" fmla="*/ 6821 h 10000"/>
                <a:gd name="connsiteX64" fmla="*/ 8650 w 10000"/>
                <a:gd name="connsiteY64" fmla="*/ 6601 h 10000"/>
                <a:gd name="connsiteX65" fmla="*/ 8525 w 10000"/>
                <a:gd name="connsiteY65" fmla="*/ 6498 h 10000"/>
                <a:gd name="connsiteX66" fmla="*/ 8434 w 10000"/>
                <a:gd name="connsiteY66" fmla="*/ 6594 h 10000"/>
                <a:gd name="connsiteX67" fmla="*/ 8495 w 10000"/>
                <a:gd name="connsiteY67" fmla="*/ 6669 h 10000"/>
                <a:gd name="connsiteX68" fmla="*/ 8495 w 10000"/>
                <a:gd name="connsiteY68" fmla="*/ 6889 h 10000"/>
                <a:gd name="connsiteX69" fmla="*/ 8565 w 10000"/>
                <a:gd name="connsiteY69" fmla="*/ 7076 h 10000"/>
                <a:gd name="connsiteX70" fmla="*/ 8464 w 10000"/>
                <a:gd name="connsiteY70" fmla="*/ 7256 h 10000"/>
                <a:gd name="connsiteX71" fmla="*/ 8440 w 10000"/>
                <a:gd name="connsiteY71" fmla="*/ 7181 h 10000"/>
                <a:gd name="connsiteX72" fmla="*/ 8236 w 10000"/>
                <a:gd name="connsiteY72" fmla="*/ 7174 h 10000"/>
                <a:gd name="connsiteX73" fmla="*/ 8093 w 10000"/>
                <a:gd name="connsiteY73" fmla="*/ 7028 h 10000"/>
                <a:gd name="connsiteX74" fmla="*/ 8044 w 10000"/>
                <a:gd name="connsiteY74" fmla="*/ 6821 h 10000"/>
                <a:gd name="connsiteX75" fmla="*/ 7943 w 10000"/>
                <a:gd name="connsiteY75" fmla="*/ 6682 h 10000"/>
                <a:gd name="connsiteX76" fmla="*/ 7864 w 10000"/>
                <a:gd name="connsiteY76" fmla="*/ 6525 h 10000"/>
                <a:gd name="connsiteX77" fmla="*/ 7788 w 10000"/>
                <a:gd name="connsiteY77" fmla="*/ 6478 h 10000"/>
                <a:gd name="connsiteX78" fmla="*/ 7727 w 10000"/>
                <a:gd name="connsiteY78" fmla="*/ 6580 h 10000"/>
                <a:gd name="connsiteX79" fmla="*/ 7636 w 10000"/>
                <a:gd name="connsiteY79" fmla="*/ 6587 h 10000"/>
                <a:gd name="connsiteX80" fmla="*/ 7523 w 10000"/>
                <a:gd name="connsiteY80" fmla="*/ 6669 h 10000"/>
                <a:gd name="connsiteX81" fmla="*/ 7553 w 10000"/>
                <a:gd name="connsiteY81" fmla="*/ 6899 h 10000"/>
                <a:gd name="connsiteX82" fmla="*/ 7438 w 10000"/>
                <a:gd name="connsiteY82" fmla="*/ 6947 h 10000"/>
                <a:gd name="connsiteX83" fmla="*/ 7355 w 10000"/>
                <a:gd name="connsiteY83" fmla="*/ 6913 h 10000"/>
                <a:gd name="connsiteX84" fmla="*/ 7270 w 10000"/>
                <a:gd name="connsiteY84" fmla="*/ 7035 h 10000"/>
                <a:gd name="connsiteX85" fmla="*/ 7151 w 10000"/>
                <a:gd name="connsiteY85" fmla="*/ 7028 h 10000"/>
                <a:gd name="connsiteX86" fmla="*/ 6996 w 10000"/>
                <a:gd name="connsiteY86" fmla="*/ 7215 h 10000"/>
                <a:gd name="connsiteX87" fmla="*/ 6849 w 10000"/>
                <a:gd name="connsiteY87" fmla="*/ 7228 h 10000"/>
                <a:gd name="connsiteX88" fmla="*/ 6798 w 10000"/>
                <a:gd name="connsiteY88" fmla="*/ 6967 h 10000"/>
                <a:gd name="connsiteX89" fmla="*/ 6651 w 10000"/>
                <a:gd name="connsiteY89" fmla="*/ 6954 h 10000"/>
                <a:gd name="connsiteX90" fmla="*/ 6575 w 10000"/>
                <a:gd name="connsiteY90" fmla="*/ 7096 h 10000"/>
                <a:gd name="connsiteX91" fmla="*/ 6557 w 10000"/>
                <a:gd name="connsiteY91" fmla="*/ 7262 h 10000"/>
                <a:gd name="connsiteX92" fmla="*/ 6459 w 10000"/>
                <a:gd name="connsiteY92" fmla="*/ 7396 h 10000"/>
                <a:gd name="connsiteX93" fmla="*/ 6496 w 10000"/>
                <a:gd name="connsiteY93" fmla="*/ 7536 h 10000"/>
                <a:gd name="connsiteX94" fmla="*/ 6450 w 10000"/>
                <a:gd name="connsiteY94" fmla="*/ 7617 h 10000"/>
                <a:gd name="connsiteX95" fmla="*/ 6658 w 10000"/>
                <a:gd name="connsiteY95" fmla="*/ 7913 h 10000"/>
                <a:gd name="connsiteX96" fmla="*/ 6322 w 10000"/>
                <a:gd name="connsiteY96" fmla="*/ 8058 h 10000"/>
                <a:gd name="connsiteX97" fmla="*/ 6137 w 10000"/>
                <a:gd name="connsiteY97" fmla="*/ 8058 h 10000"/>
                <a:gd name="connsiteX98" fmla="*/ 5874 w 10000"/>
                <a:gd name="connsiteY98" fmla="*/ 8165 h 10000"/>
                <a:gd name="connsiteX99" fmla="*/ 5728 w 10000"/>
                <a:gd name="connsiteY99" fmla="*/ 8568 h 10000"/>
                <a:gd name="connsiteX100" fmla="*/ 5491 w 10000"/>
                <a:gd name="connsiteY100" fmla="*/ 8667 h 10000"/>
                <a:gd name="connsiteX101" fmla="*/ 5381 w 10000"/>
                <a:gd name="connsiteY101" fmla="*/ 8613 h 10000"/>
                <a:gd name="connsiteX102" fmla="*/ 5274 w 10000"/>
                <a:gd name="connsiteY102" fmla="*/ 8813 h 10000"/>
                <a:gd name="connsiteX103" fmla="*/ 5101 w 10000"/>
                <a:gd name="connsiteY103" fmla="*/ 8748 h 10000"/>
                <a:gd name="connsiteX104" fmla="*/ 4939 w 10000"/>
                <a:gd name="connsiteY104" fmla="*/ 8949 h 10000"/>
                <a:gd name="connsiteX105" fmla="*/ 4878 w 10000"/>
                <a:gd name="connsiteY105" fmla="*/ 9222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8 h 10000"/>
                <a:gd name="connsiteX111" fmla="*/ 3775 w 10000"/>
                <a:gd name="connsiteY111" fmla="*/ 9571 h 10000"/>
                <a:gd name="connsiteX112" fmla="*/ 3641 w 10000"/>
                <a:gd name="connsiteY112" fmla="*/ 9436 h 10000"/>
                <a:gd name="connsiteX113" fmla="*/ 3757 w 10000"/>
                <a:gd name="connsiteY113" fmla="*/ 9185 h 10000"/>
                <a:gd name="connsiteX114" fmla="*/ 3803 w 10000"/>
                <a:gd name="connsiteY114" fmla="*/ 9021 h 10000"/>
                <a:gd name="connsiteX115" fmla="*/ 3702 w 10000"/>
                <a:gd name="connsiteY115" fmla="*/ 8861 h 10000"/>
                <a:gd name="connsiteX116" fmla="*/ 3504 w 10000"/>
                <a:gd name="connsiteY116" fmla="*/ 8922 h 10000"/>
                <a:gd name="connsiteX117" fmla="*/ 3397 w 10000"/>
                <a:gd name="connsiteY117" fmla="*/ 9191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3 h 10000"/>
                <a:gd name="connsiteX124" fmla="*/ 2663 w 10000"/>
                <a:gd name="connsiteY124" fmla="*/ 9378 h 10000"/>
                <a:gd name="connsiteX125" fmla="*/ 2663 w 10000"/>
                <a:gd name="connsiteY125" fmla="*/ 9014 h 10000"/>
                <a:gd name="connsiteX126" fmla="*/ 2526 w 10000"/>
                <a:gd name="connsiteY126" fmla="*/ 8882 h 10000"/>
                <a:gd name="connsiteX127" fmla="*/ 2297 w 10000"/>
                <a:gd name="connsiteY127" fmla="*/ 8888 h 10000"/>
                <a:gd name="connsiteX128" fmla="*/ 2005 w 10000"/>
                <a:gd name="connsiteY128" fmla="*/ 9208 h 10000"/>
                <a:gd name="connsiteX129" fmla="*/ 1597 w 10000"/>
                <a:gd name="connsiteY129" fmla="*/ 9208 h 10000"/>
                <a:gd name="connsiteX130" fmla="*/ 1344 w 10000"/>
                <a:gd name="connsiteY130" fmla="*/ 9061 h 10000"/>
                <a:gd name="connsiteX131" fmla="*/ 1356 w 10000"/>
                <a:gd name="connsiteY131" fmla="*/ 8854 h 10000"/>
                <a:gd name="connsiteX132" fmla="*/ 1152 w 10000"/>
                <a:gd name="connsiteY132" fmla="*/ 8840 h 10000"/>
                <a:gd name="connsiteX133" fmla="*/ 920 w 10000"/>
                <a:gd name="connsiteY133" fmla="*/ 8613 h 10000"/>
                <a:gd name="connsiteX134" fmla="*/ 1069 w 10000"/>
                <a:gd name="connsiteY134" fmla="*/ 8378 h 10000"/>
                <a:gd name="connsiteX135" fmla="*/ 1207 w 10000"/>
                <a:gd name="connsiteY135" fmla="*/ 8334 h 10000"/>
                <a:gd name="connsiteX136" fmla="*/ 1146 w 10000"/>
                <a:gd name="connsiteY136" fmla="*/ 8107 h 10000"/>
                <a:gd name="connsiteX137" fmla="*/ 902 w 10000"/>
                <a:gd name="connsiteY137" fmla="*/ 8011 h 10000"/>
                <a:gd name="connsiteX138" fmla="*/ 619 w 10000"/>
                <a:gd name="connsiteY138" fmla="*/ 8052 h 10000"/>
                <a:gd name="connsiteX139" fmla="*/ 475 w 10000"/>
                <a:gd name="connsiteY139" fmla="*/ 8239 h 10000"/>
                <a:gd name="connsiteX140" fmla="*/ 338 w 10000"/>
                <a:gd name="connsiteY140" fmla="*/ 8219 h 10000"/>
                <a:gd name="connsiteX141" fmla="*/ 104 w 10000"/>
                <a:gd name="connsiteY141" fmla="*/ 7913 h 10000"/>
                <a:gd name="connsiteX142" fmla="*/ 0 w 10000"/>
                <a:gd name="connsiteY142" fmla="*/ 7583 h 10000"/>
                <a:gd name="connsiteX143" fmla="*/ 55 w 10000"/>
                <a:gd name="connsiteY143" fmla="*/ 7389 h 10000"/>
                <a:gd name="connsiteX144" fmla="*/ 30 w 10000"/>
                <a:gd name="connsiteY144" fmla="*/ 6967 h 10000"/>
                <a:gd name="connsiteX145" fmla="*/ 43 w 10000"/>
                <a:gd name="connsiteY145" fmla="*/ 6974 h 10000"/>
                <a:gd name="connsiteX146" fmla="*/ 91 w 10000"/>
                <a:gd name="connsiteY146" fmla="*/ 6974 h 10000"/>
                <a:gd name="connsiteX147" fmla="*/ 158 w 10000"/>
                <a:gd name="connsiteY147" fmla="*/ 6981 h 10000"/>
                <a:gd name="connsiteX148" fmla="*/ 241 w 10000"/>
                <a:gd name="connsiteY148" fmla="*/ 6994 h 10000"/>
                <a:gd name="connsiteX149" fmla="*/ 332 w 10000"/>
                <a:gd name="connsiteY149" fmla="*/ 7001 h 10000"/>
                <a:gd name="connsiteX150" fmla="*/ 420 w 10000"/>
                <a:gd name="connsiteY150" fmla="*/ 7015 h 10000"/>
                <a:gd name="connsiteX151" fmla="*/ 506 w 10000"/>
                <a:gd name="connsiteY151" fmla="*/ 7028 h 10000"/>
                <a:gd name="connsiteX152" fmla="*/ 576 w 10000"/>
                <a:gd name="connsiteY152" fmla="*/ 7042 h 10000"/>
                <a:gd name="connsiteX153" fmla="*/ 631 w 10000"/>
                <a:gd name="connsiteY153" fmla="*/ 7055 h 10000"/>
                <a:gd name="connsiteX154" fmla="*/ 740 w 10000"/>
                <a:gd name="connsiteY154" fmla="*/ 7083 h 10000"/>
                <a:gd name="connsiteX155" fmla="*/ 847 w 10000"/>
                <a:gd name="connsiteY155" fmla="*/ 7083 h 10000"/>
                <a:gd name="connsiteX156" fmla="*/ 938 w 10000"/>
                <a:gd name="connsiteY156" fmla="*/ 7055 h 10000"/>
                <a:gd name="connsiteX157" fmla="*/ 984 w 10000"/>
                <a:gd name="connsiteY157" fmla="*/ 7035 h 10000"/>
                <a:gd name="connsiteX158" fmla="*/ 1027 w 10000"/>
                <a:gd name="connsiteY158" fmla="*/ 7015 h 10000"/>
                <a:gd name="connsiteX159" fmla="*/ 1069 w 10000"/>
                <a:gd name="connsiteY159" fmla="*/ 7008 h 10000"/>
                <a:gd name="connsiteX160" fmla="*/ 1118 w 10000"/>
                <a:gd name="connsiteY160" fmla="*/ 7001 h 10000"/>
                <a:gd name="connsiteX161" fmla="*/ 1176 w 10000"/>
                <a:gd name="connsiteY161" fmla="*/ 7015 h 10000"/>
                <a:gd name="connsiteX162" fmla="*/ 1255 w 10000"/>
                <a:gd name="connsiteY162" fmla="*/ 7035 h 10000"/>
                <a:gd name="connsiteX163" fmla="*/ 1344 w 10000"/>
                <a:gd name="connsiteY163" fmla="*/ 7049 h 10000"/>
                <a:gd name="connsiteX164" fmla="*/ 1441 w 10000"/>
                <a:gd name="connsiteY164" fmla="*/ 7062 h 10000"/>
                <a:gd name="connsiteX165" fmla="*/ 1517 w 10000"/>
                <a:gd name="connsiteY165" fmla="*/ 7076 h 10000"/>
                <a:gd name="connsiteX166" fmla="*/ 1578 w 10000"/>
                <a:gd name="connsiteY166" fmla="*/ 7076 h 10000"/>
                <a:gd name="connsiteX167" fmla="*/ 1651 w 10000"/>
                <a:gd name="connsiteY167" fmla="*/ 7083 h 10000"/>
                <a:gd name="connsiteX168" fmla="*/ 1706 w 10000"/>
                <a:gd name="connsiteY168" fmla="*/ 7103 h 10000"/>
                <a:gd name="connsiteX169" fmla="*/ 1752 w 10000"/>
                <a:gd name="connsiteY169" fmla="*/ 7133 h 10000"/>
                <a:gd name="connsiteX170" fmla="*/ 1795 w 10000"/>
                <a:gd name="connsiteY170" fmla="*/ 7181 h 10000"/>
                <a:gd name="connsiteX171" fmla="*/ 1849 w 10000"/>
                <a:gd name="connsiteY171" fmla="*/ 7235 h 10000"/>
                <a:gd name="connsiteX172" fmla="*/ 1907 w 10000"/>
                <a:gd name="connsiteY172" fmla="*/ 7283 h 10000"/>
                <a:gd name="connsiteX173" fmla="*/ 1968 w 10000"/>
                <a:gd name="connsiteY173" fmla="*/ 7311 h 10000"/>
                <a:gd name="connsiteX174" fmla="*/ 2029 w 10000"/>
                <a:gd name="connsiteY174" fmla="*/ 7335 h 10000"/>
                <a:gd name="connsiteX175" fmla="*/ 2087 w 10000"/>
                <a:gd name="connsiteY175" fmla="*/ 7369 h 10000"/>
                <a:gd name="connsiteX176" fmla="*/ 2160 w 10000"/>
                <a:gd name="connsiteY176" fmla="*/ 7403 h 10000"/>
                <a:gd name="connsiteX177" fmla="*/ 2252 w 10000"/>
                <a:gd name="connsiteY177" fmla="*/ 7436 h 10000"/>
                <a:gd name="connsiteX178" fmla="*/ 2322 w 10000"/>
                <a:gd name="connsiteY178" fmla="*/ 7450 h 10000"/>
                <a:gd name="connsiteX179" fmla="*/ 2413 w 10000"/>
                <a:gd name="connsiteY179" fmla="*/ 7457 h 10000"/>
                <a:gd name="connsiteX180" fmla="*/ 2502 w 10000"/>
                <a:gd name="connsiteY180" fmla="*/ 7464 h 10000"/>
                <a:gd name="connsiteX181" fmla="*/ 2593 w 10000"/>
                <a:gd name="connsiteY181" fmla="*/ 7464 h 10000"/>
                <a:gd name="connsiteX182" fmla="*/ 2663 w 10000"/>
                <a:gd name="connsiteY182" fmla="*/ 7464 h 10000"/>
                <a:gd name="connsiteX183" fmla="*/ 2718 w 10000"/>
                <a:gd name="connsiteY183" fmla="*/ 7470 h 10000"/>
                <a:gd name="connsiteX184" fmla="*/ 2754 w 10000"/>
                <a:gd name="connsiteY184" fmla="*/ 7484 h 10000"/>
                <a:gd name="connsiteX185" fmla="*/ 2785 w 10000"/>
                <a:gd name="connsiteY185" fmla="*/ 7512 h 10000"/>
                <a:gd name="connsiteX186" fmla="*/ 2815 w 10000"/>
                <a:gd name="connsiteY186" fmla="*/ 7543 h 10000"/>
                <a:gd name="connsiteX187" fmla="*/ 2849 w 10000"/>
                <a:gd name="connsiteY187" fmla="*/ 7570 h 10000"/>
                <a:gd name="connsiteX188" fmla="*/ 2885 w 10000"/>
                <a:gd name="connsiteY188" fmla="*/ 7583 h 10000"/>
                <a:gd name="connsiteX189" fmla="*/ 2940 w 10000"/>
                <a:gd name="connsiteY189" fmla="*/ 7590 h 10000"/>
                <a:gd name="connsiteX190" fmla="*/ 3001 w 10000"/>
                <a:gd name="connsiteY190" fmla="*/ 7577 h 10000"/>
                <a:gd name="connsiteX191" fmla="*/ 3053 w 10000"/>
                <a:gd name="connsiteY191" fmla="*/ 7543 h 10000"/>
                <a:gd name="connsiteX192" fmla="*/ 3120 w 10000"/>
                <a:gd name="connsiteY192" fmla="*/ 7484 h 10000"/>
                <a:gd name="connsiteX193" fmla="*/ 3193 w 10000"/>
                <a:gd name="connsiteY193" fmla="*/ 7416 h 10000"/>
                <a:gd name="connsiteX194" fmla="*/ 3269 w 10000"/>
                <a:gd name="connsiteY194" fmla="*/ 7362 h 10000"/>
                <a:gd name="connsiteX195" fmla="*/ 3361 w 10000"/>
                <a:gd name="connsiteY195" fmla="*/ 7314 h 10000"/>
                <a:gd name="connsiteX196" fmla="*/ 3455 w 10000"/>
                <a:gd name="connsiteY196" fmla="*/ 7269 h 10000"/>
                <a:gd name="connsiteX197" fmla="*/ 3547 w 10000"/>
                <a:gd name="connsiteY197" fmla="*/ 7222 h 10000"/>
                <a:gd name="connsiteX198" fmla="*/ 3653 w 10000"/>
                <a:gd name="connsiteY198" fmla="*/ 7167 h 10000"/>
                <a:gd name="connsiteX199" fmla="*/ 3781 w 10000"/>
                <a:gd name="connsiteY199" fmla="*/ 7113 h 10000"/>
                <a:gd name="connsiteX200" fmla="*/ 3906 w 10000"/>
                <a:gd name="connsiteY200" fmla="*/ 7076 h 10000"/>
                <a:gd name="connsiteX201" fmla="*/ 4037 w 10000"/>
                <a:gd name="connsiteY201" fmla="*/ 7049 h 10000"/>
                <a:gd name="connsiteX202" fmla="*/ 4098 w 10000"/>
                <a:gd name="connsiteY202" fmla="*/ 7042 h 10000"/>
                <a:gd name="connsiteX203" fmla="*/ 4135 w 10000"/>
                <a:gd name="connsiteY203" fmla="*/ 7042 h 10000"/>
                <a:gd name="connsiteX204" fmla="*/ 4153 w 10000"/>
                <a:gd name="connsiteY204" fmla="*/ 7049 h 10000"/>
                <a:gd name="connsiteX205" fmla="*/ 4165 w 10000"/>
                <a:gd name="connsiteY205" fmla="*/ 7049 h 10000"/>
                <a:gd name="connsiteX206" fmla="*/ 4177 w 10000"/>
                <a:gd name="connsiteY206" fmla="*/ 7055 h 10000"/>
                <a:gd name="connsiteX207" fmla="*/ 4199 w 10000"/>
                <a:gd name="connsiteY207" fmla="*/ 7055 h 10000"/>
                <a:gd name="connsiteX208" fmla="*/ 4241 w 10000"/>
                <a:gd name="connsiteY208" fmla="*/ 7055 h 10000"/>
                <a:gd name="connsiteX209" fmla="*/ 4321 w 10000"/>
                <a:gd name="connsiteY209" fmla="*/ 7049 h 10000"/>
                <a:gd name="connsiteX210" fmla="*/ 4458 w 10000"/>
                <a:gd name="connsiteY210" fmla="*/ 7035 h 10000"/>
                <a:gd name="connsiteX211" fmla="*/ 4564 w 10000"/>
                <a:gd name="connsiteY211" fmla="*/ 7021 h 10000"/>
                <a:gd name="connsiteX212" fmla="*/ 4650 w 10000"/>
                <a:gd name="connsiteY212" fmla="*/ 7001 h 10000"/>
                <a:gd name="connsiteX213" fmla="*/ 4717 w 10000"/>
                <a:gd name="connsiteY213" fmla="*/ 6981 h 10000"/>
                <a:gd name="connsiteX214" fmla="*/ 4756 w 10000"/>
                <a:gd name="connsiteY214" fmla="*/ 6960 h 10000"/>
                <a:gd name="connsiteX215" fmla="*/ 4787 w 10000"/>
                <a:gd name="connsiteY215" fmla="*/ 6933 h 10000"/>
                <a:gd name="connsiteX216" fmla="*/ 4805 w 10000"/>
                <a:gd name="connsiteY216" fmla="*/ 6899 h 10000"/>
                <a:gd name="connsiteX217" fmla="*/ 4817 w 10000"/>
                <a:gd name="connsiteY217" fmla="*/ 6882 h 10000"/>
                <a:gd name="connsiteX218" fmla="*/ 4842 w 10000"/>
                <a:gd name="connsiteY218" fmla="*/ 6862 h 10000"/>
                <a:gd name="connsiteX219" fmla="*/ 4884 w 10000"/>
                <a:gd name="connsiteY219" fmla="*/ 6842 h 10000"/>
                <a:gd name="connsiteX220" fmla="*/ 4942 w 10000"/>
                <a:gd name="connsiteY220" fmla="*/ 6828 h 10000"/>
                <a:gd name="connsiteX221" fmla="*/ 4997 w 10000"/>
                <a:gd name="connsiteY221" fmla="*/ 6801 h 10000"/>
                <a:gd name="connsiteX222" fmla="*/ 5046 w 10000"/>
                <a:gd name="connsiteY222" fmla="*/ 6760 h 10000"/>
                <a:gd name="connsiteX223" fmla="*/ 5082 w 10000"/>
                <a:gd name="connsiteY223" fmla="*/ 6692 h 10000"/>
                <a:gd name="connsiteX224" fmla="*/ 5101 w 10000"/>
                <a:gd name="connsiteY224" fmla="*/ 6635 h 10000"/>
                <a:gd name="connsiteX225" fmla="*/ 5119 w 10000"/>
                <a:gd name="connsiteY225" fmla="*/ 6580 h 10000"/>
                <a:gd name="connsiteX226" fmla="*/ 5134 w 10000"/>
                <a:gd name="connsiteY226" fmla="*/ 6532 h 10000"/>
                <a:gd name="connsiteX227" fmla="*/ 5171 w 10000"/>
                <a:gd name="connsiteY227" fmla="*/ 6484 h 10000"/>
                <a:gd name="connsiteX228" fmla="*/ 5225 w 10000"/>
                <a:gd name="connsiteY228" fmla="*/ 6440 h 10000"/>
                <a:gd name="connsiteX229" fmla="*/ 5293 w 10000"/>
                <a:gd name="connsiteY229" fmla="*/ 6400 h 10000"/>
                <a:gd name="connsiteX230" fmla="*/ 5338 w 10000"/>
                <a:gd name="connsiteY230" fmla="*/ 6366 h 10000"/>
                <a:gd name="connsiteX231" fmla="*/ 5375 w 10000"/>
                <a:gd name="connsiteY231" fmla="*/ 6345 h 10000"/>
                <a:gd name="connsiteX232" fmla="*/ 5399 w 10000"/>
                <a:gd name="connsiteY232" fmla="*/ 6325 h 10000"/>
                <a:gd name="connsiteX233" fmla="*/ 5424 w 10000"/>
                <a:gd name="connsiteY233" fmla="*/ 6305 h 10000"/>
                <a:gd name="connsiteX234" fmla="*/ 5454 w 10000"/>
                <a:gd name="connsiteY234" fmla="*/ 6284 h 10000"/>
                <a:gd name="connsiteX235" fmla="*/ 5497 w 10000"/>
                <a:gd name="connsiteY235" fmla="*/ 6264 h 10000"/>
                <a:gd name="connsiteX236" fmla="*/ 5536 w 10000"/>
                <a:gd name="connsiteY236" fmla="*/ 6240 h 10000"/>
                <a:gd name="connsiteX237" fmla="*/ 5579 w 10000"/>
                <a:gd name="connsiteY237" fmla="*/ 6206 h 10000"/>
                <a:gd name="connsiteX238" fmla="*/ 5597 w 10000"/>
                <a:gd name="connsiteY238" fmla="*/ 6172 h 10000"/>
                <a:gd name="connsiteX239" fmla="*/ 5597 w 10000"/>
                <a:gd name="connsiteY239" fmla="*/ 6138 h 10000"/>
                <a:gd name="connsiteX240" fmla="*/ 5561 w 10000"/>
                <a:gd name="connsiteY240" fmla="*/ 6084 h 10000"/>
                <a:gd name="connsiteX241" fmla="*/ 5512 w 10000"/>
                <a:gd name="connsiteY241" fmla="*/ 6033 h 10000"/>
                <a:gd name="connsiteX242" fmla="*/ 5466 w 10000"/>
                <a:gd name="connsiteY242" fmla="*/ 5972 h 10000"/>
                <a:gd name="connsiteX243" fmla="*/ 5424 w 10000"/>
                <a:gd name="connsiteY243" fmla="*/ 5911 h 10000"/>
                <a:gd name="connsiteX244" fmla="*/ 5399 w 10000"/>
                <a:gd name="connsiteY244" fmla="*/ 5850 h 10000"/>
                <a:gd name="connsiteX245" fmla="*/ 5399 w 10000"/>
                <a:gd name="connsiteY245" fmla="*/ 5784 h 10000"/>
                <a:gd name="connsiteX246" fmla="*/ 5399 w 10000"/>
                <a:gd name="connsiteY246" fmla="*/ 5688 h 10000"/>
                <a:gd name="connsiteX247" fmla="*/ 5411 w 10000"/>
                <a:gd name="connsiteY247" fmla="*/ 5597 h 10000"/>
                <a:gd name="connsiteX248" fmla="*/ 5430 w 10000"/>
                <a:gd name="connsiteY248" fmla="*/ 5515 h 10000"/>
                <a:gd name="connsiteX249" fmla="*/ 5454 w 10000"/>
                <a:gd name="connsiteY249" fmla="*/ 5447 h 10000"/>
                <a:gd name="connsiteX250" fmla="*/ 5503 w 10000"/>
                <a:gd name="connsiteY250" fmla="*/ 5396 h 10000"/>
                <a:gd name="connsiteX251" fmla="*/ 5555 w 10000"/>
                <a:gd name="connsiteY251" fmla="*/ 5369 h 10000"/>
                <a:gd name="connsiteX252" fmla="*/ 5615 w 10000"/>
                <a:gd name="connsiteY252" fmla="*/ 5356 h 10000"/>
                <a:gd name="connsiteX253" fmla="*/ 5676 w 10000"/>
                <a:gd name="connsiteY253" fmla="*/ 5369 h 10000"/>
                <a:gd name="connsiteX254" fmla="*/ 5740 w 10000"/>
                <a:gd name="connsiteY254" fmla="*/ 5410 h 10000"/>
                <a:gd name="connsiteX255" fmla="*/ 5820 w 10000"/>
                <a:gd name="connsiteY255" fmla="*/ 5441 h 10000"/>
                <a:gd name="connsiteX256" fmla="*/ 5902 w 10000"/>
                <a:gd name="connsiteY256" fmla="*/ 5468 h 10000"/>
                <a:gd name="connsiteX257" fmla="*/ 5981 w 10000"/>
                <a:gd name="connsiteY257" fmla="*/ 5475 h 10000"/>
                <a:gd name="connsiteX258" fmla="*/ 6048 w 10000"/>
                <a:gd name="connsiteY258" fmla="*/ 5468 h 10000"/>
                <a:gd name="connsiteX259" fmla="*/ 6100 w 10000"/>
                <a:gd name="connsiteY259" fmla="*/ 5468 h 10000"/>
                <a:gd name="connsiteX260" fmla="*/ 6155 w 10000"/>
                <a:gd name="connsiteY260" fmla="*/ 5461 h 10000"/>
                <a:gd name="connsiteX261" fmla="*/ 6197 w 10000"/>
                <a:gd name="connsiteY261" fmla="*/ 5447 h 10000"/>
                <a:gd name="connsiteX262" fmla="*/ 6234 w 10000"/>
                <a:gd name="connsiteY262" fmla="*/ 5410 h 10000"/>
                <a:gd name="connsiteX263" fmla="*/ 6271 w 10000"/>
                <a:gd name="connsiteY263" fmla="*/ 5356 h 10000"/>
                <a:gd name="connsiteX264" fmla="*/ 6310 w 10000"/>
                <a:gd name="connsiteY264" fmla="*/ 5288 h 10000"/>
                <a:gd name="connsiteX265" fmla="*/ 6353 w 10000"/>
                <a:gd name="connsiteY265" fmla="*/ 5210 h 10000"/>
                <a:gd name="connsiteX266" fmla="*/ 6402 w 10000"/>
                <a:gd name="connsiteY266" fmla="*/ 5142 h 10000"/>
                <a:gd name="connsiteX267" fmla="*/ 6450 w 10000"/>
                <a:gd name="connsiteY267" fmla="*/ 5088 h 10000"/>
                <a:gd name="connsiteX268" fmla="*/ 6490 w 10000"/>
                <a:gd name="connsiteY268" fmla="*/ 5061 h 10000"/>
                <a:gd name="connsiteX269" fmla="*/ 6539 w 10000"/>
                <a:gd name="connsiteY269" fmla="*/ 5047 h 10000"/>
                <a:gd name="connsiteX270" fmla="*/ 6600 w 10000"/>
                <a:gd name="connsiteY270" fmla="*/ 5040 h 10000"/>
                <a:gd name="connsiteX271" fmla="*/ 6670 w 10000"/>
                <a:gd name="connsiteY271" fmla="*/ 5033 h 10000"/>
                <a:gd name="connsiteX272" fmla="*/ 6743 w 10000"/>
                <a:gd name="connsiteY272" fmla="*/ 5027 h 10000"/>
                <a:gd name="connsiteX273" fmla="*/ 6798 w 10000"/>
                <a:gd name="connsiteY273" fmla="*/ 5020 h 10000"/>
                <a:gd name="connsiteX274" fmla="*/ 6834 w 10000"/>
                <a:gd name="connsiteY274" fmla="*/ 5003 h 10000"/>
                <a:gd name="connsiteX275" fmla="*/ 6868 w 10000"/>
                <a:gd name="connsiteY275" fmla="*/ 4975 h 10000"/>
                <a:gd name="connsiteX276" fmla="*/ 6910 w 10000"/>
                <a:gd name="connsiteY276" fmla="*/ 4927 h 10000"/>
                <a:gd name="connsiteX277" fmla="*/ 6959 w 10000"/>
                <a:gd name="connsiteY277" fmla="*/ 4866 h 10000"/>
                <a:gd name="connsiteX278" fmla="*/ 7002 w 10000"/>
                <a:gd name="connsiteY278" fmla="*/ 4812 h 10000"/>
                <a:gd name="connsiteX279" fmla="*/ 7032 w 10000"/>
                <a:gd name="connsiteY279" fmla="*/ 4768 h 10000"/>
                <a:gd name="connsiteX280" fmla="*/ 7041 w 10000"/>
                <a:gd name="connsiteY280" fmla="*/ 4700 h 10000"/>
                <a:gd name="connsiteX281" fmla="*/ 7054 w 10000"/>
                <a:gd name="connsiteY281" fmla="*/ 4618 h 10000"/>
                <a:gd name="connsiteX282" fmla="*/ 7072 w 10000"/>
                <a:gd name="connsiteY282" fmla="*/ 4547 h 10000"/>
                <a:gd name="connsiteX283" fmla="*/ 7102 w 10000"/>
                <a:gd name="connsiteY283" fmla="*/ 4479 h 10000"/>
                <a:gd name="connsiteX284" fmla="*/ 7163 w 10000"/>
                <a:gd name="connsiteY284" fmla="*/ 4411 h 10000"/>
                <a:gd name="connsiteX285" fmla="*/ 7233 w 10000"/>
                <a:gd name="connsiteY285" fmla="*/ 4354 h 10000"/>
                <a:gd name="connsiteX286" fmla="*/ 7319 w 10000"/>
                <a:gd name="connsiteY286" fmla="*/ 4320 h 10000"/>
                <a:gd name="connsiteX287" fmla="*/ 7361 w 10000"/>
                <a:gd name="connsiteY287" fmla="*/ 4299 h 10000"/>
                <a:gd name="connsiteX288" fmla="*/ 7392 w 10000"/>
                <a:gd name="connsiteY288" fmla="*/ 4272 h 10000"/>
                <a:gd name="connsiteX289" fmla="*/ 7413 w 10000"/>
                <a:gd name="connsiteY289" fmla="*/ 4232 h 10000"/>
                <a:gd name="connsiteX290" fmla="*/ 7444 w 10000"/>
                <a:gd name="connsiteY290" fmla="*/ 4197 h 10000"/>
                <a:gd name="connsiteX291" fmla="*/ 7480 w 10000"/>
                <a:gd name="connsiteY291" fmla="*/ 4170 h 10000"/>
                <a:gd name="connsiteX292" fmla="*/ 7523 w 10000"/>
                <a:gd name="connsiteY292" fmla="*/ 4152 h 10000"/>
                <a:gd name="connsiteX293" fmla="*/ 7578 w 10000"/>
                <a:gd name="connsiteY293" fmla="*/ 4118 h 10000"/>
                <a:gd name="connsiteX294" fmla="*/ 7648 w 10000"/>
                <a:gd name="connsiteY294" fmla="*/ 4077 h 10000"/>
                <a:gd name="connsiteX295" fmla="*/ 7721 w 10000"/>
                <a:gd name="connsiteY295" fmla="*/ 4043 h 10000"/>
                <a:gd name="connsiteX296" fmla="*/ 7797 w 10000"/>
                <a:gd name="connsiteY296" fmla="*/ 4023 h 10000"/>
                <a:gd name="connsiteX297" fmla="*/ 7870 w 10000"/>
                <a:gd name="connsiteY297" fmla="*/ 4016 h 10000"/>
                <a:gd name="connsiteX298" fmla="*/ 7943 w 10000"/>
                <a:gd name="connsiteY298" fmla="*/ 4023 h 10000"/>
                <a:gd name="connsiteX299" fmla="*/ 8007 w 10000"/>
                <a:gd name="connsiteY299" fmla="*/ 4043 h 10000"/>
                <a:gd name="connsiteX300" fmla="*/ 8080 w 10000"/>
                <a:gd name="connsiteY300" fmla="*/ 4057 h 10000"/>
                <a:gd name="connsiteX301" fmla="*/ 8135 w 10000"/>
                <a:gd name="connsiteY301" fmla="*/ 4070 h 10000"/>
                <a:gd name="connsiteX302" fmla="*/ 8181 w 10000"/>
                <a:gd name="connsiteY302" fmla="*/ 4070 h 10000"/>
                <a:gd name="connsiteX303" fmla="*/ 8218 w 10000"/>
                <a:gd name="connsiteY303" fmla="*/ 4050 h 10000"/>
                <a:gd name="connsiteX304" fmla="*/ 8248 w 10000"/>
                <a:gd name="connsiteY304" fmla="*/ 4002 h 10000"/>
                <a:gd name="connsiteX305" fmla="*/ 8266 w 10000"/>
                <a:gd name="connsiteY305" fmla="*/ 3962 h 10000"/>
                <a:gd name="connsiteX306" fmla="*/ 8266 w 10000"/>
                <a:gd name="connsiteY306" fmla="*/ 3917 h 10000"/>
                <a:gd name="connsiteX307" fmla="*/ 8248 w 10000"/>
                <a:gd name="connsiteY307" fmla="*/ 3856 h 10000"/>
                <a:gd name="connsiteX308" fmla="*/ 8211 w 10000"/>
                <a:gd name="connsiteY308" fmla="*/ 3809 h 10000"/>
                <a:gd name="connsiteX309" fmla="*/ 8172 w 10000"/>
                <a:gd name="connsiteY309" fmla="*/ 3748 h 10000"/>
                <a:gd name="connsiteX310" fmla="*/ 8111 w 10000"/>
                <a:gd name="connsiteY310" fmla="*/ 3683 h 10000"/>
                <a:gd name="connsiteX311" fmla="*/ 8056 w 10000"/>
                <a:gd name="connsiteY311" fmla="*/ 3622 h 10000"/>
                <a:gd name="connsiteX312" fmla="*/ 8001 w 10000"/>
                <a:gd name="connsiteY312" fmla="*/ 3568 h 10000"/>
                <a:gd name="connsiteX313" fmla="*/ 7956 w 10000"/>
                <a:gd name="connsiteY313" fmla="*/ 3524 h 10000"/>
                <a:gd name="connsiteX314" fmla="*/ 7846 w 10000"/>
                <a:gd name="connsiteY314" fmla="*/ 3435 h 10000"/>
                <a:gd name="connsiteX315" fmla="*/ 7733 w 10000"/>
                <a:gd name="connsiteY315" fmla="*/ 3394 h 10000"/>
                <a:gd name="connsiteX316" fmla="*/ 7690 w 10000"/>
                <a:gd name="connsiteY316" fmla="*/ 3373 h 10000"/>
                <a:gd name="connsiteX317" fmla="*/ 7648 w 10000"/>
                <a:gd name="connsiteY317" fmla="*/ 3346 h 10000"/>
                <a:gd name="connsiteX318" fmla="*/ 7611 w 10000"/>
                <a:gd name="connsiteY318" fmla="*/ 3333 h 10000"/>
                <a:gd name="connsiteX319" fmla="*/ 7572 w 10000"/>
                <a:gd name="connsiteY319" fmla="*/ 3326 h 10000"/>
                <a:gd name="connsiteX320" fmla="*/ 7523 w 10000"/>
                <a:gd name="connsiteY320" fmla="*/ 3346 h 10000"/>
                <a:gd name="connsiteX321" fmla="*/ 7474 w 10000"/>
                <a:gd name="connsiteY321" fmla="*/ 3401 h 10000"/>
                <a:gd name="connsiteX322" fmla="*/ 7431 w 10000"/>
                <a:gd name="connsiteY322" fmla="*/ 3463 h 10000"/>
                <a:gd name="connsiteX323" fmla="*/ 7392 w 10000"/>
                <a:gd name="connsiteY323" fmla="*/ 3517 h 10000"/>
                <a:gd name="connsiteX324" fmla="*/ 7337 w 10000"/>
                <a:gd name="connsiteY324" fmla="*/ 3554 h 10000"/>
                <a:gd name="connsiteX325" fmla="*/ 7294 w 10000"/>
                <a:gd name="connsiteY325" fmla="*/ 3561 h 10000"/>
                <a:gd name="connsiteX326" fmla="*/ 7239 w 10000"/>
                <a:gd name="connsiteY326" fmla="*/ 3548 h 10000"/>
                <a:gd name="connsiteX327" fmla="*/ 7182 w 10000"/>
                <a:gd name="connsiteY327" fmla="*/ 3531 h 10000"/>
                <a:gd name="connsiteX328" fmla="*/ 7121 w 10000"/>
                <a:gd name="connsiteY328" fmla="*/ 3503 h 10000"/>
                <a:gd name="connsiteX329" fmla="*/ 7060 w 10000"/>
                <a:gd name="connsiteY329" fmla="*/ 3490 h 10000"/>
                <a:gd name="connsiteX330" fmla="*/ 7020 w 10000"/>
                <a:gd name="connsiteY330" fmla="*/ 3497 h 10000"/>
                <a:gd name="connsiteX331" fmla="*/ 6984 w 10000"/>
                <a:gd name="connsiteY331" fmla="*/ 3524 h 10000"/>
                <a:gd name="connsiteX332" fmla="*/ 6953 w 10000"/>
                <a:gd name="connsiteY332" fmla="*/ 3561 h 10000"/>
                <a:gd name="connsiteX333" fmla="*/ 6923 w 10000"/>
                <a:gd name="connsiteY333" fmla="*/ 3609 h 10000"/>
                <a:gd name="connsiteX334" fmla="*/ 6886 w 10000"/>
                <a:gd name="connsiteY334" fmla="*/ 3649 h 10000"/>
                <a:gd name="connsiteX335" fmla="*/ 6849 w 10000"/>
                <a:gd name="connsiteY335" fmla="*/ 3676 h 10000"/>
                <a:gd name="connsiteX336" fmla="*/ 6810 w 10000"/>
                <a:gd name="connsiteY336" fmla="*/ 3676 h 10000"/>
                <a:gd name="connsiteX337" fmla="*/ 6737 w 10000"/>
                <a:gd name="connsiteY337" fmla="*/ 3636 h 10000"/>
                <a:gd name="connsiteX338" fmla="*/ 6670 w 10000"/>
                <a:gd name="connsiteY338" fmla="*/ 3588 h 10000"/>
                <a:gd name="connsiteX339" fmla="*/ 6624 w 10000"/>
                <a:gd name="connsiteY339" fmla="*/ 3531 h 10000"/>
                <a:gd name="connsiteX340" fmla="*/ 6606 w 10000"/>
                <a:gd name="connsiteY340" fmla="*/ 3463 h 10000"/>
                <a:gd name="connsiteX341" fmla="*/ 6612 w 10000"/>
                <a:gd name="connsiteY341" fmla="*/ 3414 h 10000"/>
                <a:gd name="connsiteX342" fmla="*/ 6636 w 10000"/>
                <a:gd name="connsiteY342" fmla="*/ 3387 h 10000"/>
                <a:gd name="connsiteX343" fmla="*/ 6658 w 10000"/>
                <a:gd name="connsiteY343" fmla="*/ 3353 h 10000"/>
                <a:gd name="connsiteX344" fmla="*/ 6682 w 10000"/>
                <a:gd name="connsiteY344" fmla="*/ 3319 h 10000"/>
                <a:gd name="connsiteX345" fmla="*/ 6694 w 10000"/>
                <a:gd name="connsiteY345" fmla="*/ 3262 h 10000"/>
                <a:gd name="connsiteX346" fmla="*/ 6700 w 10000"/>
                <a:gd name="connsiteY346" fmla="*/ 3160 h 10000"/>
                <a:gd name="connsiteX347" fmla="*/ 6706 w 10000"/>
                <a:gd name="connsiteY347" fmla="*/ 3048 h 10000"/>
                <a:gd name="connsiteX348" fmla="*/ 6725 w 10000"/>
                <a:gd name="connsiteY348" fmla="*/ 2932 h 10000"/>
                <a:gd name="connsiteX349" fmla="*/ 6755 w 10000"/>
                <a:gd name="connsiteY349" fmla="*/ 2834 h 10000"/>
                <a:gd name="connsiteX350" fmla="*/ 6792 w 10000"/>
                <a:gd name="connsiteY350" fmla="*/ 2739 h 10000"/>
                <a:gd name="connsiteX351" fmla="*/ 6822 w 10000"/>
                <a:gd name="connsiteY351" fmla="*/ 2640 h 10000"/>
                <a:gd name="connsiteX352" fmla="*/ 6849 w 10000"/>
                <a:gd name="connsiteY352" fmla="*/ 2545 h 10000"/>
                <a:gd name="connsiteX353" fmla="*/ 6868 w 10000"/>
                <a:gd name="connsiteY353" fmla="*/ 2479 h 10000"/>
                <a:gd name="connsiteX354" fmla="*/ 6892 w 10000"/>
                <a:gd name="connsiteY354" fmla="*/ 2432 h 10000"/>
                <a:gd name="connsiteX355" fmla="*/ 6935 w 10000"/>
                <a:gd name="connsiteY355" fmla="*/ 2404 h 10000"/>
                <a:gd name="connsiteX356" fmla="*/ 6996 w 10000"/>
                <a:gd name="connsiteY356" fmla="*/ 2398 h 10000"/>
                <a:gd name="connsiteX357" fmla="*/ 7060 w 10000"/>
                <a:gd name="connsiteY357" fmla="*/ 2404 h 10000"/>
                <a:gd name="connsiteX358" fmla="*/ 7102 w 10000"/>
                <a:gd name="connsiteY358" fmla="*/ 2425 h 10000"/>
                <a:gd name="connsiteX359" fmla="*/ 7157 w 10000"/>
                <a:gd name="connsiteY359" fmla="*/ 2445 h 10000"/>
                <a:gd name="connsiteX360" fmla="*/ 7206 w 10000"/>
                <a:gd name="connsiteY360" fmla="*/ 2472 h 10000"/>
                <a:gd name="connsiteX361" fmla="*/ 7252 w 10000"/>
                <a:gd name="connsiteY361" fmla="*/ 2482 h 10000"/>
                <a:gd name="connsiteX362" fmla="*/ 7294 w 10000"/>
                <a:gd name="connsiteY362" fmla="*/ 2482 h 10000"/>
                <a:gd name="connsiteX363" fmla="*/ 7331 w 10000"/>
                <a:gd name="connsiteY363" fmla="*/ 2459 h 10000"/>
                <a:gd name="connsiteX364" fmla="*/ 7386 w 10000"/>
                <a:gd name="connsiteY364" fmla="*/ 2370 h 10000"/>
                <a:gd name="connsiteX365" fmla="*/ 7444 w 10000"/>
                <a:gd name="connsiteY365" fmla="*/ 2275 h 10000"/>
                <a:gd name="connsiteX366" fmla="*/ 7505 w 10000"/>
                <a:gd name="connsiteY366" fmla="*/ 2191 h 10000"/>
                <a:gd name="connsiteX367" fmla="*/ 7547 w 10000"/>
                <a:gd name="connsiteY367" fmla="*/ 2157 h 10000"/>
                <a:gd name="connsiteX368" fmla="*/ 7596 w 10000"/>
                <a:gd name="connsiteY368" fmla="*/ 2143 h 10000"/>
                <a:gd name="connsiteX369" fmla="*/ 7636 w 10000"/>
                <a:gd name="connsiteY369" fmla="*/ 2136 h 10000"/>
                <a:gd name="connsiteX370" fmla="*/ 7684 w 10000"/>
                <a:gd name="connsiteY370" fmla="*/ 2123 h 10000"/>
                <a:gd name="connsiteX371" fmla="*/ 7721 w 10000"/>
                <a:gd name="connsiteY371" fmla="*/ 2096 h 10000"/>
                <a:gd name="connsiteX372" fmla="*/ 7739 w 10000"/>
                <a:gd name="connsiteY372" fmla="*/ 2058 h 10000"/>
                <a:gd name="connsiteX373" fmla="*/ 7745 w 10000"/>
                <a:gd name="connsiteY373" fmla="*/ 2004 h 10000"/>
                <a:gd name="connsiteX374" fmla="*/ 7733 w 10000"/>
                <a:gd name="connsiteY374" fmla="*/ 1943 h 10000"/>
                <a:gd name="connsiteX375" fmla="*/ 7721 w 10000"/>
                <a:gd name="connsiteY375" fmla="*/ 1888 h 10000"/>
                <a:gd name="connsiteX376" fmla="*/ 7709 w 10000"/>
                <a:gd name="connsiteY376" fmla="*/ 1844 h 10000"/>
                <a:gd name="connsiteX377" fmla="*/ 7715 w 10000"/>
                <a:gd name="connsiteY377" fmla="*/ 1796 h 10000"/>
                <a:gd name="connsiteX378" fmla="*/ 7727 w 10000"/>
                <a:gd name="connsiteY378" fmla="*/ 1742 h 10000"/>
                <a:gd name="connsiteX379" fmla="*/ 7745 w 10000"/>
                <a:gd name="connsiteY379" fmla="*/ 1674 h 10000"/>
                <a:gd name="connsiteX380" fmla="*/ 7770 w 10000"/>
                <a:gd name="connsiteY380" fmla="*/ 1603 h 10000"/>
                <a:gd name="connsiteX381" fmla="*/ 7788 w 10000"/>
                <a:gd name="connsiteY381" fmla="*/ 1542 h 10000"/>
                <a:gd name="connsiteX382" fmla="*/ 7803 w 10000"/>
                <a:gd name="connsiteY382" fmla="*/ 1487 h 10000"/>
                <a:gd name="connsiteX383" fmla="*/ 7821 w 10000"/>
                <a:gd name="connsiteY383" fmla="*/ 1396 h 10000"/>
                <a:gd name="connsiteX384" fmla="*/ 7834 w 10000"/>
                <a:gd name="connsiteY384" fmla="*/ 1294 h 10000"/>
                <a:gd name="connsiteX385" fmla="*/ 7858 w 10000"/>
                <a:gd name="connsiteY385" fmla="*/ 1189 h 10000"/>
                <a:gd name="connsiteX386" fmla="*/ 7876 w 10000"/>
                <a:gd name="connsiteY386" fmla="*/ 1127 h 10000"/>
                <a:gd name="connsiteX387" fmla="*/ 7888 w 10000"/>
                <a:gd name="connsiteY387" fmla="*/ 1093 h 10000"/>
                <a:gd name="connsiteX388" fmla="*/ 7907 w 10000"/>
                <a:gd name="connsiteY388" fmla="*/ 1059 h 10000"/>
                <a:gd name="connsiteX389" fmla="*/ 7931 w 10000"/>
                <a:gd name="connsiteY389" fmla="*/ 1018 h 10000"/>
                <a:gd name="connsiteX390" fmla="*/ 7968 w 10000"/>
                <a:gd name="connsiteY390" fmla="*/ 981 h 10000"/>
                <a:gd name="connsiteX391" fmla="*/ 8001 w 10000"/>
                <a:gd name="connsiteY391" fmla="*/ 920 h 10000"/>
                <a:gd name="connsiteX392" fmla="*/ 8020 w 10000"/>
                <a:gd name="connsiteY392" fmla="*/ 865 h 10000"/>
                <a:gd name="connsiteX393" fmla="*/ 8026 w 10000"/>
                <a:gd name="connsiteY393" fmla="*/ 817 h 10000"/>
                <a:gd name="connsiteX394" fmla="*/ 8026 w 10000"/>
                <a:gd name="connsiteY394" fmla="*/ 766 h 10000"/>
                <a:gd name="connsiteX395" fmla="*/ 8020 w 10000"/>
                <a:gd name="connsiteY395" fmla="*/ 691 h 10000"/>
                <a:gd name="connsiteX396" fmla="*/ 8130 w 10000"/>
                <a:gd name="connsiteY396" fmla="*/ 3481 h 10000"/>
                <a:gd name="connsiteX397" fmla="*/ 8007 w 10000"/>
                <a:gd name="connsiteY397" fmla="*/ 538 h 10000"/>
                <a:gd name="connsiteX398" fmla="*/ 7989 w 10000"/>
                <a:gd name="connsiteY398" fmla="*/ 491 h 10000"/>
                <a:gd name="connsiteX399" fmla="*/ 7968 w 10000"/>
                <a:gd name="connsiteY399" fmla="*/ 3543 h 10000"/>
                <a:gd name="connsiteX400" fmla="*/ 8156 w 10000"/>
                <a:gd name="connsiteY400" fmla="*/ 3941 h 10000"/>
                <a:gd name="connsiteX401" fmla="*/ 8230 w 10000"/>
                <a:gd name="connsiteY401" fmla="*/ 3433 h 10000"/>
                <a:gd name="connsiteX402" fmla="*/ 7699 w 10000"/>
                <a:gd name="connsiteY402" fmla="*/ 3838 h 10000"/>
                <a:gd name="connsiteX403" fmla="*/ 7876 w 10000"/>
                <a:gd name="connsiteY403" fmla="*/ 3519 h 10000"/>
                <a:gd name="connsiteX404" fmla="*/ 7953 w 10000"/>
                <a:gd name="connsiteY404" fmla="*/ 3186 h 10000"/>
                <a:gd name="connsiteX405" fmla="*/ 8038 w 10000"/>
                <a:gd name="connsiteY405" fmla="*/ 3550 h 10000"/>
                <a:gd name="connsiteX406" fmla="*/ 7702 w 10000"/>
                <a:gd name="connsiteY406" fmla="*/ 3378 h 10000"/>
                <a:gd name="connsiteX407" fmla="*/ 7874 w 10000"/>
                <a:gd name="connsiteY407" fmla="*/ 2882 h 10000"/>
                <a:gd name="connsiteX408" fmla="*/ 8374 w 10000"/>
                <a:gd name="connsiteY408" fmla="*/ 3638 h 10000"/>
                <a:gd name="connsiteX409" fmla="*/ 8105 w 10000"/>
                <a:gd name="connsiteY409" fmla="*/ 3437 h 10000"/>
                <a:gd name="connsiteX0" fmla="*/ 7776 w 10000"/>
                <a:gd name="connsiteY0" fmla="*/ 371 h 10000"/>
                <a:gd name="connsiteX1" fmla="*/ 7782 w 10000"/>
                <a:gd name="connsiteY1" fmla="*/ 358 h 10000"/>
                <a:gd name="connsiteX2" fmla="*/ 7797 w 10000"/>
                <a:gd name="connsiteY2" fmla="*/ 324 h 10000"/>
                <a:gd name="connsiteX3" fmla="*/ 7828 w 10000"/>
                <a:gd name="connsiteY3" fmla="*/ 276 h 10000"/>
                <a:gd name="connsiteX4" fmla="*/ 7858 w 10000"/>
                <a:gd name="connsiteY4" fmla="*/ 229 h 10000"/>
                <a:gd name="connsiteX5" fmla="*/ 7888 w 10000"/>
                <a:gd name="connsiteY5" fmla="*/ 168 h 10000"/>
                <a:gd name="connsiteX6" fmla="*/ 7925 w 10000"/>
                <a:gd name="connsiteY6" fmla="*/ 124 h 10000"/>
                <a:gd name="connsiteX7" fmla="*/ 7949 w 10000"/>
                <a:gd name="connsiteY7" fmla="*/ 76 h 10000"/>
                <a:gd name="connsiteX8" fmla="*/ 7974 w 10000"/>
                <a:gd name="connsiteY8" fmla="*/ 49 h 10000"/>
                <a:gd name="connsiteX9" fmla="*/ 8007 w 10000"/>
                <a:gd name="connsiteY9" fmla="*/ 22 h 10000"/>
                <a:gd name="connsiteX10" fmla="*/ 8050 w 10000"/>
                <a:gd name="connsiteY10" fmla="*/ 1 h 10000"/>
                <a:gd name="connsiteX11" fmla="*/ 8318 w 10000"/>
                <a:gd name="connsiteY11" fmla="*/ 3968 h 10000"/>
                <a:gd name="connsiteX12" fmla="*/ 8409 w 10000"/>
                <a:gd name="connsiteY12" fmla="*/ 3569 h 10000"/>
                <a:gd name="connsiteX13" fmla="*/ 8264 w 10000"/>
                <a:gd name="connsiteY13" fmla="*/ 3243 h 10000"/>
                <a:gd name="connsiteX14" fmla="*/ 8930 w 10000"/>
                <a:gd name="connsiteY14" fmla="*/ 3479 h 10000"/>
                <a:gd name="connsiteX15" fmla="*/ 8610 w 10000"/>
                <a:gd name="connsiteY15" fmla="*/ 3142 h 10000"/>
                <a:gd name="connsiteX16" fmla="*/ 9068 w 10000"/>
                <a:gd name="connsiteY16" fmla="*/ 3888 h 10000"/>
                <a:gd name="connsiteX17" fmla="*/ 8403 w 10000"/>
                <a:gd name="connsiteY17" fmla="*/ 3604 h 10000"/>
                <a:gd name="connsiteX18" fmla="*/ 8971 w 10000"/>
                <a:gd name="connsiteY18" fmla="*/ 3269 h 10000"/>
                <a:gd name="connsiteX19" fmla="*/ 8900 w 10000"/>
                <a:gd name="connsiteY19" fmla="*/ 2952 h 10000"/>
                <a:gd name="connsiteX20" fmla="*/ 8803 w 10000"/>
                <a:gd name="connsiteY20" fmla="*/ 3311 h 10000"/>
                <a:gd name="connsiteX21" fmla="*/ 8830 w 10000"/>
                <a:gd name="connsiteY21" fmla="*/ 3077 h 10000"/>
                <a:gd name="connsiteX22" fmla="*/ 9214 w 10000"/>
                <a:gd name="connsiteY22" fmla="*/ 3620 h 10000"/>
                <a:gd name="connsiteX23" fmla="*/ 9254 w 10000"/>
                <a:gd name="connsiteY23" fmla="*/ 2315 h 10000"/>
                <a:gd name="connsiteX24" fmla="*/ 9418 w 10000"/>
                <a:gd name="connsiteY24" fmla="*/ 2457 h 10000"/>
                <a:gd name="connsiteX25" fmla="*/ 8903 w 10000"/>
                <a:gd name="connsiteY25" fmla="*/ 2707 h 10000"/>
                <a:gd name="connsiteX26" fmla="*/ 9298 w 10000"/>
                <a:gd name="connsiteY26" fmla="*/ 2649 h 10000"/>
                <a:gd name="connsiteX27" fmla="*/ 9241 w 10000"/>
                <a:gd name="connsiteY27" fmla="*/ 2533 h 10000"/>
                <a:gd name="connsiteX28" fmla="*/ 9753 w 10000"/>
                <a:gd name="connsiteY28" fmla="*/ 1681 h 10000"/>
                <a:gd name="connsiteX29" fmla="*/ 9845 w 10000"/>
                <a:gd name="connsiteY29" fmla="*/ 2075 h 10000"/>
                <a:gd name="connsiteX30" fmla="*/ 9747 w 10000"/>
                <a:gd name="connsiteY30" fmla="*/ 2130 h 10000"/>
                <a:gd name="connsiteX31" fmla="*/ 9723 w 10000"/>
                <a:gd name="connsiteY31" fmla="*/ 2364 h 10000"/>
                <a:gd name="connsiteX32" fmla="*/ 9567 w 10000"/>
                <a:gd name="connsiteY32" fmla="*/ 2551 h 10000"/>
                <a:gd name="connsiteX33" fmla="*/ 9400 w 10000"/>
                <a:gd name="connsiteY33" fmla="*/ 2926 h 10000"/>
                <a:gd name="connsiteX34" fmla="*/ 9147 w 10000"/>
                <a:gd name="connsiteY34" fmla="*/ 3234 h 10000"/>
                <a:gd name="connsiteX35" fmla="*/ 9101 w 10000"/>
                <a:gd name="connsiteY35" fmla="*/ 3394 h 10000"/>
                <a:gd name="connsiteX36" fmla="*/ 9269 w 10000"/>
                <a:gd name="connsiteY36" fmla="*/ 3595 h 10000"/>
                <a:gd name="connsiteX37" fmla="*/ 9394 w 10000"/>
                <a:gd name="connsiteY37" fmla="*/ 3788 h 10000"/>
                <a:gd name="connsiteX38" fmla="*/ 9357 w 10000"/>
                <a:gd name="connsiteY38" fmla="*/ 4063 h 10000"/>
                <a:gd name="connsiteX39" fmla="*/ 9381 w 10000"/>
                <a:gd name="connsiteY39" fmla="*/ 4286 h 10000"/>
                <a:gd name="connsiteX40" fmla="*/ 9232 w 10000"/>
                <a:gd name="connsiteY40" fmla="*/ 4210 h 10000"/>
                <a:gd name="connsiteX41" fmla="*/ 9183 w 10000"/>
                <a:gd name="connsiteY41" fmla="*/ 4279 h 10000"/>
                <a:gd name="connsiteX42" fmla="*/ 9052 w 10000"/>
                <a:gd name="connsiteY42" fmla="*/ 4232 h 10000"/>
                <a:gd name="connsiteX43" fmla="*/ 8979 w 10000"/>
                <a:gd name="connsiteY43" fmla="*/ 4418 h 10000"/>
                <a:gd name="connsiteX44" fmla="*/ 9107 w 10000"/>
                <a:gd name="connsiteY44" fmla="*/ 4445 h 10000"/>
                <a:gd name="connsiteX45" fmla="*/ 9232 w 10000"/>
                <a:gd name="connsiteY45" fmla="*/ 4632 h 10000"/>
                <a:gd name="connsiteX46" fmla="*/ 9214 w 10000"/>
                <a:gd name="connsiteY46" fmla="*/ 4914 h 10000"/>
                <a:gd name="connsiteX47" fmla="*/ 9321 w 10000"/>
                <a:gd name="connsiteY47" fmla="*/ 5081 h 10000"/>
                <a:gd name="connsiteX48" fmla="*/ 9327 w 10000"/>
                <a:gd name="connsiteY48" fmla="*/ 5183 h 10000"/>
                <a:gd name="connsiteX49" fmla="*/ 9418 w 10000"/>
                <a:gd name="connsiteY49" fmla="*/ 5203 h 10000"/>
                <a:gd name="connsiteX50" fmla="*/ 9659 w 10000"/>
                <a:gd name="connsiteY50" fmla="*/ 4995 h 10000"/>
                <a:gd name="connsiteX51" fmla="*/ 9778 w 10000"/>
                <a:gd name="connsiteY51" fmla="*/ 5220 h 10000"/>
                <a:gd name="connsiteX52" fmla="*/ 9884 w 10000"/>
                <a:gd name="connsiteY52" fmla="*/ 5447 h 10000"/>
                <a:gd name="connsiteX53" fmla="*/ 10000 w 10000"/>
                <a:gd name="connsiteY53" fmla="*/ 5522 h 10000"/>
                <a:gd name="connsiteX54" fmla="*/ 10000 w 10000"/>
                <a:gd name="connsiteY54" fmla="*/ 5682 h 10000"/>
                <a:gd name="connsiteX55" fmla="*/ 9869 w 10000"/>
                <a:gd name="connsiteY55" fmla="*/ 5857 h 10000"/>
                <a:gd name="connsiteX56" fmla="*/ 9717 w 10000"/>
                <a:gd name="connsiteY56" fmla="*/ 6019 h 10000"/>
                <a:gd name="connsiteX57" fmla="*/ 9561 w 10000"/>
                <a:gd name="connsiteY57" fmla="*/ 5986 h 10000"/>
                <a:gd name="connsiteX58" fmla="*/ 9549 w 10000"/>
                <a:gd name="connsiteY58" fmla="*/ 6111 h 10000"/>
                <a:gd name="connsiteX59" fmla="*/ 9449 w 10000"/>
                <a:gd name="connsiteY59" fmla="*/ 6165 h 10000"/>
                <a:gd name="connsiteX60" fmla="*/ 9238 w 10000"/>
                <a:gd name="connsiteY60" fmla="*/ 6233 h 10000"/>
                <a:gd name="connsiteX61" fmla="*/ 9083 w 10000"/>
                <a:gd name="connsiteY61" fmla="*/ 6433 h 10000"/>
                <a:gd name="connsiteX62" fmla="*/ 8921 w 10000"/>
                <a:gd name="connsiteY62" fmla="*/ 6580 h 10000"/>
                <a:gd name="connsiteX63" fmla="*/ 8787 w 10000"/>
                <a:gd name="connsiteY63" fmla="*/ 6821 h 10000"/>
                <a:gd name="connsiteX64" fmla="*/ 8650 w 10000"/>
                <a:gd name="connsiteY64" fmla="*/ 6601 h 10000"/>
                <a:gd name="connsiteX65" fmla="*/ 8525 w 10000"/>
                <a:gd name="connsiteY65" fmla="*/ 6498 h 10000"/>
                <a:gd name="connsiteX66" fmla="*/ 8434 w 10000"/>
                <a:gd name="connsiteY66" fmla="*/ 6594 h 10000"/>
                <a:gd name="connsiteX67" fmla="*/ 8495 w 10000"/>
                <a:gd name="connsiteY67" fmla="*/ 6669 h 10000"/>
                <a:gd name="connsiteX68" fmla="*/ 8495 w 10000"/>
                <a:gd name="connsiteY68" fmla="*/ 6889 h 10000"/>
                <a:gd name="connsiteX69" fmla="*/ 8565 w 10000"/>
                <a:gd name="connsiteY69" fmla="*/ 7076 h 10000"/>
                <a:gd name="connsiteX70" fmla="*/ 8464 w 10000"/>
                <a:gd name="connsiteY70" fmla="*/ 7256 h 10000"/>
                <a:gd name="connsiteX71" fmla="*/ 8440 w 10000"/>
                <a:gd name="connsiteY71" fmla="*/ 7181 h 10000"/>
                <a:gd name="connsiteX72" fmla="*/ 8236 w 10000"/>
                <a:gd name="connsiteY72" fmla="*/ 7174 h 10000"/>
                <a:gd name="connsiteX73" fmla="*/ 8093 w 10000"/>
                <a:gd name="connsiteY73" fmla="*/ 7028 h 10000"/>
                <a:gd name="connsiteX74" fmla="*/ 8044 w 10000"/>
                <a:gd name="connsiteY74" fmla="*/ 6821 h 10000"/>
                <a:gd name="connsiteX75" fmla="*/ 7943 w 10000"/>
                <a:gd name="connsiteY75" fmla="*/ 6682 h 10000"/>
                <a:gd name="connsiteX76" fmla="*/ 7864 w 10000"/>
                <a:gd name="connsiteY76" fmla="*/ 6525 h 10000"/>
                <a:gd name="connsiteX77" fmla="*/ 7788 w 10000"/>
                <a:gd name="connsiteY77" fmla="*/ 6478 h 10000"/>
                <a:gd name="connsiteX78" fmla="*/ 7727 w 10000"/>
                <a:gd name="connsiteY78" fmla="*/ 6580 h 10000"/>
                <a:gd name="connsiteX79" fmla="*/ 7636 w 10000"/>
                <a:gd name="connsiteY79" fmla="*/ 6587 h 10000"/>
                <a:gd name="connsiteX80" fmla="*/ 7523 w 10000"/>
                <a:gd name="connsiteY80" fmla="*/ 6669 h 10000"/>
                <a:gd name="connsiteX81" fmla="*/ 7553 w 10000"/>
                <a:gd name="connsiteY81" fmla="*/ 6899 h 10000"/>
                <a:gd name="connsiteX82" fmla="*/ 7438 w 10000"/>
                <a:gd name="connsiteY82" fmla="*/ 6947 h 10000"/>
                <a:gd name="connsiteX83" fmla="*/ 7355 w 10000"/>
                <a:gd name="connsiteY83" fmla="*/ 6913 h 10000"/>
                <a:gd name="connsiteX84" fmla="*/ 7270 w 10000"/>
                <a:gd name="connsiteY84" fmla="*/ 7035 h 10000"/>
                <a:gd name="connsiteX85" fmla="*/ 7151 w 10000"/>
                <a:gd name="connsiteY85" fmla="*/ 7028 h 10000"/>
                <a:gd name="connsiteX86" fmla="*/ 6996 w 10000"/>
                <a:gd name="connsiteY86" fmla="*/ 7215 h 10000"/>
                <a:gd name="connsiteX87" fmla="*/ 6849 w 10000"/>
                <a:gd name="connsiteY87" fmla="*/ 7228 h 10000"/>
                <a:gd name="connsiteX88" fmla="*/ 6798 w 10000"/>
                <a:gd name="connsiteY88" fmla="*/ 6967 h 10000"/>
                <a:gd name="connsiteX89" fmla="*/ 6651 w 10000"/>
                <a:gd name="connsiteY89" fmla="*/ 6954 h 10000"/>
                <a:gd name="connsiteX90" fmla="*/ 6575 w 10000"/>
                <a:gd name="connsiteY90" fmla="*/ 7096 h 10000"/>
                <a:gd name="connsiteX91" fmla="*/ 6557 w 10000"/>
                <a:gd name="connsiteY91" fmla="*/ 7262 h 10000"/>
                <a:gd name="connsiteX92" fmla="*/ 6459 w 10000"/>
                <a:gd name="connsiteY92" fmla="*/ 7396 h 10000"/>
                <a:gd name="connsiteX93" fmla="*/ 6496 w 10000"/>
                <a:gd name="connsiteY93" fmla="*/ 7536 h 10000"/>
                <a:gd name="connsiteX94" fmla="*/ 6450 w 10000"/>
                <a:gd name="connsiteY94" fmla="*/ 7617 h 10000"/>
                <a:gd name="connsiteX95" fmla="*/ 6658 w 10000"/>
                <a:gd name="connsiteY95" fmla="*/ 7913 h 10000"/>
                <a:gd name="connsiteX96" fmla="*/ 6322 w 10000"/>
                <a:gd name="connsiteY96" fmla="*/ 8058 h 10000"/>
                <a:gd name="connsiteX97" fmla="*/ 6137 w 10000"/>
                <a:gd name="connsiteY97" fmla="*/ 8058 h 10000"/>
                <a:gd name="connsiteX98" fmla="*/ 5874 w 10000"/>
                <a:gd name="connsiteY98" fmla="*/ 8165 h 10000"/>
                <a:gd name="connsiteX99" fmla="*/ 5728 w 10000"/>
                <a:gd name="connsiteY99" fmla="*/ 8568 h 10000"/>
                <a:gd name="connsiteX100" fmla="*/ 5491 w 10000"/>
                <a:gd name="connsiteY100" fmla="*/ 8667 h 10000"/>
                <a:gd name="connsiteX101" fmla="*/ 5381 w 10000"/>
                <a:gd name="connsiteY101" fmla="*/ 8613 h 10000"/>
                <a:gd name="connsiteX102" fmla="*/ 5274 w 10000"/>
                <a:gd name="connsiteY102" fmla="*/ 8813 h 10000"/>
                <a:gd name="connsiteX103" fmla="*/ 5101 w 10000"/>
                <a:gd name="connsiteY103" fmla="*/ 8748 h 10000"/>
                <a:gd name="connsiteX104" fmla="*/ 4939 w 10000"/>
                <a:gd name="connsiteY104" fmla="*/ 8949 h 10000"/>
                <a:gd name="connsiteX105" fmla="*/ 4878 w 10000"/>
                <a:gd name="connsiteY105" fmla="*/ 9222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8 h 10000"/>
                <a:gd name="connsiteX111" fmla="*/ 3775 w 10000"/>
                <a:gd name="connsiteY111" fmla="*/ 9571 h 10000"/>
                <a:gd name="connsiteX112" fmla="*/ 3641 w 10000"/>
                <a:gd name="connsiteY112" fmla="*/ 9436 h 10000"/>
                <a:gd name="connsiteX113" fmla="*/ 3757 w 10000"/>
                <a:gd name="connsiteY113" fmla="*/ 9185 h 10000"/>
                <a:gd name="connsiteX114" fmla="*/ 3803 w 10000"/>
                <a:gd name="connsiteY114" fmla="*/ 9021 h 10000"/>
                <a:gd name="connsiteX115" fmla="*/ 3702 w 10000"/>
                <a:gd name="connsiteY115" fmla="*/ 8861 h 10000"/>
                <a:gd name="connsiteX116" fmla="*/ 3504 w 10000"/>
                <a:gd name="connsiteY116" fmla="*/ 8922 h 10000"/>
                <a:gd name="connsiteX117" fmla="*/ 3397 w 10000"/>
                <a:gd name="connsiteY117" fmla="*/ 9191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3 h 10000"/>
                <a:gd name="connsiteX124" fmla="*/ 2663 w 10000"/>
                <a:gd name="connsiteY124" fmla="*/ 9378 h 10000"/>
                <a:gd name="connsiteX125" fmla="*/ 2663 w 10000"/>
                <a:gd name="connsiteY125" fmla="*/ 9014 h 10000"/>
                <a:gd name="connsiteX126" fmla="*/ 2526 w 10000"/>
                <a:gd name="connsiteY126" fmla="*/ 8882 h 10000"/>
                <a:gd name="connsiteX127" fmla="*/ 2297 w 10000"/>
                <a:gd name="connsiteY127" fmla="*/ 8888 h 10000"/>
                <a:gd name="connsiteX128" fmla="*/ 2005 w 10000"/>
                <a:gd name="connsiteY128" fmla="*/ 9208 h 10000"/>
                <a:gd name="connsiteX129" fmla="*/ 1597 w 10000"/>
                <a:gd name="connsiteY129" fmla="*/ 9208 h 10000"/>
                <a:gd name="connsiteX130" fmla="*/ 1344 w 10000"/>
                <a:gd name="connsiteY130" fmla="*/ 9061 h 10000"/>
                <a:gd name="connsiteX131" fmla="*/ 1356 w 10000"/>
                <a:gd name="connsiteY131" fmla="*/ 8854 h 10000"/>
                <a:gd name="connsiteX132" fmla="*/ 1152 w 10000"/>
                <a:gd name="connsiteY132" fmla="*/ 8840 h 10000"/>
                <a:gd name="connsiteX133" fmla="*/ 920 w 10000"/>
                <a:gd name="connsiteY133" fmla="*/ 8613 h 10000"/>
                <a:gd name="connsiteX134" fmla="*/ 1069 w 10000"/>
                <a:gd name="connsiteY134" fmla="*/ 8378 h 10000"/>
                <a:gd name="connsiteX135" fmla="*/ 1207 w 10000"/>
                <a:gd name="connsiteY135" fmla="*/ 8334 h 10000"/>
                <a:gd name="connsiteX136" fmla="*/ 1146 w 10000"/>
                <a:gd name="connsiteY136" fmla="*/ 8107 h 10000"/>
                <a:gd name="connsiteX137" fmla="*/ 902 w 10000"/>
                <a:gd name="connsiteY137" fmla="*/ 8011 h 10000"/>
                <a:gd name="connsiteX138" fmla="*/ 619 w 10000"/>
                <a:gd name="connsiteY138" fmla="*/ 8052 h 10000"/>
                <a:gd name="connsiteX139" fmla="*/ 475 w 10000"/>
                <a:gd name="connsiteY139" fmla="*/ 8239 h 10000"/>
                <a:gd name="connsiteX140" fmla="*/ 338 w 10000"/>
                <a:gd name="connsiteY140" fmla="*/ 8219 h 10000"/>
                <a:gd name="connsiteX141" fmla="*/ 104 w 10000"/>
                <a:gd name="connsiteY141" fmla="*/ 7913 h 10000"/>
                <a:gd name="connsiteX142" fmla="*/ 0 w 10000"/>
                <a:gd name="connsiteY142" fmla="*/ 7583 h 10000"/>
                <a:gd name="connsiteX143" fmla="*/ 55 w 10000"/>
                <a:gd name="connsiteY143" fmla="*/ 7389 h 10000"/>
                <a:gd name="connsiteX144" fmla="*/ 30 w 10000"/>
                <a:gd name="connsiteY144" fmla="*/ 6967 h 10000"/>
                <a:gd name="connsiteX145" fmla="*/ 43 w 10000"/>
                <a:gd name="connsiteY145" fmla="*/ 6974 h 10000"/>
                <a:gd name="connsiteX146" fmla="*/ 91 w 10000"/>
                <a:gd name="connsiteY146" fmla="*/ 6974 h 10000"/>
                <a:gd name="connsiteX147" fmla="*/ 158 w 10000"/>
                <a:gd name="connsiteY147" fmla="*/ 6981 h 10000"/>
                <a:gd name="connsiteX148" fmla="*/ 241 w 10000"/>
                <a:gd name="connsiteY148" fmla="*/ 6994 h 10000"/>
                <a:gd name="connsiteX149" fmla="*/ 332 w 10000"/>
                <a:gd name="connsiteY149" fmla="*/ 7001 h 10000"/>
                <a:gd name="connsiteX150" fmla="*/ 420 w 10000"/>
                <a:gd name="connsiteY150" fmla="*/ 7015 h 10000"/>
                <a:gd name="connsiteX151" fmla="*/ 506 w 10000"/>
                <a:gd name="connsiteY151" fmla="*/ 7028 h 10000"/>
                <a:gd name="connsiteX152" fmla="*/ 576 w 10000"/>
                <a:gd name="connsiteY152" fmla="*/ 7042 h 10000"/>
                <a:gd name="connsiteX153" fmla="*/ 631 w 10000"/>
                <a:gd name="connsiteY153" fmla="*/ 7055 h 10000"/>
                <a:gd name="connsiteX154" fmla="*/ 740 w 10000"/>
                <a:gd name="connsiteY154" fmla="*/ 7083 h 10000"/>
                <a:gd name="connsiteX155" fmla="*/ 847 w 10000"/>
                <a:gd name="connsiteY155" fmla="*/ 7083 h 10000"/>
                <a:gd name="connsiteX156" fmla="*/ 938 w 10000"/>
                <a:gd name="connsiteY156" fmla="*/ 7055 h 10000"/>
                <a:gd name="connsiteX157" fmla="*/ 984 w 10000"/>
                <a:gd name="connsiteY157" fmla="*/ 7035 h 10000"/>
                <a:gd name="connsiteX158" fmla="*/ 1027 w 10000"/>
                <a:gd name="connsiteY158" fmla="*/ 7015 h 10000"/>
                <a:gd name="connsiteX159" fmla="*/ 1069 w 10000"/>
                <a:gd name="connsiteY159" fmla="*/ 7008 h 10000"/>
                <a:gd name="connsiteX160" fmla="*/ 1118 w 10000"/>
                <a:gd name="connsiteY160" fmla="*/ 7001 h 10000"/>
                <a:gd name="connsiteX161" fmla="*/ 1176 w 10000"/>
                <a:gd name="connsiteY161" fmla="*/ 7015 h 10000"/>
                <a:gd name="connsiteX162" fmla="*/ 1255 w 10000"/>
                <a:gd name="connsiteY162" fmla="*/ 7035 h 10000"/>
                <a:gd name="connsiteX163" fmla="*/ 1344 w 10000"/>
                <a:gd name="connsiteY163" fmla="*/ 7049 h 10000"/>
                <a:gd name="connsiteX164" fmla="*/ 1441 w 10000"/>
                <a:gd name="connsiteY164" fmla="*/ 7062 h 10000"/>
                <a:gd name="connsiteX165" fmla="*/ 1517 w 10000"/>
                <a:gd name="connsiteY165" fmla="*/ 7076 h 10000"/>
                <a:gd name="connsiteX166" fmla="*/ 1578 w 10000"/>
                <a:gd name="connsiteY166" fmla="*/ 7076 h 10000"/>
                <a:gd name="connsiteX167" fmla="*/ 1651 w 10000"/>
                <a:gd name="connsiteY167" fmla="*/ 7083 h 10000"/>
                <a:gd name="connsiteX168" fmla="*/ 1706 w 10000"/>
                <a:gd name="connsiteY168" fmla="*/ 7103 h 10000"/>
                <a:gd name="connsiteX169" fmla="*/ 1752 w 10000"/>
                <a:gd name="connsiteY169" fmla="*/ 7133 h 10000"/>
                <a:gd name="connsiteX170" fmla="*/ 1795 w 10000"/>
                <a:gd name="connsiteY170" fmla="*/ 7181 h 10000"/>
                <a:gd name="connsiteX171" fmla="*/ 1849 w 10000"/>
                <a:gd name="connsiteY171" fmla="*/ 7235 h 10000"/>
                <a:gd name="connsiteX172" fmla="*/ 1907 w 10000"/>
                <a:gd name="connsiteY172" fmla="*/ 7283 h 10000"/>
                <a:gd name="connsiteX173" fmla="*/ 1968 w 10000"/>
                <a:gd name="connsiteY173" fmla="*/ 7311 h 10000"/>
                <a:gd name="connsiteX174" fmla="*/ 2029 w 10000"/>
                <a:gd name="connsiteY174" fmla="*/ 7335 h 10000"/>
                <a:gd name="connsiteX175" fmla="*/ 2087 w 10000"/>
                <a:gd name="connsiteY175" fmla="*/ 7369 h 10000"/>
                <a:gd name="connsiteX176" fmla="*/ 2160 w 10000"/>
                <a:gd name="connsiteY176" fmla="*/ 7403 h 10000"/>
                <a:gd name="connsiteX177" fmla="*/ 2252 w 10000"/>
                <a:gd name="connsiteY177" fmla="*/ 7436 h 10000"/>
                <a:gd name="connsiteX178" fmla="*/ 2322 w 10000"/>
                <a:gd name="connsiteY178" fmla="*/ 7450 h 10000"/>
                <a:gd name="connsiteX179" fmla="*/ 2413 w 10000"/>
                <a:gd name="connsiteY179" fmla="*/ 7457 h 10000"/>
                <a:gd name="connsiteX180" fmla="*/ 2502 w 10000"/>
                <a:gd name="connsiteY180" fmla="*/ 7464 h 10000"/>
                <a:gd name="connsiteX181" fmla="*/ 2593 w 10000"/>
                <a:gd name="connsiteY181" fmla="*/ 7464 h 10000"/>
                <a:gd name="connsiteX182" fmla="*/ 2663 w 10000"/>
                <a:gd name="connsiteY182" fmla="*/ 7464 h 10000"/>
                <a:gd name="connsiteX183" fmla="*/ 2718 w 10000"/>
                <a:gd name="connsiteY183" fmla="*/ 7470 h 10000"/>
                <a:gd name="connsiteX184" fmla="*/ 2754 w 10000"/>
                <a:gd name="connsiteY184" fmla="*/ 7484 h 10000"/>
                <a:gd name="connsiteX185" fmla="*/ 2785 w 10000"/>
                <a:gd name="connsiteY185" fmla="*/ 7512 h 10000"/>
                <a:gd name="connsiteX186" fmla="*/ 2815 w 10000"/>
                <a:gd name="connsiteY186" fmla="*/ 7543 h 10000"/>
                <a:gd name="connsiteX187" fmla="*/ 2849 w 10000"/>
                <a:gd name="connsiteY187" fmla="*/ 7570 h 10000"/>
                <a:gd name="connsiteX188" fmla="*/ 2885 w 10000"/>
                <a:gd name="connsiteY188" fmla="*/ 7583 h 10000"/>
                <a:gd name="connsiteX189" fmla="*/ 2940 w 10000"/>
                <a:gd name="connsiteY189" fmla="*/ 7590 h 10000"/>
                <a:gd name="connsiteX190" fmla="*/ 3001 w 10000"/>
                <a:gd name="connsiteY190" fmla="*/ 7577 h 10000"/>
                <a:gd name="connsiteX191" fmla="*/ 3053 w 10000"/>
                <a:gd name="connsiteY191" fmla="*/ 7543 h 10000"/>
                <a:gd name="connsiteX192" fmla="*/ 3120 w 10000"/>
                <a:gd name="connsiteY192" fmla="*/ 7484 h 10000"/>
                <a:gd name="connsiteX193" fmla="*/ 3193 w 10000"/>
                <a:gd name="connsiteY193" fmla="*/ 7416 h 10000"/>
                <a:gd name="connsiteX194" fmla="*/ 3269 w 10000"/>
                <a:gd name="connsiteY194" fmla="*/ 7362 h 10000"/>
                <a:gd name="connsiteX195" fmla="*/ 3361 w 10000"/>
                <a:gd name="connsiteY195" fmla="*/ 7314 h 10000"/>
                <a:gd name="connsiteX196" fmla="*/ 3455 w 10000"/>
                <a:gd name="connsiteY196" fmla="*/ 7269 h 10000"/>
                <a:gd name="connsiteX197" fmla="*/ 3547 w 10000"/>
                <a:gd name="connsiteY197" fmla="*/ 7222 h 10000"/>
                <a:gd name="connsiteX198" fmla="*/ 3653 w 10000"/>
                <a:gd name="connsiteY198" fmla="*/ 7167 h 10000"/>
                <a:gd name="connsiteX199" fmla="*/ 3781 w 10000"/>
                <a:gd name="connsiteY199" fmla="*/ 7113 h 10000"/>
                <a:gd name="connsiteX200" fmla="*/ 3906 w 10000"/>
                <a:gd name="connsiteY200" fmla="*/ 7076 h 10000"/>
                <a:gd name="connsiteX201" fmla="*/ 4037 w 10000"/>
                <a:gd name="connsiteY201" fmla="*/ 7049 h 10000"/>
                <a:gd name="connsiteX202" fmla="*/ 4098 w 10000"/>
                <a:gd name="connsiteY202" fmla="*/ 7042 h 10000"/>
                <a:gd name="connsiteX203" fmla="*/ 4135 w 10000"/>
                <a:gd name="connsiteY203" fmla="*/ 7042 h 10000"/>
                <a:gd name="connsiteX204" fmla="*/ 4153 w 10000"/>
                <a:gd name="connsiteY204" fmla="*/ 7049 h 10000"/>
                <a:gd name="connsiteX205" fmla="*/ 4165 w 10000"/>
                <a:gd name="connsiteY205" fmla="*/ 7049 h 10000"/>
                <a:gd name="connsiteX206" fmla="*/ 4177 w 10000"/>
                <a:gd name="connsiteY206" fmla="*/ 7055 h 10000"/>
                <a:gd name="connsiteX207" fmla="*/ 4199 w 10000"/>
                <a:gd name="connsiteY207" fmla="*/ 7055 h 10000"/>
                <a:gd name="connsiteX208" fmla="*/ 4241 w 10000"/>
                <a:gd name="connsiteY208" fmla="*/ 7055 h 10000"/>
                <a:gd name="connsiteX209" fmla="*/ 4321 w 10000"/>
                <a:gd name="connsiteY209" fmla="*/ 7049 h 10000"/>
                <a:gd name="connsiteX210" fmla="*/ 4458 w 10000"/>
                <a:gd name="connsiteY210" fmla="*/ 7035 h 10000"/>
                <a:gd name="connsiteX211" fmla="*/ 4564 w 10000"/>
                <a:gd name="connsiteY211" fmla="*/ 7021 h 10000"/>
                <a:gd name="connsiteX212" fmla="*/ 4650 w 10000"/>
                <a:gd name="connsiteY212" fmla="*/ 7001 h 10000"/>
                <a:gd name="connsiteX213" fmla="*/ 4717 w 10000"/>
                <a:gd name="connsiteY213" fmla="*/ 6981 h 10000"/>
                <a:gd name="connsiteX214" fmla="*/ 4756 w 10000"/>
                <a:gd name="connsiteY214" fmla="*/ 6960 h 10000"/>
                <a:gd name="connsiteX215" fmla="*/ 4787 w 10000"/>
                <a:gd name="connsiteY215" fmla="*/ 6933 h 10000"/>
                <a:gd name="connsiteX216" fmla="*/ 4805 w 10000"/>
                <a:gd name="connsiteY216" fmla="*/ 6899 h 10000"/>
                <a:gd name="connsiteX217" fmla="*/ 4817 w 10000"/>
                <a:gd name="connsiteY217" fmla="*/ 6882 h 10000"/>
                <a:gd name="connsiteX218" fmla="*/ 4842 w 10000"/>
                <a:gd name="connsiteY218" fmla="*/ 6862 h 10000"/>
                <a:gd name="connsiteX219" fmla="*/ 4884 w 10000"/>
                <a:gd name="connsiteY219" fmla="*/ 6842 h 10000"/>
                <a:gd name="connsiteX220" fmla="*/ 4942 w 10000"/>
                <a:gd name="connsiteY220" fmla="*/ 6828 h 10000"/>
                <a:gd name="connsiteX221" fmla="*/ 4997 w 10000"/>
                <a:gd name="connsiteY221" fmla="*/ 6801 h 10000"/>
                <a:gd name="connsiteX222" fmla="*/ 5046 w 10000"/>
                <a:gd name="connsiteY222" fmla="*/ 6760 h 10000"/>
                <a:gd name="connsiteX223" fmla="*/ 5082 w 10000"/>
                <a:gd name="connsiteY223" fmla="*/ 6692 h 10000"/>
                <a:gd name="connsiteX224" fmla="*/ 5101 w 10000"/>
                <a:gd name="connsiteY224" fmla="*/ 6635 h 10000"/>
                <a:gd name="connsiteX225" fmla="*/ 5119 w 10000"/>
                <a:gd name="connsiteY225" fmla="*/ 6580 h 10000"/>
                <a:gd name="connsiteX226" fmla="*/ 5134 w 10000"/>
                <a:gd name="connsiteY226" fmla="*/ 6532 h 10000"/>
                <a:gd name="connsiteX227" fmla="*/ 5171 w 10000"/>
                <a:gd name="connsiteY227" fmla="*/ 6484 h 10000"/>
                <a:gd name="connsiteX228" fmla="*/ 5225 w 10000"/>
                <a:gd name="connsiteY228" fmla="*/ 6440 h 10000"/>
                <a:gd name="connsiteX229" fmla="*/ 5293 w 10000"/>
                <a:gd name="connsiteY229" fmla="*/ 6400 h 10000"/>
                <a:gd name="connsiteX230" fmla="*/ 5338 w 10000"/>
                <a:gd name="connsiteY230" fmla="*/ 6366 h 10000"/>
                <a:gd name="connsiteX231" fmla="*/ 5375 w 10000"/>
                <a:gd name="connsiteY231" fmla="*/ 6345 h 10000"/>
                <a:gd name="connsiteX232" fmla="*/ 5399 w 10000"/>
                <a:gd name="connsiteY232" fmla="*/ 6325 h 10000"/>
                <a:gd name="connsiteX233" fmla="*/ 5424 w 10000"/>
                <a:gd name="connsiteY233" fmla="*/ 6305 h 10000"/>
                <a:gd name="connsiteX234" fmla="*/ 5454 w 10000"/>
                <a:gd name="connsiteY234" fmla="*/ 6284 h 10000"/>
                <a:gd name="connsiteX235" fmla="*/ 5497 w 10000"/>
                <a:gd name="connsiteY235" fmla="*/ 6264 h 10000"/>
                <a:gd name="connsiteX236" fmla="*/ 5536 w 10000"/>
                <a:gd name="connsiteY236" fmla="*/ 6240 h 10000"/>
                <a:gd name="connsiteX237" fmla="*/ 5579 w 10000"/>
                <a:gd name="connsiteY237" fmla="*/ 6206 h 10000"/>
                <a:gd name="connsiteX238" fmla="*/ 5597 w 10000"/>
                <a:gd name="connsiteY238" fmla="*/ 6172 h 10000"/>
                <a:gd name="connsiteX239" fmla="*/ 5597 w 10000"/>
                <a:gd name="connsiteY239" fmla="*/ 6138 h 10000"/>
                <a:gd name="connsiteX240" fmla="*/ 5561 w 10000"/>
                <a:gd name="connsiteY240" fmla="*/ 6084 h 10000"/>
                <a:gd name="connsiteX241" fmla="*/ 5512 w 10000"/>
                <a:gd name="connsiteY241" fmla="*/ 6033 h 10000"/>
                <a:gd name="connsiteX242" fmla="*/ 5466 w 10000"/>
                <a:gd name="connsiteY242" fmla="*/ 5972 h 10000"/>
                <a:gd name="connsiteX243" fmla="*/ 5424 w 10000"/>
                <a:gd name="connsiteY243" fmla="*/ 5911 h 10000"/>
                <a:gd name="connsiteX244" fmla="*/ 5399 w 10000"/>
                <a:gd name="connsiteY244" fmla="*/ 5850 h 10000"/>
                <a:gd name="connsiteX245" fmla="*/ 5399 w 10000"/>
                <a:gd name="connsiteY245" fmla="*/ 5784 h 10000"/>
                <a:gd name="connsiteX246" fmla="*/ 5399 w 10000"/>
                <a:gd name="connsiteY246" fmla="*/ 5688 h 10000"/>
                <a:gd name="connsiteX247" fmla="*/ 5411 w 10000"/>
                <a:gd name="connsiteY247" fmla="*/ 5597 h 10000"/>
                <a:gd name="connsiteX248" fmla="*/ 5430 w 10000"/>
                <a:gd name="connsiteY248" fmla="*/ 5515 h 10000"/>
                <a:gd name="connsiteX249" fmla="*/ 5454 w 10000"/>
                <a:gd name="connsiteY249" fmla="*/ 5447 h 10000"/>
                <a:gd name="connsiteX250" fmla="*/ 5503 w 10000"/>
                <a:gd name="connsiteY250" fmla="*/ 5396 h 10000"/>
                <a:gd name="connsiteX251" fmla="*/ 5555 w 10000"/>
                <a:gd name="connsiteY251" fmla="*/ 5369 h 10000"/>
                <a:gd name="connsiteX252" fmla="*/ 5615 w 10000"/>
                <a:gd name="connsiteY252" fmla="*/ 5356 h 10000"/>
                <a:gd name="connsiteX253" fmla="*/ 5676 w 10000"/>
                <a:gd name="connsiteY253" fmla="*/ 5369 h 10000"/>
                <a:gd name="connsiteX254" fmla="*/ 5740 w 10000"/>
                <a:gd name="connsiteY254" fmla="*/ 5410 h 10000"/>
                <a:gd name="connsiteX255" fmla="*/ 5820 w 10000"/>
                <a:gd name="connsiteY255" fmla="*/ 5441 h 10000"/>
                <a:gd name="connsiteX256" fmla="*/ 5902 w 10000"/>
                <a:gd name="connsiteY256" fmla="*/ 5468 h 10000"/>
                <a:gd name="connsiteX257" fmla="*/ 5981 w 10000"/>
                <a:gd name="connsiteY257" fmla="*/ 5475 h 10000"/>
                <a:gd name="connsiteX258" fmla="*/ 6048 w 10000"/>
                <a:gd name="connsiteY258" fmla="*/ 5468 h 10000"/>
                <a:gd name="connsiteX259" fmla="*/ 6100 w 10000"/>
                <a:gd name="connsiteY259" fmla="*/ 5468 h 10000"/>
                <a:gd name="connsiteX260" fmla="*/ 6155 w 10000"/>
                <a:gd name="connsiteY260" fmla="*/ 5461 h 10000"/>
                <a:gd name="connsiteX261" fmla="*/ 6197 w 10000"/>
                <a:gd name="connsiteY261" fmla="*/ 5447 h 10000"/>
                <a:gd name="connsiteX262" fmla="*/ 6234 w 10000"/>
                <a:gd name="connsiteY262" fmla="*/ 5410 h 10000"/>
                <a:gd name="connsiteX263" fmla="*/ 6271 w 10000"/>
                <a:gd name="connsiteY263" fmla="*/ 5356 h 10000"/>
                <a:gd name="connsiteX264" fmla="*/ 6310 w 10000"/>
                <a:gd name="connsiteY264" fmla="*/ 5288 h 10000"/>
                <a:gd name="connsiteX265" fmla="*/ 6353 w 10000"/>
                <a:gd name="connsiteY265" fmla="*/ 5210 h 10000"/>
                <a:gd name="connsiteX266" fmla="*/ 6402 w 10000"/>
                <a:gd name="connsiteY266" fmla="*/ 5142 h 10000"/>
                <a:gd name="connsiteX267" fmla="*/ 6450 w 10000"/>
                <a:gd name="connsiteY267" fmla="*/ 5088 h 10000"/>
                <a:gd name="connsiteX268" fmla="*/ 6490 w 10000"/>
                <a:gd name="connsiteY268" fmla="*/ 5061 h 10000"/>
                <a:gd name="connsiteX269" fmla="*/ 6539 w 10000"/>
                <a:gd name="connsiteY269" fmla="*/ 5047 h 10000"/>
                <a:gd name="connsiteX270" fmla="*/ 6600 w 10000"/>
                <a:gd name="connsiteY270" fmla="*/ 5040 h 10000"/>
                <a:gd name="connsiteX271" fmla="*/ 6670 w 10000"/>
                <a:gd name="connsiteY271" fmla="*/ 5033 h 10000"/>
                <a:gd name="connsiteX272" fmla="*/ 6743 w 10000"/>
                <a:gd name="connsiteY272" fmla="*/ 5027 h 10000"/>
                <a:gd name="connsiteX273" fmla="*/ 6798 w 10000"/>
                <a:gd name="connsiteY273" fmla="*/ 5020 h 10000"/>
                <a:gd name="connsiteX274" fmla="*/ 6834 w 10000"/>
                <a:gd name="connsiteY274" fmla="*/ 5003 h 10000"/>
                <a:gd name="connsiteX275" fmla="*/ 6868 w 10000"/>
                <a:gd name="connsiteY275" fmla="*/ 4975 h 10000"/>
                <a:gd name="connsiteX276" fmla="*/ 6910 w 10000"/>
                <a:gd name="connsiteY276" fmla="*/ 4927 h 10000"/>
                <a:gd name="connsiteX277" fmla="*/ 6959 w 10000"/>
                <a:gd name="connsiteY277" fmla="*/ 4866 h 10000"/>
                <a:gd name="connsiteX278" fmla="*/ 7002 w 10000"/>
                <a:gd name="connsiteY278" fmla="*/ 4812 h 10000"/>
                <a:gd name="connsiteX279" fmla="*/ 7032 w 10000"/>
                <a:gd name="connsiteY279" fmla="*/ 4768 h 10000"/>
                <a:gd name="connsiteX280" fmla="*/ 7041 w 10000"/>
                <a:gd name="connsiteY280" fmla="*/ 4700 h 10000"/>
                <a:gd name="connsiteX281" fmla="*/ 7054 w 10000"/>
                <a:gd name="connsiteY281" fmla="*/ 4618 h 10000"/>
                <a:gd name="connsiteX282" fmla="*/ 7072 w 10000"/>
                <a:gd name="connsiteY282" fmla="*/ 4547 h 10000"/>
                <a:gd name="connsiteX283" fmla="*/ 7102 w 10000"/>
                <a:gd name="connsiteY283" fmla="*/ 4479 h 10000"/>
                <a:gd name="connsiteX284" fmla="*/ 7163 w 10000"/>
                <a:gd name="connsiteY284" fmla="*/ 4411 h 10000"/>
                <a:gd name="connsiteX285" fmla="*/ 7233 w 10000"/>
                <a:gd name="connsiteY285" fmla="*/ 4354 h 10000"/>
                <a:gd name="connsiteX286" fmla="*/ 7319 w 10000"/>
                <a:gd name="connsiteY286" fmla="*/ 4320 h 10000"/>
                <a:gd name="connsiteX287" fmla="*/ 7361 w 10000"/>
                <a:gd name="connsiteY287" fmla="*/ 4299 h 10000"/>
                <a:gd name="connsiteX288" fmla="*/ 7392 w 10000"/>
                <a:gd name="connsiteY288" fmla="*/ 4272 h 10000"/>
                <a:gd name="connsiteX289" fmla="*/ 7413 w 10000"/>
                <a:gd name="connsiteY289" fmla="*/ 4232 h 10000"/>
                <a:gd name="connsiteX290" fmla="*/ 7444 w 10000"/>
                <a:gd name="connsiteY290" fmla="*/ 4197 h 10000"/>
                <a:gd name="connsiteX291" fmla="*/ 7480 w 10000"/>
                <a:gd name="connsiteY291" fmla="*/ 4170 h 10000"/>
                <a:gd name="connsiteX292" fmla="*/ 7523 w 10000"/>
                <a:gd name="connsiteY292" fmla="*/ 4152 h 10000"/>
                <a:gd name="connsiteX293" fmla="*/ 7578 w 10000"/>
                <a:gd name="connsiteY293" fmla="*/ 4118 h 10000"/>
                <a:gd name="connsiteX294" fmla="*/ 7648 w 10000"/>
                <a:gd name="connsiteY294" fmla="*/ 4077 h 10000"/>
                <a:gd name="connsiteX295" fmla="*/ 7721 w 10000"/>
                <a:gd name="connsiteY295" fmla="*/ 4043 h 10000"/>
                <a:gd name="connsiteX296" fmla="*/ 7797 w 10000"/>
                <a:gd name="connsiteY296" fmla="*/ 4023 h 10000"/>
                <a:gd name="connsiteX297" fmla="*/ 7870 w 10000"/>
                <a:gd name="connsiteY297" fmla="*/ 4016 h 10000"/>
                <a:gd name="connsiteX298" fmla="*/ 7943 w 10000"/>
                <a:gd name="connsiteY298" fmla="*/ 4023 h 10000"/>
                <a:gd name="connsiteX299" fmla="*/ 8007 w 10000"/>
                <a:gd name="connsiteY299" fmla="*/ 4043 h 10000"/>
                <a:gd name="connsiteX300" fmla="*/ 8080 w 10000"/>
                <a:gd name="connsiteY300" fmla="*/ 4057 h 10000"/>
                <a:gd name="connsiteX301" fmla="*/ 8135 w 10000"/>
                <a:gd name="connsiteY301" fmla="*/ 4070 h 10000"/>
                <a:gd name="connsiteX302" fmla="*/ 8181 w 10000"/>
                <a:gd name="connsiteY302" fmla="*/ 4070 h 10000"/>
                <a:gd name="connsiteX303" fmla="*/ 8218 w 10000"/>
                <a:gd name="connsiteY303" fmla="*/ 4050 h 10000"/>
                <a:gd name="connsiteX304" fmla="*/ 8248 w 10000"/>
                <a:gd name="connsiteY304" fmla="*/ 4002 h 10000"/>
                <a:gd name="connsiteX305" fmla="*/ 8266 w 10000"/>
                <a:gd name="connsiteY305" fmla="*/ 3962 h 10000"/>
                <a:gd name="connsiteX306" fmla="*/ 8266 w 10000"/>
                <a:gd name="connsiteY306" fmla="*/ 3917 h 10000"/>
                <a:gd name="connsiteX307" fmla="*/ 8248 w 10000"/>
                <a:gd name="connsiteY307" fmla="*/ 3856 h 10000"/>
                <a:gd name="connsiteX308" fmla="*/ 8211 w 10000"/>
                <a:gd name="connsiteY308" fmla="*/ 3809 h 10000"/>
                <a:gd name="connsiteX309" fmla="*/ 8172 w 10000"/>
                <a:gd name="connsiteY309" fmla="*/ 3748 h 10000"/>
                <a:gd name="connsiteX310" fmla="*/ 8111 w 10000"/>
                <a:gd name="connsiteY310" fmla="*/ 3683 h 10000"/>
                <a:gd name="connsiteX311" fmla="*/ 8056 w 10000"/>
                <a:gd name="connsiteY311" fmla="*/ 3622 h 10000"/>
                <a:gd name="connsiteX312" fmla="*/ 8001 w 10000"/>
                <a:gd name="connsiteY312" fmla="*/ 3568 h 10000"/>
                <a:gd name="connsiteX313" fmla="*/ 7956 w 10000"/>
                <a:gd name="connsiteY313" fmla="*/ 3524 h 10000"/>
                <a:gd name="connsiteX314" fmla="*/ 7846 w 10000"/>
                <a:gd name="connsiteY314" fmla="*/ 3435 h 10000"/>
                <a:gd name="connsiteX315" fmla="*/ 7733 w 10000"/>
                <a:gd name="connsiteY315" fmla="*/ 3394 h 10000"/>
                <a:gd name="connsiteX316" fmla="*/ 7690 w 10000"/>
                <a:gd name="connsiteY316" fmla="*/ 3373 h 10000"/>
                <a:gd name="connsiteX317" fmla="*/ 7648 w 10000"/>
                <a:gd name="connsiteY317" fmla="*/ 3346 h 10000"/>
                <a:gd name="connsiteX318" fmla="*/ 7611 w 10000"/>
                <a:gd name="connsiteY318" fmla="*/ 3333 h 10000"/>
                <a:gd name="connsiteX319" fmla="*/ 7572 w 10000"/>
                <a:gd name="connsiteY319" fmla="*/ 3326 h 10000"/>
                <a:gd name="connsiteX320" fmla="*/ 7523 w 10000"/>
                <a:gd name="connsiteY320" fmla="*/ 3346 h 10000"/>
                <a:gd name="connsiteX321" fmla="*/ 7474 w 10000"/>
                <a:gd name="connsiteY321" fmla="*/ 3401 h 10000"/>
                <a:gd name="connsiteX322" fmla="*/ 7431 w 10000"/>
                <a:gd name="connsiteY322" fmla="*/ 3463 h 10000"/>
                <a:gd name="connsiteX323" fmla="*/ 7392 w 10000"/>
                <a:gd name="connsiteY323" fmla="*/ 3517 h 10000"/>
                <a:gd name="connsiteX324" fmla="*/ 7337 w 10000"/>
                <a:gd name="connsiteY324" fmla="*/ 3554 h 10000"/>
                <a:gd name="connsiteX325" fmla="*/ 7294 w 10000"/>
                <a:gd name="connsiteY325" fmla="*/ 3561 h 10000"/>
                <a:gd name="connsiteX326" fmla="*/ 7239 w 10000"/>
                <a:gd name="connsiteY326" fmla="*/ 3548 h 10000"/>
                <a:gd name="connsiteX327" fmla="*/ 7182 w 10000"/>
                <a:gd name="connsiteY327" fmla="*/ 3531 h 10000"/>
                <a:gd name="connsiteX328" fmla="*/ 7121 w 10000"/>
                <a:gd name="connsiteY328" fmla="*/ 3503 h 10000"/>
                <a:gd name="connsiteX329" fmla="*/ 7060 w 10000"/>
                <a:gd name="connsiteY329" fmla="*/ 3490 h 10000"/>
                <a:gd name="connsiteX330" fmla="*/ 7020 w 10000"/>
                <a:gd name="connsiteY330" fmla="*/ 3497 h 10000"/>
                <a:gd name="connsiteX331" fmla="*/ 6984 w 10000"/>
                <a:gd name="connsiteY331" fmla="*/ 3524 h 10000"/>
                <a:gd name="connsiteX332" fmla="*/ 6953 w 10000"/>
                <a:gd name="connsiteY332" fmla="*/ 3561 h 10000"/>
                <a:gd name="connsiteX333" fmla="*/ 6923 w 10000"/>
                <a:gd name="connsiteY333" fmla="*/ 3609 h 10000"/>
                <a:gd name="connsiteX334" fmla="*/ 6886 w 10000"/>
                <a:gd name="connsiteY334" fmla="*/ 3649 h 10000"/>
                <a:gd name="connsiteX335" fmla="*/ 6849 w 10000"/>
                <a:gd name="connsiteY335" fmla="*/ 3676 h 10000"/>
                <a:gd name="connsiteX336" fmla="*/ 6810 w 10000"/>
                <a:gd name="connsiteY336" fmla="*/ 3676 h 10000"/>
                <a:gd name="connsiteX337" fmla="*/ 6737 w 10000"/>
                <a:gd name="connsiteY337" fmla="*/ 3636 h 10000"/>
                <a:gd name="connsiteX338" fmla="*/ 6670 w 10000"/>
                <a:gd name="connsiteY338" fmla="*/ 3588 h 10000"/>
                <a:gd name="connsiteX339" fmla="*/ 6624 w 10000"/>
                <a:gd name="connsiteY339" fmla="*/ 3531 h 10000"/>
                <a:gd name="connsiteX340" fmla="*/ 6606 w 10000"/>
                <a:gd name="connsiteY340" fmla="*/ 3463 h 10000"/>
                <a:gd name="connsiteX341" fmla="*/ 6612 w 10000"/>
                <a:gd name="connsiteY341" fmla="*/ 3414 h 10000"/>
                <a:gd name="connsiteX342" fmla="*/ 6636 w 10000"/>
                <a:gd name="connsiteY342" fmla="*/ 3387 h 10000"/>
                <a:gd name="connsiteX343" fmla="*/ 6658 w 10000"/>
                <a:gd name="connsiteY343" fmla="*/ 3353 h 10000"/>
                <a:gd name="connsiteX344" fmla="*/ 6682 w 10000"/>
                <a:gd name="connsiteY344" fmla="*/ 3319 h 10000"/>
                <a:gd name="connsiteX345" fmla="*/ 6694 w 10000"/>
                <a:gd name="connsiteY345" fmla="*/ 3262 h 10000"/>
                <a:gd name="connsiteX346" fmla="*/ 6700 w 10000"/>
                <a:gd name="connsiteY346" fmla="*/ 3160 h 10000"/>
                <a:gd name="connsiteX347" fmla="*/ 6706 w 10000"/>
                <a:gd name="connsiteY347" fmla="*/ 3048 h 10000"/>
                <a:gd name="connsiteX348" fmla="*/ 6725 w 10000"/>
                <a:gd name="connsiteY348" fmla="*/ 2932 h 10000"/>
                <a:gd name="connsiteX349" fmla="*/ 6755 w 10000"/>
                <a:gd name="connsiteY349" fmla="*/ 2834 h 10000"/>
                <a:gd name="connsiteX350" fmla="*/ 6792 w 10000"/>
                <a:gd name="connsiteY350" fmla="*/ 2739 h 10000"/>
                <a:gd name="connsiteX351" fmla="*/ 6822 w 10000"/>
                <a:gd name="connsiteY351" fmla="*/ 2640 h 10000"/>
                <a:gd name="connsiteX352" fmla="*/ 6849 w 10000"/>
                <a:gd name="connsiteY352" fmla="*/ 2545 h 10000"/>
                <a:gd name="connsiteX353" fmla="*/ 6868 w 10000"/>
                <a:gd name="connsiteY353" fmla="*/ 2479 h 10000"/>
                <a:gd name="connsiteX354" fmla="*/ 6892 w 10000"/>
                <a:gd name="connsiteY354" fmla="*/ 2432 h 10000"/>
                <a:gd name="connsiteX355" fmla="*/ 6935 w 10000"/>
                <a:gd name="connsiteY355" fmla="*/ 2404 h 10000"/>
                <a:gd name="connsiteX356" fmla="*/ 6996 w 10000"/>
                <a:gd name="connsiteY356" fmla="*/ 2398 h 10000"/>
                <a:gd name="connsiteX357" fmla="*/ 7060 w 10000"/>
                <a:gd name="connsiteY357" fmla="*/ 2404 h 10000"/>
                <a:gd name="connsiteX358" fmla="*/ 7102 w 10000"/>
                <a:gd name="connsiteY358" fmla="*/ 2425 h 10000"/>
                <a:gd name="connsiteX359" fmla="*/ 7157 w 10000"/>
                <a:gd name="connsiteY359" fmla="*/ 2445 h 10000"/>
                <a:gd name="connsiteX360" fmla="*/ 7206 w 10000"/>
                <a:gd name="connsiteY360" fmla="*/ 2472 h 10000"/>
                <a:gd name="connsiteX361" fmla="*/ 7252 w 10000"/>
                <a:gd name="connsiteY361" fmla="*/ 2482 h 10000"/>
                <a:gd name="connsiteX362" fmla="*/ 7294 w 10000"/>
                <a:gd name="connsiteY362" fmla="*/ 2482 h 10000"/>
                <a:gd name="connsiteX363" fmla="*/ 7331 w 10000"/>
                <a:gd name="connsiteY363" fmla="*/ 2459 h 10000"/>
                <a:gd name="connsiteX364" fmla="*/ 7386 w 10000"/>
                <a:gd name="connsiteY364" fmla="*/ 2370 h 10000"/>
                <a:gd name="connsiteX365" fmla="*/ 7444 w 10000"/>
                <a:gd name="connsiteY365" fmla="*/ 2275 h 10000"/>
                <a:gd name="connsiteX366" fmla="*/ 7505 w 10000"/>
                <a:gd name="connsiteY366" fmla="*/ 2191 h 10000"/>
                <a:gd name="connsiteX367" fmla="*/ 7547 w 10000"/>
                <a:gd name="connsiteY367" fmla="*/ 2157 h 10000"/>
                <a:gd name="connsiteX368" fmla="*/ 7596 w 10000"/>
                <a:gd name="connsiteY368" fmla="*/ 2143 h 10000"/>
                <a:gd name="connsiteX369" fmla="*/ 7636 w 10000"/>
                <a:gd name="connsiteY369" fmla="*/ 2136 h 10000"/>
                <a:gd name="connsiteX370" fmla="*/ 7684 w 10000"/>
                <a:gd name="connsiteY370" fmla="*/ 2123 h 10000"/>
                <a:gd name="connsiteX371" fmla="*/ 7721 w 10000"/>
                <a:gd name="connsiteY371" fmla="*/ 2096 h 10000"/>
                <a:gd name="connsiteX372" fmla="*/ 7739 w 10000"/>
                <a:gd name="connsiteY372" fmla="*/ 2058 h 10000"/>
                <a:gd name="connsiteX373" fmla="*/ 7745 w 10000"/>
                <a:gd name="connsiteY373" fmla="*/ 2004 h 10000"/>
                <a:gd name="connsiteX374" fmla="*/ 7733 w 10000"/>
                <a:gd name="connsiteY374" fmla="*/ 1943 h 10000"/>
                <a:gd name="connsiteX375" fmla="*/ 7721 w 10000"/>
                <a:gd name="connsiteY375" fmla="*/ 1888 h 10000"/>
                <a:gd name="connsiteX376" fmla="*/ 7709 w 10000"/>
                <a:gd name="connsiteY376" fmla="*/ 1844 h 10000"/>
                <a:gd name="connsiteX377" fmla="*/ 7715 w 10000"/>
                <a:gd name="connsiteY377" fmla="*/ 1796 h 10000"/>
                <a:gd name="connsiteX378" fmla="*/ 7727 w 10000"/>
                <a:gd name="connsiteY378" fmla="*/ 1742 h 10000"/>
                <a:gd name="connsiteX379" fmla="*/ 7745 w 10000"/>
                <a:gd name="connsiteY379" fmla="*/ 1674 h 10000"/>
                <a:gd name="connsiteX380" fmla="*/ 7770 w 10000"/>
                <a:gd name="connsiteY380" fmla="*/ 1603 h 10000"/>
                <a:gd name="connsiteX381" fmla="*/ 7788 w 10000"/>
                <a:gd name="connsiteY381" fmla="*/ 1542 h 10000"/>
                <a:gd name="connsiteX382" fmla="*/ 7803 w 10000"/>
                <a:gd name="connsiteY382" fmla="*/ 1487 h 10000"/>
                <a:gd name="connsiteX383" fmla="*/ 7821 w 10000"/>
                <a:gd name="connsiteY383" fmla="*/ 1396 h 10000"/>
                <a:gd name="connsiteX384" fmla="*/ 7834 w 10000"/>
                <a:gd name="connsiteY384" fmla="*/ 1294 h 10000"/>
                <a:gd name="connsiteX385" fmla="*/ 7858 w 10000"/>
                <a:gd name="connsiteY385" fmla="*/ 1189 h 10000"/>
                <a:gd name="connsiteX386" fmla="*/ 7876 w 10000"/>
                <a:gd name="connsiteY386" fmla="*/ 1127 h 10000"/>
                <a:gd name="connsiteX387" fmla="*/ 7888 w 10000"/>
                <a:gd name="connsiteY387" fmla="*/ 1093 h 10000"/>
                <a:gd name="connsiteX388" fmla="*/ 7907 w 10000"/>
                <a:gd name="connsiteY388" fmla="*/ 1059 h 10000"/>
                <a:gd name="connsiteX389" fmla="*/ 7931 w 10000"/>
                <a:gd name="connsiteY389" fmla="*/ 1018 h 10000"/>
                <a:gd name="connsiteX390" fmla="*/ 7968 w 10000"/>
                <a:gd name="connsiteY390" fmla="*/ 981 h 10000"/>
                <a:gd name="connsiteX391" fmla="*/ 8001 w 10000"/>
                <a:gd name="connsiteY391" fmla="*/ 920 h 10000"/>
                <a:gd name="connsiteX392" fmla="*/ 8020 w 10000"/>
                <a:gd name="connsiteY392" fmla="*/ 865 h 10000"/>
                <a:gd name="connsiteX393" fmla="*/ 8026 w 10000"/>
                <a:gd name="connsiteY393" fmla="*/ 817 h 10000"/>
                <a:gd name="connsiteX394" fmla="*/ 8026 w 10000"/>
                <a:gd name="connsiteY394" fmla="*/ 766 h 10000"/>
                <a:gd name="connsiteX395" fmla="*/ 8020 w 10000"/>
                <a:gd name="connsiteY395" fmla="*/ 691 h 10000"/>
                <a:gd name="connsiteX396" fmla="*/ 8130 w 10000"/>
                <a:gd name="connsiteY396" fmla="*/ 3481 h 10000"/>
                <a:gd name="connsiteX397" fmla="*/ 8007 w 10000"/>
                <a:gd name="connsiteY397" fmla="*/ 538 h 10000"/>
                <a:gd name="connsiteX398" fmla="*/ 8593 w 10000"/>
                <a:gd name="connsiteY398" fmla="*/ 2970 h 10000"/>
                <a:gd name="connsiteX399" fmla="*/ 7968 w 10000"/>
                <a:gd name="connsiteY399" fmla="*/ 3543 h 10000"/>
                <a:gd name="connsiteX400" fmla="*/ 8156 w 10000"/>
                <a:gd name="connsiteY400" fmla="*/ 3941 h 10000"/>
                <a:gd name="connsiteX401" fmla="*/ 8230 w 10000"/>
                <a:gd name="connsiteY401" fmla="*/ 3433 h 10000"/>
                <a:gd name="connsiteX402" fmla="*/ 7699 w 10000"/>
                <a:gd name="connsiteY402" fmla="*/ 3838 h 10000"/>
                <a:gd name="connsiteX403" fmla="*/ 7876 w 10000"/>
                <a:gd name="connsiteY403" fmla="*/ 3519 h 10000"/>
                <a:gd name="connsiteX404" fmla="*/ 7953 w 10000"/>
                <a:gd name="connsiteY404" fmla="*/ 3186 h 10000"/>
                <a:gd name="connsiteX405" fmla="*/ 8038 w 10000"/>
                <a:gd name="connsiteY405" fmla="*/ 3550 h 10000"/>
                <a:gd name="connsiteX406" fmla="*/ 7702 w 10000"/>
                <a:gd name="connsiteY406" fmla="*/ 3378 h 10000"/>
                <a:gd name="connsiteX407" fmla="*/ 7874 w 10000"/>
                <a:gd name="connsiteY407" fmla="*/ 2882 h 10000"/>
                <a:gd name="connsiteX408" fmla="*/ 8374 w 10000"/>
                <a:gd name="connsiteY408" fmla="*/ 3638 h 10000"/>
                <a:gd name="connsiteX409" fmla="*/ 8105 w 10000"/>
                <a:gd name="connsiteY409" fmla="*/ 3437 h 10000"/>
                <a:gd name="connsiteX0" fmla="*/ 7776 w 10000"/>
                <a:gd name="connsiteY0" fmla="*/ 371 h 10000"/>
                <a:gd name="connsiteX1" fmla="*/ 7782 w 10000"/>
                <a:gd name="connsiteY1" fmla="*/ 358 h 10000"/>
                <a:gd name="connsiteX2" fmla="*/ 7797 w 10000"/>
                <a:gd name="connsiteY2" fmla="*/ 324 h 10000"/>
                <a:gd name="connsiteX3" fmla="*/ 7828 w 10000"/>
                <a:gd name="connsiteY3" fmla="*/ 276 h 10000"/>
                <a:gd name="connsiteX4" fmla="*/ 7858 w 10000"/>
                <a:gd name="connsiteY4" fmla="*/ 229 h 10000"/>
                <a:gd name="connsiteX5" fmla="*/ 7888 w 10000"/>
                <a:gd name="connsiteY5" fmla="*/ 168 h 10000"/>
                <a:gd name="connsiteX6" fmla="*/ 7925 w 10000"/>
                <a:gd name="connsiteY6" fmla="*/ 124 h 10000"/>
                <a:gd name="connsiteX7" fmla="*/ 7949 w 10000"/>
                <a:gd name="connsiteY7" fmla="*/ 76 h 10000"/>
                <a:gd name="connsiteX8" fmla="*/ 7974 w 10000"/>
                <a:gd name="connsiteY8" fmla="*/ 49 h 10000"/>
                <a:gd name="connsiteX9" fmla="*/ 8007 w 10000"/>
                <a:gd name="connsiteY9" fmla="*/ 22 h 10000"/>
                <a:gd name="connsiteX10" fmla="*/ 8050 w 10000"/>
                <a:gd name="connsiteY10" fmla="*/ 1 h 10000"/>
                <a:gd name="connsiteX11" fmla="*/ 8318 w 10000"/>
                <a:gd name="connsiteY11" fmla="*/ 3968 h 10000"/>
                <a:gd name="connsiteX12" fmla="*/ 8409 w 10000"/>
                <a:gd name="connsiteY12" fmla="*/ 3569 h 10000"/>
                <a:gd name="connsiteX13" fmla="*/ 8264 w 10000"/>
                <a:gd name="connsiteY13" fmla="*/ 3243 h 10000"/>
                <a:gd name="connsiteX14" fmla="*/ 8930 w 10000"/>
                <a:gd name="connsiteY14" fmla="*/ 3479 h 10000"/>
                <a:gd name="connsiteX15" fmla="*/ 8610 w 10000"/>
                <a:gd name="connsiteY15" fmla="*/ 3142 h 10000"/>
                <a:gd name="connsiteX16" fmla="*/ 9068 w 10000"/>
                <a:gd name="connsiteY16" fmla="*/ 3888 h 10000"/>
                <a:gd name="connsiteX17" fmla="*/ 8403 w 10000"/>
                <a:gd name="connsiteY17" fmla="*/ 3604 h 10000"/>
                <a:gd name="connsiteX18" fmla="*/ 8971 w 10000"/>
                <a:gd name="connsiteY18" fmla="*/ 3269 h 10000"/>
                <a:gd name="connsiteX19" fmla="*/ 8900 w 10000"/>
                <a:gd name="connsiteY19" fmla="*/ 2952 h 10000"/>
                <a:gd name="connsiteX20" fmla="*/ 8803 w 10000"/>
                <a:gd name="connsiteY20" fmla="*/ 3311 h 10000"/>
                <a:gd name="connsiteX21" fmla="*/ 8830 w 10000"/>
                <a:gd name="connsiteY21" fmla="*/ 3077 h 10000"/>
                <a:gd name="connsiteX22" fmla="*/ 9214 w 10000"/>
                <a:gd name="connsiteY22" fmla="*/ 3620 h 10000"/>
                <a:gd name="connsiteX23" fmla="*/ 9254 w 10000"/>
                <a:gd name="connsiteY23" fmla="*/ 2315 h 10000"/>
                <a:gd name="connsiteX24" fmla="*/ 9418 w 10000"/>
                <a:gd name="connsiteY24" fmla="*/ 2457 h 10000"/>
                <a:gd name="connsiteX25" fmla="*/ 8903 w 10000"/>
                <a:gd name="connsiteY25" fmla="*/ 2707 h 10000"/>
                <a:gd name="connsiteX26" fmla="*/ 9298 w 10000"/>
                <a:gd name="connsiteY26" fmla="*/ 2649 h 10000"/>
                <a:gd name="connsiteX27" fmla="*/ 9241 w 10000"/>
                <a:gd name="connsiteY27" fmla="*/ 2533 h 10000"/>
                <a:gd name="connsiteX28" fmla="*/ 9753 w 10000"/>
                <a:gd name="connsiteY28" fmla="*/ 1681 h 10000"/>
                <a:gd name="connsiteX29" fmla="*/ 9845 w 10000"/>
                <a:gd name="connsiteY29" fmla="*/ 2075 h 10000"/>
                <a:gd name="connsiteX30" fmla="*/ 9747 w 10000"/>
                <a:gd name="connsiteY30" fmla="*/ 2130 h 10000"/>
                <a:gd name="connsiteX31" fmla="*/ 9723 w 10000"/>
                <a:gd name="connsiteY31" fmla="*/ 2364 h 10000"/>
                <a:gd name="connsiteX32" fmla="*/ 9567 w 10000"/>
                <a:gd name="connsiteY32" fmla="*/ 2551 h 10000"/>
                <a:gd name="connsiteX33" fmla="*/ 9400 w 10000"/>
                <a:gd name="connsiteY33" fmla="*/ 2926 h 10000"/>
                <a:gd name="connsiteX34" fmla="*/ 9147 w 10000"/>
                <a:gd name="connsiteY34" fmla="*/ 3234 h 10000"/>
                <a:gd name="connsiteX35" fmla="*/ 9101 w 10000"/>
                <a:gd name="connsiteY35" fmla="*/ 3394 h 10000"/>
                <a:gd name="connsiteX36" fmla="*/ 9269 w 10000"/>
                <a:gd name="connsiteY36" fmla="*/ 3595 h 10000"/>
                <a:gd name="connsiteX37" fmla="*/ 9394 w 10000"/>
                <a:gd name="connsiteY37" fmla="*/ 3788 h 10000"/>
                <a:gd name="connsiteX38" fmla="*/ 9357 w 10000"/>
                <a:gd name="connsiteY38" fmla="*/ 4063 h 10000"/>
                <a:gd name="connsiteX39" fmla="*/ 9381 w 10000"/>
                <a:gd name="connsiteY39" fmla="*/ 4286 h 10000"/>
                <a:gd name="connsiteX40" fmla="*/ 9232 w 10000"/>
                <a:gd name="connsiteY40" fmla="*/ 4210 h 10000"/>
                <a:gd name="connsiteX41" fmla="*/ 9183 w 10000"/>
                <a:gd name="connsiteY41" fmla="*/ 4279 h 10000"/>
                <a:gd name="connsiteX42" fmla="*/ 9052 w 10000"/>
                <a:gd name="connsiteY42" fmla="*/ 4232 h 10000"/>
                <a:gd name="connsiteX43" fmla="*/ 8979 w 10000"/>
                <a:gd name="connsiteY43" fmla="*/ 4418 h 10000"/>
                <a:gd name="connsiteX44" fmla="*/ 9107 w 10000"/>
                <a:gd name="connsiteY44" fmla="*/ 4445 h 10000"/>
                <a:gd name="connsiteX45" fmla="*/ 9232 w 10000"/>
                <a:gd name="connsiteY45" fmla="*/ 4632 h 10000"/>
                <a:gd name="connsiteX46" fmla="*/ 9214 w 10000"/>
                <a:gd name="connsiteY46" fmla="*/ 4914 h 10000"/>
                <a:gd name="connsiteX47" fmla="*/ 9321 w 10000"/>
                <a:gd name="connsiteY47" fmla="*/ 5081 h 10000"/>
                <a:gd name="connsiteX48" fmla="*/ 9327 w 10000"/>
                <a:gd name="connsiteY48" fmla="*/ 5183 h 10000"/>
                <a:gd name="connsiteX49" fmla="*/ 9418 w 10000"/>
                <a:gd name="connsiteY49" fmla="*/ 5203 h 10000"/>
                <a:gd name="connsiteX50" fmla="*/ 9659 w 10000"/>
                <a:gd name="connsiteY50" fmla="*/ 4995 h 10000"/>
                <a:gd name="connsiteX51" fmla="*/ 9778 w 10000"/>
                <a:gd name="connsiteY51" fmla="*/ 5220 h 10000"/>
                <a:gd name="connsiteX52" fmla="*/ 9884 w 10000"/>
                <a:gd name="connsiteY52" fmla="*/ 5447 h 10000"/>
                <a:gd name="connsiteX53" fmla="*/ 10000 w 10000"/>
                <a:gd name="connsiteY53" fmla="*/ 5522 h 10000"/>
                <a:gd name="connsiteX54" fmla="*/ 10000 w 10000"/>
                <a:gd name="connsiteY54" fmla="*/ 5682 h 10000"/>
                <a:gd name="connsiteX55" fmla="*/ 9869 w 10000"/>
                <a:gd name="connsiteY55" fmla="*/ 5857 h 10000"/>
                <a:gd name="connsiteX56" fmla="*/ 9717 w 10000"/>
                <a:gd name="connsiteY56" fmla="*/ 6019 h 10000"/>
                <a:gd name="connsiteX57" fmla="*/ 9561 w 10000"/>
                <a:gd name="connsiteY57" fmla="*/ 5986 h 10000"/>
                <a:gd name="connsiteX58" fmla="*/ 9549 w 10000"/>
                <a:gd name="connsiteY58" fmla="*/ 6111 h 10000"/>
                <a:gd name="connsiteX59" fmla="*/ 9449 w 10000"/>
                <a:gd name="connsiteY59" fmla="*/ 6165 h 10000"/>
                <a:gd name="connsiteX60" fmla="*/ 9238 w 10000"/>
                <a:gd name="connsiteY60" fmla="*/ 6233 h 10000"/>
                <a:gd name="connsiteX61" fmla="*/ 9083 w 10000"/>
                <a:gd name="connsiteY61" fmla="*/ 6433 h 10000"/>
                <a:gd name="connsiteX62" fmla="*/ 8921 w 10000"/>
                <a:gd name="connsiteY62" fmla="*/ 6580 h 10000"/>
                <a:gd name="connsiteX63" fmla="*/ 8787 w 10000"/>
                <a:gd name="connsiteY63" fmla="*/ 6821 h 10000"/>
                <a:gd name="connsiteX64" fmla="*/ 8650 w 10000"/>
                <a:gd name="connsiteY64" fmla="*/ 6601 h 10000"/>
                <a:gd name="connsiteX65" fmla="*/ 8525 w 10000"/>
                <a:gd name="connsiteY65" fmla="*/ 6498 h 10000"/>
                <a:gd name="connsiteX66" fmla="*/ 8434 w 10000"/>
                <a:gd name="connsiteY66" fmla="*/ 6594 h 10000"/>
                <a:gd name="connsiteX67" fmla="*/ 8495 w 10000"/>
                <a:gd name="connsiteY67" fmla="*/ 6669 h 10000"/>
                <a:gd name="connsiteX68" fmla="*/ 8495 w 10000"/>
                <a:gd name="connsiteY68" fmla="*/ 6889 h 10000"/>
                <a:gd name="connsiteX69" fmla="*/ 8565 w 10000"/>
                <a:gd name="connsiteY69" fmla="*/ 7076 h 10000"/>
                <a:gd name="connsiteX70" fmla="*/ 8464 w 10000"/>
                <a:gd name="connsiteY70" fmla="*/ 7256 h 10000"/>
                <a:gd name="connsiteX71" fmla="*/ 8440 w 10000"/>
                <a:gd name="connsiteY71" fmla="*/ 7181 h 10000"/>
                <a:gd name="connsiteX72" fmla="*/ 8236 w 10000"/>
                <a:gd name="connsiteY72" fmla="*/ 7174 h 10000"/>
                <a:gd name="connsiteX73" fmla="*/ 8093 w 10000"/>
                <a:gd name="connsiteY73" fmla="*/ 7028 h 10000"/>
                <a:gd name="connsiteX74" fmla="*/ 8044 w 10000"/>
                <a:gd name="connsiteY74" fmla="*/ 6821 h 10000"/>
                <a:gd name="connsiteX75" fmla="*/ 7943 w 10000"/>
                <a:gd name="connsiteY75" fmla="*/ 6682 h 10000"/>
                <a:gd name="connsiteX76" fmla="*/ 7864 w 10000"/>
                <a:gd name="connsiteY76" fmla="*/ 6525 h 10000"/>
                <a:gd name="connsiteX77" fmla="*/ 7788 w 10000"/>
                <a:gd name="connsiteY77" fmla="*/ 6478 h 10000"/>
                <a:gd name="connsiteX78" fmla="*/ 7727 w 10000"/>
                <a:gd name="connsiteY78" fmla="*/ 6580 h 10000"/>
                <a:gd name="connsiteX79" fmla="*/ 7636 w 10000"/>
                <a:gd name="connsiteY79" fmla="*/ 6587 h 10000"/>
                <a:gd name="connsiteX80" fmla="*/ 7523 w 10000"/>
                <a:gd name="connsiteY80" fmla="*/ 6669 h 10000"/>
                <a:gd name="connsiteX81" fmla="*/ 7553 w 10000"/>
                <a:gd name="connsiteY81" fmla="*/ 6899 h 10000"/>
                <a:gd name="connsiteX82" fmla="*/ 7438 w 10000"/>
                <a:gd name="connsiteY82" fmla="*/ 6947 h 10000"/>
                <a:gd name="connsiteX83" fmla="*/ 7355 w 10000"/>
                <a:gd name="connsiteY83" fmla="*/ 6913 h 10000"/>
                <a:gd name="connsiteX84" fmla="*/ 7270 w 10000"/>
                <a:gd name="connsiteY84" fmla="*/ 7035 h 10000"/>
                <a:gd name="connsiteX85" fmla="*/ 7151 w 10000"/>
                <a:gd name="connsiteY85" fmla="*/ 7028 h 10000"/>
                <a:gd name="connsiteX86" fmla="*/ 6996 w 10000"/>
                <a:gd name="connsiteY86" fmla="*/ 7215 h 10000"/>
                <a:gd name="connsiteX87" fmla="*/ 6849 w 10000"/>
                <a:gd name="connsiteY87" fmla="*/ 7228 h 10000"/>
                <a:gd name="connsiteX88" fmla="*/ 6798 w 10000"/>
                <a:gd name="connsiteY88" fmla="*/ 6967 h 10000"/>
                <a:gd name="connsiteX89" fmla="*/ 6651 w 10000"/>
                <a:gd name="connsiteY89" fmla="*/ 6954 h 10000"/>
                <a:gd name="connsiteX90" fmla="*/ 6575 w 10000"/>
                <a:gd name="connsiteY90" fmla="*/ 7096 h 10000"/>
                <a:gd name="connsiteX91" fmla="*/ 6557 w 10000"/>
                <a:gd name="connsiteY91" fmla="*/ 7262 h 10000"/>
                <a:gd name="connsiteX92" fmla="*/ 6459 w 10000"/>
                <a:gd name="connsiteY92" fmla="*/ 7396 h 10000"/>
                <a:gd name="connsiteX93" fmla="*/ 6496 w 10000"/>
                <a:gd name="connsiteY93" fmla="*/ 7536 h 10000"/>
                <a:gd name="connsiteX94" fmla="*/ 6450 w 10000"/>
                <a:gd name="connsiteY94" fmla="*/ 7617 h 10000"/>
                <a:gd name="connsiteX95" fmla="*/ 6658 w 10000"/>
                <a:gd name="connsiteY95" fmla="*/ 7913 h 10000"/>
                <a:gd name="connsiteX96" fmla="*/ 6322 w 10000"/>
                <a:gd name="connsiteY96" fmla="*/ 8058 h 10000"/>
                <a:gd name="connsiteX97" fmla="*/ 6137 w 10000"/>
                <a:gd name="connsiteY97" fmla="*/ 8058 h 10000"/>
                <a:gd name="connsiteX98" fmla="*/ 5874 w 10000"/>
                <a:gd name="connsiteY98" fmla="*/ 8165 h 10000"/>
                <a:gd name="connsiteX99" fmla="*/ 5728 w 10000"/>
                <a:gd name="connsiteY99" fmla="*/ 8568 h 10000"/>
                <a:gd name="connsiteX100" fmla="*/ 5491 w 10000"/>
                <a:gd name="connsiteY100" fmla="*/ 8667 h 10000"/>
                <a:gd name="connsiteX101" fmla="*/ 5381 w 10000"/>
                <a:gd name="connsiteY101" fmla="*/ 8613 h 10000"/>
                <a:gd name="connsiteX102" fmla="*/ 5274 w 10000"/>
                <a:gd name="connsiteY102" fmla="*/ 8813 h 10000"/>
                <a:gd name="connsiteX103" fmla="*/ 5101 w 10000"/>
                <a:gd name="connsiteY103" fmla="*/ 8748 h 10000"/>
                <a:gd name="connsiteX104" fmla="*/ 4939 w 10000"/>
                <a:gd name="connsiteY104" fmla="*/ 8949 h 10000"/>
                <a:gd name="connsiteX105" fmla="*/ 4878 w 10000"/>
                <a:gd name="connsiteY105" fmla="*/ 9222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8 h 10000"/>
                <a:gd name="connsiteX111" fmla="*/ 3775 w 10000"/>
                <a:gd name="connsiteY111" fmla="*/ 9571 h 10000"/>
                <a:gd name="connsiteX112" fmla="*/ 3641 w 10000"/>
                <a:gd name="connsiteY112" fmla="*/ 9436 h 10000"/>
                <a:gd name="connsiteX113" fmla="*/ 3757 w 10000"/>
                <a:gd name="connsiteY113" fmla="*/ 9185 h 10000"/>
                <a:gd name="connsiteX114" fmla="*/ 3803 w 10000"/>
                <a:gd name="connsiteY114" fmla="*/ 9021 h 10000"/>
                <a:gd name="connsiteX115" fmla="*/ 3702 w 10000"/>
                <a:gd name="connsiteY115" fmla="*/ 8861 h 10000"/>
                <a:gd name="connsiteX116" fmla="*/ 3504 w 10000"/>
                <a:gd name="connsiteY116" fmla="*/ 8922 h 10000"/>
                <a:gd name="connsiteX117" fmla="*/ 3397 w 10000"/>
                <a:gd name="connsiteY117" fmla="*/ 9191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3 h 10000"/>
                <a:gd name="connsiteX124" fmla="*/ 2663 w 10000"/>
                <a:gd name="connsiteY124" fmla="*/ 9378 h 10000"/>
                <a:gd name="connsiteX125" fmla="*/ 2663 w 10000"/>
                <a:gd name="connsiteY125" fmla="*/ 9014 h 10000"/>
                <a:gd name="connsiteX126" fmla="*/ 2526 w 10000"/>
                <a:gd name="connsiteY126" fmla="*/ 8882 h 10000"/>
                <a:gd name="connsiteX127" fmla="*/ 2297 w 10000"/>
                <a:gd name="connsiteY127" fmla="*/ 8888 h 10000"/>
                <a:gd name="connsiteX128" fmla="*/ 2005 w 10000"/>
                <a:gd name="connsiteY128" fmla="*/ 9208 h 10000"/>
                <a:gd name="connsiteX129" fmla="*/ 1597 w 10000"/>
                <a:gd name="connsiteY129" fmla="*/ 9208 h 10000"/>
                <a:gd name="connsiteX130" fmla="*/ 1344 w 10000"/>
                <a:gd name="connsiteY130" fmla="*/ 9061 h 10000"/>
                <a:gd name="connsiteX131" fmla="*/ 1356 w 10000"/>
                <a:gd name="connsiteY131" fmla="*/ 8854 h 10000"/>
                <a:gd name="connsiteX132" fmla="*/ 1152 w 10000"/>
                <a:gd name="connsiteY132" fmla="*/ 8840 h 10000"/>
                <a:gd name="connsiteX133" fmla="*/ 920 w 10000"/>
                <a:gd name="connsiteY133" fmla="*/ 8613 h 10000"/>
                <a:gd name="connsiteX134" fmla="*/ 1069 w 10000"/>
                <a:gd name="connsiteY134" fmla="*/ 8378 h 10000"/>
                <a:gd name="connsiteX135" fmla="*/ 1207 w 10000"/>
                <a:gd name="connsiteY135" fmla="*/ 8334 h 10000"/>
                <a:gd name="connsiteX136" fmla="*/ 1146 w 10000"/>
                <a:gd name="connsiteY136" fmla="*/ 8107 h 10000"/>
                <a:gd name="connsiteX137" fmla="*/ 902 w 10000"/>
                <a:gd name="connsiteY137" fmla="*/ 8011 h 10000"/>
                <a:gd name="connsiteX138" fmla="*/ 619 w 10000"/>
                <a:gd name="connsiteY138" fmla="*/ 8052 h 10000"/>
                <a:gd name="connsiteX139" fmla="*/ 475 w 10000"/>
                <a:gd name="connsiteY139" fmla="*/ 8239 h 10000"/>
                <a:gd name="connsiteX140" fmla="*/ 338 w 10000"/>
                <a:gd name="connsiteY140" fmla="*/ 8219 h 10000"/>
                <a:gd name="connsiteX141" fmla="*/ 104 w 10000"/>
                <a:gd name="connsiteY141" fmla="*/ 7913 h 10000"/>
                <a:gd name="connsiteX142" fmla="*/ 0 w 10000"/>
                <a:gd name="connsiteY142" fmla="*/ 7583 h 10000"/>
                <a:gd name="connsiteX143" fmla="*/ 55 w 10000"/>
                <a:gd name="connsiteY143" fmla="*/ 7389 h 10000"/>
                <a:gd name="connsiteX144" fmla="*/ 30 w 10000"/>
                <a:gd name="connsiteY144" fmla="*/ 6967 h 10000"/>
                <a:gd name="connsiteX145" fmla="*/ 43 w 10000"/>
                <a:gd name="connsiteY145" fmla="*/ 6974 h 10000"/>
                <a:gd name="connsiteX146" fmla="*/ 91 w 10000"/>
                <a:gd name="connsiteY146" fmla="*/ 6974 h 10000"/>
                <a:gd name="connsiteX147" fmla="*/ 158 w 10000"/>
                <a:gd name="connsiteY147" fmla="*/ 6981 h 10000"/>
                <a:gd name="connsiteX148" fmla="*/ 241 w 10000"/>
                <a:gd name="connsiteY148" fmla="*/ 6994 h 10000"/>
                <a:gd name="connsiteX149" fmla="*/ 332 w 10000"/>
                <a:gd name="connsiteY149" fmla="*/ 7001 h 10000"/>
                <a:gd name="connsiteX150" fmla="*/ 420 w 10000"/>
                <a:gd name="connsiteY150" fmla="*/ 7015 h 10000"/>
                <a:gd name="connsiteX151" fmla="*/ 506 w 10000"/>
                <a:gd name="connsiteY151" fmla="*/ 7028 h 10000"/>
                <a:gd name="connsiteX152" fmla="*/ 576 w 10000"/>
                <a:gd name="connsiteY152" fmla="*/ 7042 h 10000"/>
                <a:gd name="connsiteX153" fmla="*/ 631 w 10000"/>
                <a:gd name="connsiteY153" fmla="*/ 7055 h 10000"/>
                <a:gd name="connsiteX154" fmla="*/ 740 w 10000"/>
                <a:gd name="connsiteY154" fmla="*/ 7083 h 10000"/>
                <a:gd name="connsiteX155" fmla="*/ 847 w 10000"/>
                <a:gd name="connsiteY155" fmla="*/ 7083 h 10000"/>
                <a:gd name="connsiteX156" fmla="*/ 938 w 10000"/>
                <a:gd name="connsiteY156" fmla="*/ 7055 h 10000"/>
                <a:gd name="connsiteX157" fmla="*/ 984 w 10000"/>
                <a:gd name="connsiteY157" fmla="*/ 7035 h 10000"/>
                <a:gd name="connsiteX158" fmla="*/ 1027 w 10000"/>
                <a:gd name="connsiteY158" fmla="*/ 7015 h 10000"/>
                <a:gd name="connsiteX159" fmla="*/ 1069 w 10000"/>
                <a:gd name="connsiteY159" fmla="*/ 7008 h 10000"/>
                <a:gd name="connsiteX160" fmla="*/ 1118 w 10000"/>
                <a:gd name="connsiteY160" fmla="*/ 7001 h 10000"/>
                <a:gd name="connsiteX161" fmla="*/ 1176 w 10000"/>
                <a:gd name="connsiteY161" fmla="*/ 7015 h 10000"/>
                <a:gd name="connsiteX162" fmla="*/ 1255 w 10000"/>
                <a:gd name="connsiteY162" fmla="*/ 7035 h 10000"/>
                <a:gd name="connsiteX163" fmla="*/ 1344 w 10000"/>
                <a:gd name="connsiteY163" fmla="*/ 7049 h 10000"/>
                <a:gd name="connsiteX164" fmla="*/ 1441 w 10000"/>
                <a:gd name="connsiteY164" fmla="*/ 7062 h 10000"/>
                <a:gd name="connsiteX165" fmla="*/ 1517 w 10000"/>
                <a:gd name="connsiteY165" fmla="*/ 7076 h 10000"/>
                <a:gd name="connsiteX166" fmla="*/ 1578 w 10000"/>
                <a:gd name="connsiteY166" fmla="*/ 7076 h 10000"/>
                <a:gd name="connsiteX167" fmla="*/ 1651 w 10000"/>
                <a:gd name="connsiteY167" fmla="*/ 7083 h 10000"/>
                <a:gd name="connsiteX168" fmla="*/ 1706 w 10000"/>
                <a:gd name="connsiteY168" fmla="*/ 7103 h 10000"/>
                <a:gd name="connsiteX169" fmla="*/ 1752 w 10000"/>
                <a:gd name="connsiteY169" fmla="*/ 7133 h 10000"/>
                <a:gd name="connsiteX170" fmla="*/ 1795 w 10000"/>
                <a:gd name="connsiteY170" fmla="*/ 7181 h 10000"/>
                <a:gd name="connsiteX171" fmla="*/ 1849 w 10000"/>
                <a:gd name="connsiteY171" fmla="*/ 7235 h 10000"/>
                <a:gd name="connsiteX172" fmla="*/ 1907 w 10000"/>
                <a:gd name="connsiteY172" fmla="*/ 7283 h 10000"/>
                <a:gd name="connsiteX173" fmla="*/ 1968 w 10000"/>
                <a:gd name="connsiteY173" fmla="*/ 7311 h 10000"/>
                <a:gd name="connsiteX174" fmla="*/ 2029 w 10000"/>
                <a:gd name="connsiteY174" fmla="*/ 7335 h 10000"/>
                <a:gd name="connsiteX175" fmla="*/ 2087 w 10000"/>
                <a:gd name="connsiteY175" fmla="*/ 7369 h 10000"/>
                <a:gd name="connsiteX176" fmla="*/ 2160 w 10000"/>
                <a:gd name="connsiteY176" fmla="*/ 7403 h 10000"/>
                <a:gd name="connsiteX177" fmla="*/ 2252 w 10000"/>
                <a:gd name="connsiteY177" fmla="*/ 7436 h 10000"/>
                <a:gd name="connsiteX178" fmla="*/ 2322 w 10000"/>
                <a:gd name="connsiteY178" fmla="*/ 7450 h 10000"/>
                <a:gd name="connsiteX179" fmla="*/ 2413 w 10000"/>
                <a:gd name="connsiteY179" fmla="*/ 7457 h 10000"/>
                <a:gd name="connsiteX180" fmla="*/ 2502 w 10000"/>
                <a:gd name="connsiteY180" fmla="*/ 7464 h 10000"/>
                <a:gd name="connsiteX181" fmla="*/ 2593 w 10000"/>
                <a:gd name="connsiteY181" fmla="*/ 7464 h 10000"/>
                <a:gd name="connsiteX182" fmla="*/ 2663 w 10000"/>
                <a:gd name="connsiteY182" fmla="*/ 7464 h 10000"/>
                <a:gd name="connsiteX183" fmla="*/ 2718 w 10000"/>
                <a:gd name="connsiteY183" fmla="*/ 7470 h 10000"/>
                <a:gd name="connsiteX184" fmla="*/ 2754 w 10000"/>
                <a:gd name="connsiteY184" fmla="*/ 7484 h 10000"/>
                <a:gd name="connsiteX185" fmla="*/ 2785 w 10000"/>
                <a:gd name="connsiteY185" fmla="*/ 7512 h 10000"/>
                <a:gd name="connsiteX186" fmla="*/ 2815 w 10000"/>
                <a:gd name="connsiteY186" fmla="*/ 7543 h 10000"/>
                <a:gd name="connsiteX187" fmla="*/ 2849 w 10000"/>
                <a:gd name="connsiteY187" fmla="*/ 7570 h 10000"/>
                <a:gd name="connsiteX188" fmla="*/ 2885 w 10000"/>
                <a:gd name="connsiteY188" fmla="*/ 7583 h 10000"/>
                <a:gd name="connsiteX189" fmla="*/ 2940 w 10000"/>
                <a:gd name="connsiteY189" fmla="*/ 7590 h 10000"/>
                <a:gd name="connsiteX190" fmla="*/ 3001 w 10000"/>
                <a:gd name="connsiteY190" fmla="*/ 7577 h 10000"/>
                <a:gd name="connsiteX191" fmla="*/ 3053 w 10000"/>
                <a:gd name="connsiteY191" fmla="*/ 7543 h 10000"/>
                <a:gd name="connsiteX192" fmla="*/ 3120 w 10000"/>
                <a:gd name="connsiteY192" fmla="*/ 7484 h 10000"/>
                <a:gd name="connsiteX193" fmla="*/ 3193 w 10000"/>
                <a:gd name="connsiteY193" fmla="*/ 7416 h 10000"/>
                <a:gd name="connsiteX194" fmla="*/ 3269 w 10000"/>
                <a:gd name="connsiteY194" fmla="*/ 7362 h 10000"/>
                <a:gd name="connsiteX195" fmla="*/ 3361 w 10000"/>
                <a:gd name="connsiteY195" fmla="*/ 7314 h 10000"/>
                <a:gd name="connsiteX196" fmla="*/ 3455 w 10000"/>
                <a:gd name="connsiteY196" fmla="*/ 7269 h 10000"/>
                <a:gd name="connsiteX197" fmla="*/ 3547 w 10000"/>
                <a:gd name="connsiteY197" fmla="*/ 7222 h 10000"/>
                <a:gd name="connsiteX198" fmla="*/ 3653 w 10000"/>
                <a:gd name="connsiteY198" fmla="*/ 7167 h 10000"/>
                <a:gd name="connsiteX199" fmla="*/ 3781 w 10000"/>
                <a:gd name="connsiteY199" fmla="*/ 7113 h 10000"/>
                <a:gd name="connsiteX200" fmla="*/ 3906 w 10000"/>
                <a:gd name="connsiteY200" fmla="*/ 7076 h 10000"/>
                <a:gd name="connsiteX201" fmla="*/ 4037 w 10000"/>
                <a:gd name="connsiteY201" fmla="*/ 7049 h 10000"/>
                <a:gd name="connsiteX202" fmla="*/ 4098 w 10000"/>
                <a:gd name="connsiteY202" fmla="*/ 7042 h 10000"/>
                <a:gd name="connsiteX203" fmla="*/ 4135 w 10000"/>
                <a:gd name="connsiteY203" fmla="*/ 7042 h 10000"/>
                <a:gd name="connsiteX204" fmla="*/ 4153 w 10000"/>
                <a:gd name="connsiteY204" fmla="*/ 7049 h 10000"/>
                <a:gd name="connsiteX205" fmla="*/ 4165 w 10000"/>
                <a:gd name="connsiteY205" fmla="*/ 7049 h 10000"/>
                <a:gd name="connsiteX206" fmla="*/ 4177 w 10000"/>
                <a:gd name="connsiteY206" fmla="*/ 7055 h 10000"/>
                <a:gd name="connsiteX207" fmla="*/ 4199 w 10000"/>
                <a:gd name="connsiteY207" fmla="*/ 7055 h 10000"/>
                <a:gd name="connsiteX208" fmla="*/ 4241 w 10000"/>
                <a:gd name="connsiteY208" fmla="*/ 7055 h 10000"/>
                <a:gd name="connsiteX209" fmla="*/ 4321 w 10000"/>
                <a:gd name="connsiteY209" fmla="*/ 7049 h 10000"/>
                <a:gd name="connsiteX210" fmla="*/ 4458 w 10000"/>
                <a:gd name="connsiteY210" fmla="*/ 7035 h 10000"/>
                <a:gd name="connsiteX211" fmla="*/ 4564 w 10000"/>
                <a:gd name="connsiteY211" fmla="*/ 7021 h 10000"/>
                <a:gd name="connsiteX212" fmla="*/ 4650 w 10000"/>
                <a:gd name="connsiteY212" fmla="*/ 7001 h 10000"/>
                <a:gd name="connsiteX213" fmla="*/ 4717 w 10000"/>
                <a:gd name="connsiteY213" fmla="*/ 6981 h 10000"/>
                <a:gd name="connsiteX214" fmla="*/ 4756 w 10000"/>
                <a:gd name="connsiteY214" fmla="*/ 6960 h 10000"/>
                <a:gd name="connsiteX215" fmla="*/ 4787 w 10000"/>
                <a:gd name="connsiteY215" fmla="*/ 6933 h 10000"/>
                <a:gd name="connsiteX216" fmla="*/ 4805 w 10000"/>
                <a:gd name="connsiteY216" fmla="*/ 6899 h 10000"/>
                <a:gd name="connsiteX217" fmla="*/ 4817 w 10000"/>
                <a:gd name="connsiteY217" fmla="*/ 6882 h 10000"/>
                <a:gd name="connsiteX218" fmla="*/ 4842 w 10000"/>
                <a:gd name="connsiteY218" fmla="*/ 6862 h 10000"/>
                <a:gd name="connsiteX219" fmla="*/ 4884 w 10000"/>
                <a:gd name="connsiteY219" fmla="*/ 6842 h 10000"/>
                <a:gd name="connsiteX220" fmla="*/ 4942 w 10000"/>
                <a:gd name="connsiteY220" fmla="*/ 6828 h 10000"/>
                <a:gd name="connsiteX221" fmla="*/ 4997 w 10000"/>
                <a:gd name="connsiteY221" fmla="*/ 6801 h 10000"/>
                <a:gd name="connsiteX222" fmla="*/ 5046 w 10000"/>
                <a:gd name="connsiteY222" fmla="*/ 6760 h 10000"/>
                <a:gd name="connsiteX223" fmla="*/ 5082 w 10000"/>
                <a:gd name="connsiteY223" fmla="*/ 6692 h 10000"/>
                <a:gd name="connsiteX224" fmla="*/ 5101 w 10000"/>
                <a:gd name="connsiteY224" fmla="*/ 6635 h 10000"/>
                <a:gd name="connsiteX225" fmla="*/ 5119 w 10000"/>
                <a:gd name="connsiteY225" fmla="*/ 6580 h 10000"/>
                <a:gd name="connsiteX226" fmla="*/ 5134 w 10000"/>
                <a:gd name="connsiteY226" fmla="*/ 6532 h 10000"/>
                <a:gd name="connsiteX227" fmla="*/ 5171 w 10000"/>
                <a:gd name="connsiteY227" fmla="*/ 6484 h 10000"/>
                <a:gd name="connsiteX228" fmla="*/ 5225 w 10000"/>
                <a:gd name="connsiteY228" fmla="*/ 6440 h 10000"/>
                <a:gd name="connsiteX229" fmla="*/ 5293 w 10000"/>
                <a:gd name="connsiteY229" fmla="*/ 6400 h 10000"/>
                <a:gd name="connsiteX230" fmla="*/ 5338 w 10000"/>
                <a:gd name="connsiteY230" fmla="*/ 6366 h 10000"/>
                <a:gd name="connsiteX231" fmla="*/ 5375 w 10000"/>
                <a:gd name="connsiteY231" fmla="*/ 6345 h 10000"/>
                <a:gd name="connsiteX232" fmla="*/ 5399 w 10000"/>
                <a:gd name="connsiteY232" fmla="*/ 6325 h 10000"/>
                <a:gd name="connsiteX233" fmla="*/ 5424 w 10000"/>
                <a:gd name="connsiteY233" fmla="*/ 6305 h 10000"/>
                <a:gd name="connsiteX234" fmla="*/ 5454 w 10000"/>
                <a:gd name="connsiteY234" fmla="*/ 6284 h 10000"/>
                <a:gd name="connsiteX235" fmla="*/ 5497 w 10000"/>
                <a:gd name="connsiteY235" fmla="*/ 6264 h 10000"/>
                <a:gd name="connsiteX236" fmla="*/ 5536 w 10000"/>
                <a:gd name="connsiteY236" fmla="*/ 6240 h 10000"/>
                <a:gd name="connsiteX237" fmla="*/ 5579 w 10000"/>
                <a:gd name="connsiteY237" fmla="*/ 6206 h 10000"/>
                <a:gd name="connsiteX238" fmla="*/ 5597 w 10000"/>
                <a:gd name="connsiteY238" fmla="*/ 6172 h 10000"/>
                <a:gd name="connsiteX239" fmla="*/ 5597 w 10000"/>
                <a:gd name="connsiteY239" fmla="*/ 6138 h 10000"/>
                <a:gd name="connsiteX240" fmla="*/ 5561 w 10000"/>
                <a:gd name="connsiteY240" fmla="*/ 6084 h 10000"/>
                <a:gd name="connsiteX241" fmla="*/ 5512 w 10000"/>
                <a:gd name="connsiteY241" fmla="*/ 6033 h 10000"/>
                <a:gd name="connsiteX242" fmla="*/ 5466 w 10000"/>
                <a:gd name="connsiteY242" fmla="*/ 5972 h 10000"/>
                <a:gd name="connsiteX243" fmla="*/ 5424 w 10000"/>
                <a:gd name="connsiteY243" fmla="*/ 5911 h 10000"/>
                <a:gd name="connsiteX244" fmla="*/ 5399 w 10000"/>
                <a:gd name="connsiteY244" fmla="*/ 5850 h 10000"/>
                <a:gd name="connsiteX245" fmla="*/ 5399 w 10000"/>
                <a:gd name="connsiteY245" fmla="*/ 5784 h 10000"/>
                <a:gd name="connsiteX246" fmla="*/ 5399 w 10000"/>
                <a:gd name="connsiteY246" fmla="*/ 5688 h 10000"/>
                <a:gd name="connsiteX247" fmla="*/ 5411 w 10000"/>
                <a:gd name="connsiteY247" fmla="*/ 5597 h 10000"/>
                <a:gd name="connsiteX248" fmla="*/ 5430 w 10000"/>
                <a:gd name="connsiteY248" fmla="*/ 5515 h 10000"/>
                <a:gd name="connsiteX249" fmla="*/ 5454 w 10000"/>
                <a:gd name="connsiteY249" fmla="*/ 5447 h 10000"/>
                <a:gd name="connsiteX250" fmla="*/ 5503 w 10000"/>
                <a:gd name="connsiteY250" fmla="*/ 5396 h 10000"/>
                <a:gd name="connsiteX251" fmla="*/ 5555 w 10000"/>
                <a:gd name="connsiteY251" fmla="*/ 5369 h 10000"/>
                <a:gd name="connsiteX252" fmla="*/ 5615 w 10000"/>
                <a:gd name="connsiteY252" fmla="*/ 5356 h 10000"/>
                <a:gd name="connsiteX253" fmla="*/ 5676 w 10000"/>
                <a:gd name="connsiteY253" fmla="*/ 5369 h 10000"/>
                <a:gd name="connsiteX254" fmla="*/ 5740 w 10000"/>
                <a:gd name="connsiteY254" fmla="*/ 5410 h 10000"/>
                <a:gd name="connsiteX255" fmla="*/ 5820 w 10000"/>
                <a:gd name="connsiteY255" fmla="*/ 5441 h 10000"/>
                <a:gd name="connsiteX256" fmla="*/ 5902 w 10000"/>
                <a:gd name="connsiteY256" fmla="*/ 5468 h 10000"/>
                <a:gd name="connsiteX257" fmla="*/ 5981 w 10000"/>
                <a:gd name="connsiteY257" fmla="*/ 5475 h 10000"/>
                <a:gd name="connsiteX258" fmla="*/ 6048 w 10000"/>
                <a:gd name="connsiteY258" fmla="*/ 5468 h 10000"/>
                <a:gd name="connsiteX259" fmla="*/ 6100 w 10000"/>
                <a:gd name="connsiteY259" fmla="*/ 5468 h 10000"/>
                <a:gd name="connsiteX260" fmla="*/ 6155 w 10000"/>
                <a:gd name="connsiteY260" fmla="*/ 5461 h 10000"/>
                <a:gd name="connsiteX261" fmla="*/ 6197 w 10000"/>
                <a:gd name="connsiteY261" fmla="*/ 5447 h 10000"/>
                <a:gd name="connsiteX262" fmla="*/ 6234 w 10000"/>
                <a:gd name="connsiteY262" fmla="*/ 5410 h 10000"/>
                <a:gd name="connsiteX263" fmla="*/ 6271 w 10000"/>
                <a:gd name="connsiteY263" fmla="*/ 5356 h 10000"/>
                <a:gd name="connsiteX264" fmla="*/ 6310 w 10000"/>
                <a:gd name="connsiteY264" fmla="*/ 5288 h 10000"/>
                <a:gd name="connsiteX265" fmla="*/ 6353 w 10000"/>
                <a:gd name="connsiteY265" fmla="*/ 5210 h 10000"/>
                <a:gd name="connsiteX266" fmla="*/ 6402 w 10000"/>
                <a:gd name="connsiteY266" fmla="*/ 5142 h 10000"/>
                <a:gd name="connsiteX267" fmla="*/ 6450 w 10000"/>
                <a:gd name="connsiteY267" fmla="*/ 5088 h 10000"/>
                <a:gd name="connsiteX268" fmla="*/ 6490 w 10000"/>
                <a:gd name="connsiteY268" fmla="*/ 5061 h 10000"/>
                <a:gd name="connsiteX269" fmla="*/ 6539 w 10000"/>
                <a:gd name="connsiteY269" fmla="*/ 5047 h 10000"/>
                <a:gd name="connsiteX270" fmla="*/ 6600 w 10000"/>
                <a:gd name="connsiteY270" fmla="*/ 5040 h 10000"/>
                <a:gd name="connsiteX271" fmla="*/ 6670 w 10000"/>
                <a:gd name="connsiteY271" fmla="*/ 5033 h 10000"/>
                <a:gd name="connsiteX272" fmla="*/ 6743 w 10000"/>
                <a:gd name="connsiteY272" fmla="*/ 5027 h 10000"/>
                <a:gd name="connsiteX273" fmla="*/ 6798 w 10000"/>
                <a:gd name="connsiteY273" fmla="*/ 5020 h 10000"/>
                <a:gd name="connsiteX274" fmla="*/ 6834 w 10000"/>
                <a:gd name="connsiteY274" fmla="*/ 5003 h 10000"/>
                <a:gd name="connsiteX275" fmla="*/ 6868 w 10000"/>
                <a:gd name="connsiteY275" fmla="*/ 4975 h 10000"/>
                <a:gd name="connsiteX276" fmla="*/ 6910 w 10000"/>
                <a:gd name="connsiteY276" fmla="*/ 4927 h 10000"/>
                <a:gd name="connsiteX277" fmla="*/ 6959 w 10000"/>
                <a:gd name="connsiteY277" fmla="*/ 4866 h 10000"/>
                <a:gd name="connsiteX278" fmla="*/ 7002 w 10000"/>
                <a:gd name="connsiteY278" fmla="*/ 4812 h 10000"/>
                <a:gd name="connsiteX279" fmla="*/ 7032 w 10000"/>
                <a:gd name="connsiteY279" fmla="*/ 4768 h 10000"/>
                <a:gd name="connsiteX280" fmla="*/ 7041 w 10000"/>
                <a:gd name="connsiteY280" fmla="*/ 4700 h 10000"/>
                <a:gd name="connsiteX281" fmla="*/ 7054 w 10000"/>
                <a:gd name="connsiteY281" fmla="*/ 4618 h 10000"/>
                <a:gd name="connsiteX282" fmla="*/ 7072 w 10000"/>
                <a:gd name="connsiteY282" fmla="*/ 4547 h 10000"/>
                <a:gd name="connsiteX283" fmla="*/ 7102 w 10000"/>
                <a:gd name="connsiteY283" fmla="*/ 4479 h 10000"/>
                <a:gd name="connsiteX284" fmla="*/ 7163 w 10000"/>
                <a:gd name="connsiteY284" fmla="*/ 4411 h 10000"/>
                <a:gd name="connsiteX285" fmla="*/ 7233 w 10000"/>
                <a:gd name="connsiteY285" fmla="*/ 4354 h 10000"/>
                <a:gd name="connsiteX286" fmla="*/ 7319 w 10000"/>
                <a:gd name="connsiteY286" fmla="*/ 4320 h 10000"/>
                <a:gd name="connsiteX287" fmla="*/ 7361 w 10000"/>
                <a:gd name="connsiteY287" fmla="*/ 4299 h 10000"/>
                <a:gd name="connsiteX288" fmla="*/ 7392 w 10000"/>
                <a:gd name="connsiteY288" fmla="*/ 4272 h 10000"/>
                <a:gd name="connsiteX289" fmla="*/ 7413 w 10000"/>
                <a:gd name="connsiteY289" fmla="*/ 4232 h 10000"/>
                <a:gd name="connsiteX290" fmla="*/ 7444 w 10000"/>
                <a:gd name="connsiteY290" fmla="*/ 4197 h 10000"/>
                <a:gd name="connsiteX291" fmla="*/ 7480 w 10000"/>
                <a:gd name="connsiteY291" fmla="*/ 4170 h 10000"/>
                <a:gd name="connsiteX292" fmla="*/ 7523 w 10000"/>
                <a:gd name="connsiteY292" fmla="*/ 4152 h 10000"/>
                <a:gd name="connsiteX293" fmla="*/ 7578 w 10000"/>
                <a:gd name="connsiteY293" fmla="*/ 4118 h 10000"/>
                <a:gd name="connsiteX294" fmla="*/ 7648 w 10000"/>
                <a:gd name="connsiteY294" fmla="*/ 4077 h 10000"/>
                <a:gd name="connsiteX295" fmla="*/ 7721 w 10000"/>
                <a:gd name="connsiteY295" fmla="*/ 4043 h 10000"/>
                <a:gd name="connsiteX296" fmla="*/ 7797 w 10000"/>
                <a:gd name="connsiteY296" fmla="*/ 4023 h 10000"/>
                <a:gd name="connsiteX297" fmla="*/ 7870 w 10000"/>
                <a:gd name="connsiteY297" fmla="*/ 4016 h 10000"/>
                <a:gd name="connsiteX298" fmla="*/ 7943 w 10000"/>
                <a:gd name="connsiteY298" fmla="*/ 4023 h 10000"/>
                <a:gd name="connsiteX299" fmla="*/ 8007 w 10000"/>
                <a:gd name="connsiteY299" fmla="*/ 4043 h 10000"/>
                <a:gd name="connsiteX300" fmla="*/ 8080 w 10000"/>
                <a:gd name="connsiteY300" fmla="*/ 4057 h 10000"/>
                <a:gd name="connsiteX301" fmla="*/ 8135 w 10000"/>
                <a:gd name="connsiteY301" fmla="*/ 4070 h 10000"/>
                <a:gd name="connsiteX302" fmla="*/ 8181 w 10000"/>
                <a:gd name="connsiteY302" fmla="*/ 4070 h 10000"/>
                <a:gd name="connsiteX303" fmla="*/ 8218 w 10000"/>
                <a:gd name="connsiteY303" fmla="*/ 4050 h 10000"/>
                <a:gd name="connsiteX304" fmla="*/ 8248 w 10000"/>
                <a:gd name="connsiteY304" fmla="*/ 4002 h 10000"/>
                <a:gd name="connsiteX305" fmla="*/ 8266 w 10000"/>
                <a:gd name="connsiteY305" fmla="*/ 3962 h 10000"/>
                <a:gd name="connsiteX306" fmla="*/ 8266 w 10000"/>
                <a:gd name="connsiteY306" fmla="*/ 3917 h 10000"/>
                <a:gd name="connsiteX307" fmla="*/ 8248 w 10000"/>
                <a:gd name="connsiteY307" fmla="*/ 3856 h 10000"/>
                <a:gd name="connsiteX308" fmla="*/ 8211 w 10000"/>
                <a:gd name="connsiteY308" fmla="*/ 3809 h 10000"/>
                <a:gd name="connsiteX309" fmla="*/ 8172 w 10000"/>
                <a:gd name="connsiteY309" fmla="*/ 3748 h 10000"/>
                <a:gd name="connsiteX310" fmla="*/ 8111 w 10000"/>
                <a:gd name="connsiteY310" fmla="*/ 3683 h 10000"/>
                <a:gd name="connsiteX311" fmla="*/ 8056 w 10000"/>
                <a:gd name="connsiteY311" fmla="*/ 3622 h 10000"/>
                <a:gd name="connsiteX312" fmla="*/ 8001 w 10000"/>
                <a:gd name="connsiteY312" fmla="*/ 3568 h 10000"/>
                <a:gd name="connsiteX313" fmla="*/ 7956 w 10000"/>
                <a:gd name="connsiteY313" fmla="*/ 3524 h 10000"/>
                <a:gd name="connsiteX314" fmla="*/ 7846 w 10000"/>
                <a:gd name="connsiteY314" fmla="*/ 3435 h 10000"/>
                <a:gd name="connsiteX315" fmla="*/ 7733 w 10000"/>
                <a:gd name="connsiteY315" fmla="*/ 3394 h 10000"/>
                <a:gd name="connsiteX316" fmla="*/ 7690 w 10000"/>
                <a:gd name="connsiteY316" fmla="*/ 3373 h 10000"/>
                <a:gd name="connsiteX317" fmla="*/ 7648 w 10000"/>
                <a:gd name="connsiteY317" fmla="*/ 3346 h 10000"/>
                <a:gd name="connsiteX318" fmla="*/ 7611 w 10000"/>
                <a:gd name="connsiteY318" fmla="*/ 3333 h 10000"/>
                <a:gd name="connsiteX319" fmla="*/ 7572 w 10000"/>
                <a:gd name="connsiteY319" fmla="*/ 3326 h 10000"/>
                <a:gd name="connsiteX320" fmla="*/ 7523 w 10000"/>
                <a:gd name="connsiteY320" fmla="*/ 3346 h 10000"/>
                <a:gd name="connsiteX321" fmla="*/ 7474 w 10000"/>
                <a:gd name="connsiteY321" fmla="*/ 3401 h 10000"/>
                <a:gd name="connsiteX322" fmla="*/ 7431 w 10000"/>
                <a:gd name="connsiteY322" fmla="*/ 3463 h 10000"/>
                <a:gd name="connsiteX323" fmla="*/ 7392 w 10000"/>
                <a:gd name="connsiteY323" fmla="*/ 3517 h 10000"/>
                <a:gd name="connsiteX324" fmla="*/ 7337 w 10000"/>
                <a:gd name="connsiteY324" fmla="*/ 3554 h 10000"/>
                <a:gd name="connsiteX325" fmla="*/ 7294 w 10000"/>
                <a:gd name="connsiteY325" fmla="*/ 3561 h 10000"/>
                <a:gd name="connsiteX326" fmla="*/ 7239 w 10000"/>
                <a:gd name="connsiteY326" fmla="*/ 3548 h 10000"/>
                <a:gd name="connsiteX327" fmla="*/ 7182 w 10000"/>
                <a:gd name="connsiteY327" fmla="*/ 3531 h 10000"/>
                <a:gd name="connsiteX328" fmla="*/ 7121 w 10000"/>
                <a:gd name="connsiteY328" fmla="*/ 3503 h 10000"/>
                <a:gd name="connsiteX329" fmla="*/ 7060 w 10000"/>
                <a:gd name="connsiteY329" fmla="*/ 3490 h 10000"/>
                <a:gd name="connsiteX330" fmla="*/ 7020 w 10000"/>
                <a:gd name="connsiteY330" fmla="*/ 3497 h 10000"/>
                <a:gd name="connsiteX331" fmla="*/ 6984 w 10000"/>
                <a:gd name="connsiteY331" fmla="*/ 3524 h 10000"/>
                <a:gd name="connsiteX332" fmla="*/ 6953 w 10000"/>
                <a:gd name="connsiteY332" fmla="*/ 3561 h 10000"/>
                <a:gd name="connsiteX333" fmla="*/ 6923 w 10000"/>
                <a:gd name="connsiteY333" fmla="*/ 3609 h 10000"/>
                <a:gd name="connsiteX334" fmla="*/ 6886 w 10000"/>
                <a:gd name="connsiteY334" fmla="*/ 3649 h 10000"/>
                <a:gd name="connsiteX335" fmla="*/ 6849 w 10000"/>
                <a:gd name="connsiteY335" fmla="*/ 3676 h 10000"/>
                <a:gd name="connsiteX336" fmla="*/ 6810 w 10000"/>
                <a:gd name="connsiteY336" fmla="*/ 3676 h 10000"/>
                <a:gd name="connsiteX337" fmla="*/ 6737 w 10000"/>
                <a:gd name="connsiteY337" fmla="*/ 3636 h 10000"/>
                <a:gd name="connsiteX338" fmla="*/ 6670 w 10000"/>
                <a:gd name="connsiteY338" fmla="*/ 3588 h 10000"/>
                <a:gd name="connsiteX339" fmla="*/ 6624 w 10000"/>
                <a:gd name="connsiteY339" fmla="*/ 3531 h 10000"/>
                <a:gd name="connsiteX340" fmla="*/ 6606 w 10000"/>
                <a:gd name="connsiteY340" fmla="*/ 3463 h 10000"/>
                <a:gd name="connsiteX341" fmla="*/ 6612 w 10000"/>
                <a:gd name="connsiteY341" fmla="*/ 3414 h 10000"/>
                <a:gd name="connsiteX342" fmla="*/ 6636 w 10000"/>
                <a:gd name="connsiteY342" fmla="*/ 3387 h 10000"/>
                <a:gd name="connsiteX343" fmla="*/ 6658 w 10000"/>
                <a:gd name="connsiteY343" fmla="*/ 3353 h 10000"/>
                <a:gd name="connsiteX344" fmla="*/ 6682 w 10000"/>
                <a:gd name="connsiteY344" fmla="*/ 3319 h 10000"/>
                <a:gd name="connsiteX345" fmla="*/ 6694 w 10000"/>
                <a:gd name="connsiteY345" fmla="*/ 3262 h 10000"/>
                <a:gd name="connsiteX346" fmla="*/ 6700 w 10000"/>
                <a:gd name="connsiteY346" fmla="*/ 3160 h 10000"/>
                <a:gd name="connsiteX347" fmla="*/ 6706 w 10000"/>
                <a:gd name="connsiteY347" fmla="*/ 3048 h 10000"/>
                <a:gd name="connsiteX348" fmla="*/ 6725 w 10000"/>
                <a:gd name="connsiteY348" fmla="*/ 2932 h 10000"/>
                <a:gd name="connsiteX349" fmla="*/ 6755 w 10000"/>
                <a:gd name="connsiteY349" fmla="*/ 2834 h 10000"/>
                <a:gd name="connsiteX350" fmla="*/ 6792 w 10000"/>
                <a:gd name="connsiteY350" fmla="*/ 2739 h 10000"/>
                <a:gd name="connsiteX351" fmla="*/ 6822 w 10000"/>
                <a:gd name="connsiteY351" fmla="*/ 2640 h 10000"/>
                <a:gd name="connsiteX352" fmla="*/ 6849 w 10000"/>
                <a:gd name="connsiteY352" fmla="*/ 2545 h 10000"/>
                <a:gd name="connsiteX353" fmla="*/ 6868 w 10000"/>
                <a:gd name="connsiteY353" fmla="*/ 2479 h 10000"/>
                <a:gd name="connsiteX354" fmla="*/ 6892 w 10000"/>
                <a:gd name="connsiteY354" fmla="*/ 2432 h 10000"/>
                <a:gd name="connsiteX355" fmla="*/ 6935 w 10000"/>
                <a:gd name="connsiteY355" fmla="*/ 2404 h 10000"/>
                <a:gd name="connsiteX356" fmla="*/ 6996 w 10000"/>
                <a:gd name="connsiteY356" fmla="*/ 2398 h 10000"/>
                <a:gd name="connsiteX357" fmla="*/ 7060 w 10000"/>
                <a:gd name="connsiteY357" fmla="*/ 2404 h 10000"/>
                <a:gd name="connsiteX358" fmla="*/ 7102 w 10000"/>
                <a:gd name="connsiteY358" fmla="*/ 2425 h 10000"/>
                <a:gd name="connsiteX359" fmla="*/ 7157 w 10000"/>
                <a:gd name="connsiteY359" fmla="*/ 2445 h 10000"/>
                <a:gd name="connsiteX360" fmla="*/ 7206 w 10000"/>
                <a:gd name="connsiteY360" fmla="*/ 2472 h 10000"/>
                <a:gd name="connsiteX361" fmla="*/ 7252 w 10000"/>
                <a:gd name="connsiteY361" fmla="*/ 2482 h 10000"/>
                <a:gd name="connsiteX362" fmla="*/ 7294 w 10000"/>
                <a:gd name="connsiteY362" fmla="*/ 2482 h 10000"/>
                <a:gd name="connsiteX363" fmla="*/ 7331 w 10000"/>
                <a:gd name="connsiteY363" fmla="*/ 2459 h 10000"/>
                <a:gd name="connsiteX364" fmla="*/ 7386 w 10000"/>
                <a:gd name="connsiteY364" fmla="*/ 2370 h 10000"/>
                <a:gd name="connsiteX365" fmla="*/ 7444 w 10000"/>
                <a:gd name="connsiteY365" fmla="*/ 2275 h 10000"/>
                <a:gd name="connsiteX366" fmla="*/ 7505 w 10000"/>
                <a:gd name="connsiteY366" fmla="*/ 2191 h 10000"/>
                <a:gd name="connsiteX367" fmla="*/ 7547 w 10000"/>
                <a:gd name="connsiteY367" fmla="*/ 2157 h 10000"/>
                <a:gd name="connsiteX368" fmla="*/ 7596 w 10000"/>
                <a:gd name="connsiteY368" fmla="*/ 2143 h 10000"/>
                <a:gd name="connsiteX369" fmla="*/ 7636 w 10000"/>
                <a:gd name="connsiteY369" fmla="*/ 2136 h 10000"/>
                <a:gd name="connsiteX370" fmla="*/ 7684 w 10000"/>
                <a:gd name="connsiteY370" fmla="*/ 2123 h 10000"/>
                <a:gd name="connsiteX371" fmla="*/ 7721 w 10000"/>
                <a:gd name="connsiteY371" fmla="*/ 2096 h 10000"/>
                <a:gd name="connsiteX372" fmla="*/ 7739 w 10000"/>
                <a:gd name="connsiteY372" fmla="*/ 2058 h 10000"/>
                <a:gd name="connsiteX373" fmla="*/ 7745 w 10000"/>
                <a:gd name="connsiteY373" fmla="*/ 2004 h 10000"/>
                <a:gd name="connsiteX374" fmla="*/ 7733 w 10000"/>
                <a:gd name="connsiteY374" fmla="*/ 1943 h 10000"/>
                <a:gd name="connsiteX375" fmla="*/ 7721 w 10000"/>
                <a:gd name="connsiteY375" fmla="*/ 1888 h 10000"/>
                <a:gd name="connsiteX376" fmla="*/ 7709 w 10000"/>
                <a:gd name="connsiteY376" fmla="*/ 1844 h 10000"/>
                <a:gd name="connsiteX377" fmla="*/ 7715 w 10000"/>
                <a:gd name="connsiteY377" fmla="*/ 1796 h 10000"/>
                <a:gd name="connsiteX378" fmla="*/ 7727 w 10000"/>
                <a:gd name="connsiteY378" fmla="*/ 1742 h 10000"/>
                <a:gd name="connsiteX379" fmla="*/ 7745 w 10000"/>
                <a:gd name="connsiteY379" fmla="*/ 1674 h 10000"/>
                <a:gd name="connsiteX380" fmla="*/ 7770 w 10000"/>
                <a:gd name="connsiteY380" fmla="*/ 1603 h 10000"/>
                <a:gd name="connsiteX381" fmla="*/ 7788 w 10000"/>
                <a:gd name="connsiteY381" fmla="*/ 1542 h 10000"/>
                <a:gd name="connsiteX382" fmla="*/ 7803 w 10000"/>
                <a:gd name="connsiteY382" fmla="*/ 1487 h 10000"/>
                <a:gd name="connsiteX383" fmla="*/ 7821 w 10000"/>
                <a:gd name="connsiteY383" fmla="*/ 1396 h 10000"/>
                <a:gd name="connsiteX384" fmla="*/ 7834 w 10000"/>
                <a:gd name="connsiteY384" fmla="*/ 1294 h 10000"/>
                <a:gd name="connsiteX385" fmla="*/ 7858 w 10000"/>
                <a:gd name="connsiteY385" fmla="*/ 1189 h 10000"/>
                <a:gd name="connsiteX386" fmla="*/ 7876 w 10000"/>
                <a:gd name="connsiteY386" fmla="*/ 1127 h 10000"/>
                <a:gd name="connsiteX387" fmla="*/ 7888 w 10000"/>
                <a:gd name="connsiteY387" fmla="*/ 1093 h 10000"/>
                <a:gd name="connsiteX388" fmla="*/ 7907 w 10000"/>
                <a:gd name="connsiteY388" fmla="*/ 1059 h 10000"/>
                <a:gd name="connsiteX389" fmla="*/ 7931 w 10000"/>
                <a:gd name="connsiteY389" fmla="*/ 1018 h 10000"/>
                <a:gd name="connsiteX390" fmla="*/ 7968 w 10000"/>
                <a:gd name="connsiteY390" fmla="*/ 981 h 10000"/>
                <a:gd name="connsiteX391" fmla="*/ 8001 w 10000"/>
                <a:gd name="connsiteY391" fmla="*/ 920 h 10000"/>
                <a:gd name="connsiteX392" fmla="*/ 8020 w 10000"/>
                <a:gd name="connsiteY392" fmla="*/ 865 h 10000"/>
                <a:gd name="connsiteX393" fmla="*/ 8026 w 10000"/>
                <a:gd name="connsiteY393" fmla="*/ 817 h 10000"/>
                <a:gd name="connsiteX394" fmla="*/ 8026 w 10000"/>
                <a:gd name="connsiteY394" fmla="*/ 766 h 10000"/>
                <a:gd name="connsiteX395" fmla="*/ 8020 w 10000"/>
                <a:gd name="connsiteY395" fmla="*/ 691 h 10000"/>
                <a:gd name="connsiteX396" fmla="*/ 8130 w 10000"/>
                <a:gd name="connsiteY396" fmla="*/ 3481 h 10000"/>
                <a:gd name="connsiteX397" fmla="*/ 8062 w 10000"/>
                <a:gd name="connsiteY397" fmla="*/ 3278 h 10000"/>
                <a:gd name="connsiteX398" fmla="*/ 8593 w 10000"/>
                <a:gd name="connsiteY398" fmla="*/ 2970 h 10000"/>
                <a:gd name="connsiteX399" fmla="*/ 7968 w 10000"/>
                <a:gd name="connsiteY399" fmla="*/ 3543 h 10000"/>
                <a:gd name="connsiteX400" fmla="*/ 8156 w 10000"/>
                <a:gd name="connsiteY400" fmla="*/ 3941 h 10000"/>
                <a:gd name="connsiteX401" fmla="*/ 8230 w 10000"/>
                <a:gd name="connsiteY401" fmla="*/ 3433 h 10000"/>
                <a:gd name="connsiteX402" fmla="*/ 7699 w 10000"/>
                <a:gd name="connsiteY402" fmla="*/ 3838 h 10000"/>
                <a:gd name="connsiteX403" fmla="*/ 7876 w 10000"/>
                <a:gd name="connsiteY403" fmla="*/ 3519 h 10000"/>
                <a:gd name="connsiteX404" fmla="*/ 7953 w 10000"/>
                <a:gd name="connsiteY404" fmla="*/ 3186 h 10000"/>
                <a:gd name="connsiteX405" fmla="*/ 8038 w 10000"/>
                <a:gd name="connsiteY405" fmla="*/ 3550 h 10000"/>
                <a:gd name="connsiteX406" fmla="*/ 7702 w 10000"/>
                <a:gd name="connsiteY406" fmla="*/ 3378 h 10000"/>
                <a:gd name="connsiteX407" fmla="*/ 7874 w 10000"/>
                <a:gd name="connsiteY407" fmla="*/ 2882 h 10000"/>
                <a:gd name="connsiteX408" fmla="*/ 8374 w 10000"/>
                <a:gd name="connsiteY408" fmla="*/ 3638 h 10000"/>
                <a:gd name="connsiteX409" fmla="*/ 8105 w 10000"/>
                <a:gd name="connsiteY409" fmla="*/ 3437 h 10000"/>
                <a:gd name="connsiteX0" fmla="*/ 7776 w 10000"/>
                <a:gd name="connsiteY0" fmla="*/ 371 h 10000"/>
                <a:gd name="connsiteX1" fmla="*/ 7782 w 10000"/>
                <a:gd name="connsiteY1" fmla="*/ 358 h 10000"/>
                <a:gd name="connsiteX2" fmla="*/ 7797 w 10000"/>
                <a:gd name="connsiteY2" fmla="*/ 324 h 10000"/>
                <a:gd name="connsiteX3" fmla="*/ 7828 w 10000"/>
                <a:gd name="connsiteY3" fmla="*/ 276 h 10000"/>
                <a:gd name="connsiteX4" fmla="*/ 7858 w 10000"/>
                <a:gd name="connsiteY4" fmla="*/ 229 h 10000"/>
                <a:gd name="connsiteX5" fmla="*/ 7888 w 10000"/>
                <a:gd name="connsiteY5" fmla="*/ 168 h 10000"/>
                <a:gd name="connsiteX6" fmla="*/ 7925 w 10000"/>
                <a:gd name="connsiteY6" fmla="*/ 124 h 10000"/>
                <a:gd name="connsiteX7" fmla="*/ 7949 w 10000"/>
                <a:gd name="connsiteY7" fmla="*/ 76 h 10000"/>
                <a:gd name="connsiteX8" fmla="*/ 7974 w 10000"/>
                <a:gd name="connsiteY8" fmla="*/ 49 h 10000"/>
                <a:gd name="connsiteX9" fmla="*/ 8007 w 10000"/>
                <a:gd name="connsiteY9" fmla="*/ 22 h 10000"/>
                <a:gd name="connsiteX10" fmla="*/ 8050 w 10000"/>
                <a:gd name="connsiteY10" fmla="*/ 1 h 10000"/>
                <a:gd name="connsiteX11" fmla="*/ 8318 w 10000"/>
                <a:gd name="connsiteY11" fmla="*/ 3968 h 10000"/>
                <a:gd name="connsiteX12" fmla="*/ 8409 w 10000"/>
                <a:gd name="connsiteY12" fmla="*/ 3569 h 10000"/>
                <a:gd name="connsiteX13" fmla="*/ 8264 w 10000"/>
                <a:gd name="connsiteY13" fmla="*/ 3243 h 10000"/>
                <a:gd name="connsiteX14" fmla="*/ 8930 w 10000"/>
                <a:gd name="connsiteY14" fmla="*/ 3479 h 10000"/>
                <a:gd name="connsiteX15" fmla="*/ 8610 w 10000"/>
                <a:gd name="connsiteY15" fmla="*/ 3142 h 10000"/>
                <a:gd name="connsiteX16" fmla="*/ 9068 w 10000"/>
                <a:gd name="connsiteY16" fmla="*/ 3888 h 10000"/>
                <a:gd name="connsiteX17" fmla="*/ 8403 w 10000"/>
                <a:gd name="connsiteY17" fmla="*/ 3604 h 10000"/>
                <a:gd name="connsiteX18" fmla="*/ 8971 w 10000"/>
                <a:gd name="connsiteY18" fmla="*/ 3269 h 10000"/>
                <a:gd name="connsiteX19" fmla="*/ 8900 w 10000"/>
                <a:gd name="connsiteY19" fmla="*/ 2952 h 10000"/>
                <a:gd name="connsiteX20" fmla="*/ 8803 w 10000"/>
                <a:gd name="connsiteY20" fmla="*/ 3311 h 10000"/>
                <a:gd name="connsiteX21" fmla="*/ 8830 w 10000"/>
                <a:gd name="connsiteY21" fmla="*/ 3077 h 10000"/>
                <a:gd name="connsiteX22" fmla="*/ 9214 w 10000"/>
                <a:gd name="connsiteY22" fmla="*/ 3620 h 10000"/>
                <a:gd name="connsiteX23" fmla="*/ 9254 w 10000"/>
                <a:gd name="connsiteY23" fmla="*/ 2315 h 10000"/>
                <a:gd name="connsiteX24" fmla="*/ 9418 w 10000"/>
                <a:gd name="connsiteY24" fmla="*/ 2457 h 10000"/>
                <a:gd name="connsiteX25" fmla="*/ 8903 w 10000"/>
                <a:gd name="connsiteY25" fmla="*/ 2707 h 10000"/>
                <a:gd name="connsiteX26" fmla="*/ 9298 w 10000"/>
                <a:gd name="connsiteY26" fmla="*/ 2649 h 10000"/>
                <a:gd name="connsiteX27" fmla="*/ 9241 w 10000"/>
                <a:gd name="connsiteY27" fmla="*/ 2533 h 10000"/>
                <a:gd name="connsiteX28" fmla="*/ 9753 w 10000"/>
                <a:gd name="connsiteY28" fmla="*/ 1681 h 10000"/>
                <a:gd name="connsiteX29" fmla="*/ 9845 w 10000"/>
                <a:gd name="connsiteY29" fmla="*/ 2075 h 10000"/>
                <a:gd name="connsiteX30" fmla="*/ 9747 w 10000"/>
                <a:gd name="connsiteY30" fmla="*/ 2130 h 10000"/>
                <a:gd name="connsiteX31" fmla="*/ 9723 w 10000"/>
                <a:gd name="connsiteY31" fmla="*/ 2364 h 10000"/>
                <a:gd name="connsiteX32" fmla="*/ 9567 w 10000"/>
                <a:gd name="connsiteY32" fmla="*/ 2551 h 10000"/>
                <a:gd name="connsiteX33" fmla="*/ 9400 w 10000"/>
                <a:gd name="connsiteY33" fmla="*/ 2926 h 10000"/>
                <a:gd name="connsiteX34" fmla="*/ 9147 w 10000"/>
                <a:gd name="connsiteY34" fmla="*/ 3234 h 10000"/>
                <a:gd name="connsiteX35" fmla="*/ 9101 w 10000"/>
                <a:gd name="connsiteY35" fmla="*/ 3394 h 10000"/>
                <a:gd name="connsiteX36" fmla="*/ 9269 w 10000"/>
                <a:gd name="connsiteY36" fmla="*/ 3595 h 10000"/>
                <a:gd name="connsiteX37" fmla="*/ 9394 w 10000"/>
                <a:gd name="connsiteY37" fmla="*/ 3788 h 10000"/>
                <a:gd name="connsiteX38" fmla="*/ 9357 w 10000"/>
                <a:gd name="connsiteY38" fmla="*/ 4063 h 10000"/>
                <a:gd name="connsiteX39" fmla="*/ 9381 w 10000"/>
                <a:gd name="connsiteY39" fmla="*/ 4286 h 10000"/>
                <a:gd name="connsiteX40" fmla="*/ 9232 w 10000"/>
                <a:gd name="connsiteY40" fmla="*/ 4210 h 10000"/>
                <a:gd name="connsiteX41" fmla="*/ 9183 w 10000"/>
                <a:gd name="connsiteY41" fmla="*/ 4279 h 10000"/>
                <a:gd name="connsiteX42" fmla="*/ 9052 w 10000"/>
                <a:gd name="connsiteY42" fmla="*/ 4232 h 10000"/>
                <a:gd name="connsiteX43" fmla="*/ 8979 w 10000"/>
                <a:gd name="connsiteY43" fmla="*/ 4418 h 10000"/>
                <a:gd name="connsiteX44" fmla="*/ 9107 w 10000"/>
                <a:gd name="connsiteY44" fmla="*/ 4445 h 10000"/>
                <a:gd name="connsiteX45" fmla="*/ 9232 w 10000"/>
                <a:gd name="connsiteY45" fmla="*/ 4632 h 10000"/>
                <a:gd name="connsiteX46" fmla="*/ 9214 w 10000"/>
                <a:gd name="connsiteY46" fmla="*/ 4914 h 10000"/>
                <a:gd name="connsiteX47" fmla="*/ 9321 w 10000"/>
                <a:gd name="connsiteY47" fmla="*/ 5081 h 10000"/>
                <a:gd name="connsiteX48" fmla="*/ 9327 w 10000"/>
                <a:gd name="connsiteY48" fmla="*/ 5183 h 10000"/>
                <a:gd name="connsiteX49" fmla="*/ 9418 w 10000"/>
                <a:gd name="connsiteY49" fmla="*/ 5203 h 10000"/>
                <a:gd name="connsiteX50" fmla="*/ 9659 w 10000"/>
                <a:gd name="connsiteY50" fmla="*/ 4995 h 10000"/>
                <a:gd name="connsiteX51" fmla="*/ 9778 w 10000"/>
                <a:gd name="connsiteY51" fmla="*/ 5220 h 10000"/>
                <a:gd name="connsiteX52" fmla="*/ 9884 w 10000"/>
                <a:gd name="connsiteY52" fmla="*/ 5447 h 10000"/>
                <a:gd name="connsiteX53" fmla="*/ 10000 w 10000"/>
                <a:gd name="connsiteY53" fmla="*/ 5522 h 10000"/>
                <a:gd name="connsiteX54" fmla="*/ 10000 w 10000"/>
                <a:gd name="connsiteY54" fmla="*/ 5682 h 10000"/>
                <a:gd name="connsiteX55" fmla="*/ 9869 w 10000"/>
                <a:gd name="connsiteY55" fmla="*/ 5857 h 10000"/>
                <a:gd name="connsiteX56" fmla="*/ 9717 w 10000"/>
                <a:gd name="connsiteY56" fmla="*/ 6019 h 10000"/>
                <a:gd name="connsiteX57" fmla="*/ 9561 w 10000"/>
                <a:gd name="connsiteY57" fmla="*/ 5986 h 10000"/>
                <a:gd name="connsiteX58" fmla="*/ 9549 w 10000"/>
                <a:gd name="connsiteY58" fmla="*/ 6111 h 10000"/>
                <a:gd name="connsiteX59" fmla="*/ 9449 w 10000"/>
                <a:gd name="connsiteY59" fmla="*/ 6165 h 10000"/>
                <a:gd name="connsiteX60" fmla="*/ 9238 w 10000"/>
                <a:gd name="connsiteY60" fmla="*/ 6233 h 10000"/>
                <a:gd name="connsiteX61" fmla="*/ 9083 w 10000"/>
                <a:gd name="connsiteY61" fmla="*/ 6433 h 10000"/>
                <a:gd name="connsiteX62" fmla="*/ 8921 w 10000"/>
                <a:gd name="connsiteY62" fmla="*/ 6580 h 10000"/>
                <a:gd name="connsiteX63" fmla="*/ 8787 w 10000"/>
                <a:gd name="connsiteY63" fmla="*/ 6821 h 10000"/>
                <a:gd name="connsiteX64" fmla="*/ 8650 w 10000"/>
                <a:gd name="connsiteY64" fmla="*/ 6601 h 10000"/>
                <a:gd name="connsiteX65" fmla="*/ 8525 w 10000"/>
                <a:gd name="connsiteY65" fmla="*/ 6498 h 10000"/>
                <a:gd name="connsiteX66" fmla="*/ 8434 w 10000"/>
                <a:gd name="connsiteY66" fmla="*/ 6594 h 10000"/>
                <a:gd name="connsiteX67" fmla="*/ 8495 w 10000"/>
                <a:gd name="connsiteY67" fmla="*/ 6669 h 10000"/>
                <a:gd name="connsiteX68" fmla="*/ 8495 w 10000"/>
                <a:gd name="connsiteY68" fmla="*/ 6889 h 10000"/>
                <a:gd name="connsiteX69" fmla="*/ 8565 w 10000"/>
                <a:gd name="connsiteY69" fmla="*/ 7076 h 10000"/>
                <a:gd name="connsiteX70" fmla="*/ 8464 w 10000"/>
                <a:gd name="connsiteY70" fmla="*/ 7256 h 10000"/>
                <a:gd name="connsiteX71" fmla="*/ 8440 w 10000"/>
                <a:gd name="connsiteY71" fmla="*/ 7181 h 10000"/>
                <a:gd name="connsiteX72" fmla="*/ 8236 w 10000"/>
                <a:gd name="connsiteY72" fmla="*/ 7174 h 10000"/>
                <a:gd name="connsiteX73" fmla="*/ 8093 w 10000"/>
                <a:gd name="connsiteY73" fmla="*/ 7028 h 10000"/>
                <a:gd name="connsiteX74" fmla="*/ 8044 w 10000"/>
                <a:gd name="connsiteY74" fmla="*/ 6821 h 10000"/>
                <a:gd name="connsiteX75" fmla="*/ 7943 w 10000"/>
                <a:gd name="connsiteY75" fmla="*/ 6682 h 10000"/>
                <a:gd name="connsiteX76" fmla="*/ 7864 w 10000"/>
                <a:gd name="connsiteY76" fmla="*/ 6525 h 10000"/>
                <a:gd name="connsiteX77" fmla="*/ 7788 w 10000"/>
                <a:gd name="connsiteY77" fmla="*/ 6478 h 10000"/>
                <a:gd name="connsiteX78" fmla="*/ 7727 w 10000"/>
                <a:gd name="connsiteY78" fmla="*/ 6580 h 10000"/>
                <a:gd name="connsiteX79" fmla="*/ 7636 w 10000"/>
                <a:gd name="connsiteY79" fmla="*/ 6587 h 10000"/>
                <a:gd name="connsiteX80" fmla="*/ 7523 w 10000"/>
                <a:gd name="connsiteY80" fmla="*/ 6669 h 10000"/>
                <a:gd name="connsiteX81" fmla="*/ 7553 w 10000"/>
                <a:gd name="connsiteY81" fmla="*/ 6899 h 10000"/>
                <a:gd name="connsiteX82" fmla="*/ 7438 w 10000"/>
                <a:gd name="connsiteY82" fmla="*/ 6947 h 10000"/>
                <a:gd name="connsiteX83" fmla="*/ 7355 w 10000"/>
                <a:gd name="connsiteY83" fmla="*/ 6913 h 10000"/>
                <a:gd name="connsiteX84" fmla="*/ 7270 w 10000"/>
                <a:gd name="connsiteY84" fmla="*/ 7035 h 10000"/>
                <a:gd name="connsiteX85" fmla="*/ 7151 w 10000"/>
                <a:gd name="connsiteY85" fmla="*/ 7028 h 10000"/>
                <a:gd name="connsiteX86" fmla="*/ 6996 w 10000"/>
                <a:gd name="connsiteY86" fmla="*/ 7215 h 10000"/>
                <a:gd name="connsiteX87" fmla="*/ 6849 w 10000"/>
                <a:gd name="connsiteY87" fmla="*/ 7228 h 10000"/>
                <a:gd name="connsiteX88" fmla="*/ 6798 w 10000"/>
                <a:gd name="connsiteY88" fmla="*/ 6967 h 10000"/>
                <a:gd name="connsiteX89" fmla="*/ 6651 w 10000"/>
                <a:gd name="connsiteY89" fmla="*/ 6954 h 10000"/>
                <a:gd name="connsiteX90" fmla="*/ 6575 w 10000"/>
                <a:gd name="connsiteY90" fmla="*/ 7096 h 10000"/>
                <a:gd name="connsiteX91" fmla="*/ 6557 w 10000"/>
                <a:gd name="connsiteY91" fmla="*/ 7262 h 10000"/>
                <a:gd name="connsiteX92" fmla="*/ 6459 w 10000"/>
                <a:gd name="connsiteY92" fmla="*/ 7396 h 10000"/>
                <a:gd name="connsiteX93" fmla="*/ 6496 w 10000"/>
                <a:gd name="connsiteY93" fmla="*/ 7536 h 10000"/>
                <a:gd name="connsiteX94" fmla="*/ 6450 w 10000"/>
                <a:gd name="connsiteY94" fmla="*/ 7617 h 10000"/>
                <a:gd name="connsiteX95" fmla="*/ 6658 w 10000"/>
                <a:gd name="connsiteY95" fmla="*/ 7913 h 10000"/>
                <a:gd name="connsiteX96" fmla="*/ 6322 w 10000"/>
                <a:gd name="connsiteY96" fmla="*/ 8058 h 10000"/>
                <a:gd name="connsiteX97" fmla="*/ 6137 w 10000"/>
                <a:gd name="connsiteY97" fmla="*/ 8058 h 10000"/>
                <a:gd name="connsiteX98" fmla="*/ 5874 w 10000"/>
                <a:gd name="connsiteY98" fmla="*/ 8165 h 10000"/>
                <a:gd name="connsiteX99" fmla="*/ 5728 w 10000"/>
                <a:gd name="connsiteY99" fmla="*/ 8568 h 10000"/>
                <a:gd name="connsiteX100" fmla="*/ 5491 w 10000"/>
                <a:gd name="connsiteY100" fmla="*/ 8667 h 10000"/>
                <a:gd name="connsiteX101" fmla="*/ 5381 w 10000"/>
                <a:gd name="connsiteY101" fmla="*/ 8613 h 10000"/>
                <a:gd name="connsiteX102" fmla="*/ 5274 w 10000"/>
                <a:gd name="connsiteY102" fmla="*/ 8813 h 10000"/>
                <a:gd name="connsiteX103" fmla="*/ 5101 w 10000"/>
                <a:gd name="connsiteY103" fmla="*/ 8748 h 10000"/>
                <a:gd name="connsiteX104" fmla="*/ 4939 w 10000"/>
                <a:gd name="connsiteY104" fmla="*/ 8949 h 10000"/>
                <a:gd name="connsiteX105" fmla="*/ 4878 w 10000"/>
                <a:gd name="connsiteY105" fmla="*/ 9222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8 h 10000"/>
                <a:gd name="connsiteX111" fmla="*/ 3775 w 10000"/>
                <a:gd name="connsiteY111" fmla="*/ 9571 h 10000"/>
                <a:gd name="connsiteX112" fmla="*/ 3641 w 10000"/>
                <a:gd name="connsiteY112" fmla="*/ 9436 h 10000"/>
                <a:gd name="connsiteX113" fmla="*/ 3757 w 10000"/>
                <a:gd name="connsiteY113" fmla="*/ 9185 h 10000"/>
                <a:gd name="connsiteX114" fmla="*/ 3803 w 10000"/>
                <a:gd name="connsiteY114" fmla="*/ 9021 h 10000"/>
                <a:gd name="connsiteX115" fmla="*/ 3702 w 10000"/>
                <a:gd name="connsiteY115" fmla="*/ 8861 h 10000"/>
                <a:gd name="connsiteX116" fmla="*/ 3504 w 10000"/>
                <a:gd name="connsiteY116" fmla="*/ 8922 h 10000"/>
                <a:gd name="connsiteX117" fmla="*/ 3397 w 10000"/>
                <a:gd name="connsiteY117" fmla="*/ 9191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3 h 10000"/>
                <a:gd name="connsiteX124" fmla="*/ 2663 w 10000"/>
                <a:gd name="connsiteY124" fmla="*/ 9378 h 10000"/>
                <a:gd name="connsiteX125" fmla="*/ 2663 w 10000"/>
                <a:gd name="connsiteY125" fmla="*/ 9014 h 10000"/>
                <a:gd name="connsiteX126" fmla="*/ 2526 w 10000"/>
                <a:gd name="connsiteY126" fmla="*/ 8882 h 10000"/>
                <a:gd name="connsiteX127" fmla="*/ 2297 w 10000"/>
                <a:gd name="connsiteY127" fmla="*/ 8888 h 10000"/>
                <a:gd name="connsiteX128" fmla="*/ 2005 w 10000"/>
                <a:gd name="connsiteY128" fmla="*/ 9208 h 10000"/>
                <a:gd name="connsiteX129" fmla="*/ 1597 w 10000"/>
                <a:gd name="connsiteY129" fmla="*/ 9208 h 10000"/>
                <a:gd name="connsiteX130" fmla="*/ 1344 w 10000"/>
                <a:gd name="connsiteY130" fmla="*/ 9061 h 10000"/>
                <a:gd name="connsiteX131" fmla="*/ 1356 w 10000"/>
                <a:gd name="connsiteY131" fmla="*/ 8854 h 10000"/>
                <a:gd name="connsiteX132" fmla="*/ 1152 w 10000"/>
                <a:gd name="connsiteY132" fmla="*/ 8840 h 10000"/>
                <a:gd name="connsiteX133" fmla="*/ 920 w 10000"/>
                <a:gd name="connsiteY133" fmla="*/ 8613 h 10000"/>
                <a:gd name="connsiteX134" fmla="*/ 1069 w 10000"/>
                <a:gd name="connsiteY134" fmla="*/ 8378 h 10000"/>
                <a:gd name="connsiteX135" fmla="*/ 1207 w 10000"/>
                <a:gd name="connsiteY135" fmla="*/ 8334 h 10000"/>
                <a:gd name="connsiteX136" fmla="*/ 1146 w 10000"/>
                <a:gd name="connsiteY136" fmla="*/ 8107 h 10000"/>
                <a:gd name="connsiteX137" fmla="*/ 902 w 10000"/>
                <a:gd name="connsiteY137" fmla="*/ 8011 h 10000"/>
                <a:gd name="connsiteX138" fmla="*/ 619 w 10000"/>
                <a:gd name="connsiteY138" fmla="*/ 8052 h 10000"/>
                <a:gd name="connsiteX139" fmla="*/ 475 w 10000"/>
                <a:gd name="connsiteY139" fmla="*/ 8239 h 10000"/>
                <a:gd name="connsiteX140" fmla="*/ 338 w 10000"/>
                <a:gd name="connsiteY140" fmla="*/ 8219 h 10000"/>
                <a:gd name="connsiteX141" fmla="*/ 104 w 10000"/>
                <a:gd name="connsiteY141" fmla="*/ 7913 h 10000"/>
                <a:gd name="connsiteX142" fmla="*/ 0 w 10000"/>
                <a:gd name="connsiteY142" fmla="*/ 7583 h 10000"/>
                <a:gd name="connsiteX143" fmla="*/ 55 w 10000"/>
                <a:gd name="connsiteY143" fmla="*/ 7389 h 10000"/>
                <a:gd name="connsiteX144" fmla="*/ 30 w 10000"/>
                <a:gd name="connsiteY144" fmla="*/ 6967 h 10000"/>
                <a:gd name="connsiteX145" fmla="*/ 43 w 10000"/>
                <a:gd name="connsiteY145" fmla="*/ 6974 h 10000"/>
                <a:gd name="connsiteX146" fmla="*/ 91 w 10000"/>
                <a:gd name="connsiteY146" fmla="*/ 6974 h 10000"/>
                <a:gd name="connsiteX147" fmla="*/ 158 w 10000"/>
                <a:gd name="connsiteY147" fmla="*/ 6981 h 10000"/>
                <a:gd name="connsiteX148" fmla="*/ 241 w 10000"/>
                <a:gd name="connsiteY148" fmla="*/ 6994 h 10000"/>
                <a:gd name="connsiteX149" fmla="*/ 332 w 10000"/>
                <a:gd name="connsiteY149" fmla="*/ 7001 h 10000"/>
                <a:gd name="connsiteX150" fmla="*/ 420 w 10000"/>
                <a:gd name="connsiteY150" fmla="*/ 7015 h 10000"/>
                <a:gd name="connsiteX151" fmla="*/ 506 w 10000"/>
                <a:gd name="connsiteY151" fmla="*/ 7028 h 10000"/>
                <a:gd name="connsiteX152" fmla="*/ 576 w 10000"/>
                <a:gd name="connsiteY152" fmla="*/ 7042 h 10000"/>
                <a:gd name="connsiteX153" fmla="*/ 631 w 10000"/>
                <a:gd name="connsiteY153" fmla="*/ 7055 h 10000"/>
                <a:gd name="connsiteX154" fmla="*/ 740 w 10000"/>
                <a:gd name="connsiteY154" fmla="*/ 7083 h 10000"/>
                <a:gd name="connsiteX155" fmla="*/ 847 w 10000"/>
                <a:gd name="connsiteY155" fmla="*/ 7083 h 10000"/>
                <a:gd name="connsiteX156" fmla="*/ 938 w 10000"/>
                <a:gd name="connsiteY156" fmla="*/ 7055 h 10000"/>
                <a:gd name="connsiteX157" fmla="*/ 984 w 10000"/>
                <a:gd name="connsiteY157" fmla="*/ 7035 h 10000"/>
                <a:gd name="connsiteX158" fmla="*/ 1027 w 10000"/>
                <a:gd name="connsiteY158" fmla="*/ 7015 h 10000"/>
                <a:gd name="connsiteX159" fmla="*/ 1069 w 10000"/>
                <a:gd name="connsiteY159" fmla="*/ 7008 h 10000"/>
                <a:gd name="connsiteX160" fmla="*/ 1118 w 10000"/>
                <a:gd name="connsiteY160" fmla="*/ 7001 h 10000"/>
                <a:gd name="connsiteX161" fmla="*/ 1176 w 10000"/>
                <a:gd name="connsiteY161" fmla="*/ 7015 h 10000"/>
                <a:gd name="connsiteX162" fmla="*/ 1255 w 10000"/>
                <a:gd name="connsiteY162" fmla="*/ 7035 h 10000"/>
                <a:gd name="connsiteX163" fmla="*/ 1344 w 10000"/>
                <a:gd name="connsiteY163" fmla="*/ 7049 h 10000"/>
                <a:gd name="connsiteX164" fmla="*/ 1441 w 10000"/>
                <a:gd name="connsiteY164" fmla="*/ 7062 h 10000"/>
                <a:gd name="connsiteX165" fmla="*/ 1517 w 10000"/>
                <a:gd name="connsiteY165" fmla="*/ 7076 h 10000"/>
                <a:gd name="connsiteX166" fmla="*/ 1578 w 10000"/>
                <a:gd name="connsiteY166" fmla="*/ 7076 h 10000"/>
                <a:gd name="connsiteX167" fmla="*/ 1651 w 10000"/>
                <a:gd name="connsiteY167" fmla="*/ 7083 h 10000"/>
                <a:gd name="connsiteX168" fmla="*/ 1706 w 10000"/>
                <a:gd name="connsiteY168" fmla="*/ 7103 h 10000"/>
                <a:gd name="connsiteX169" fmla="*/ 1752 w 10000"/>
                <a:gd name="connsiteY169" fmla="*/ 7133 h 10000"/>
                <a:gd name="connsiteX170" fmla="*/ 1795 w 10000"/>
                <a:gd name="connsiteY170" fmla="*/ 7181 h 10000"/>
                <a:gd name="connsiteX171" fmla="*/ 1849 w 10000"/>
                <a:gd name="connsiteY171" fmla="*/ 7235 h 10000"/>
                <a:gd name="connsiteX172" fmla="*/ 1907 w 10000"/>
                <a:gd name="connsiteY172" fmla="*/ 7283 h 10000"/>
                <a:gd name="connsiteX173" fmla="*/ 1968 w 10000"/>
                <a:gd name="connsiteY173" fmla="*/ 7311 h 10000"/>
                <a:gd name="connsiteX174" fmla="*/ 2029 w 10000"/>
                <a:gd name="connsiteY174" fmla="*/ 7335 h 10000"/>
                <a:gd name="connsiteX175" fmla="*/ 2087 w 10000"/>
                <a:gd name="connsiteY175" fmla="*/ 7369 h 10000"/>
                <a:gd name="connsiteX176" fmla="*/ 2160 w 10000"/>
                <a:gd name="connsiteY176" fmla="*/ 7403 h 10000"/>
                <a:gd name="connsiteX177" fmla="*/ 2252 w 10000"/>
                <a:gd name="connsiteY177" fmla="*/ 7436 h 10000"/>
                <a:gd name="connsiteX178" fmla="*/ 2322 w 10000"/>
                <a:gd name="connsiteY178" fmla="*/ 7450 h 10000"/>
                <a:gd name="connsiteX179" fmla="*/ 2413 w 10000"/>
                <a:gd name="connsiteY179" fmla="*/ 7457 h 10000"/>
                <a:gd name="connsiteX180" fmla="*/ 2502 w 10000"/>
                <a:gd name="connsiteY180" fmla="*/ 7464 h 10000"/>
                <a:gd name="connsiteX181" fmla="*/ 2593 w 10000"/>
                <a:gd name="connsiteY181" fmla="*/ 7464 h 10000"/>
                <a:gd name="connsiteX182" fmla="*/ 2663 w 10000"/>
                <a:gd name="connsiteY182" fmla="*/ 7464 h 10000"/>
                <a:gd name="connsiteX183" fmla="*/ 2718 w 10000"/>
                <a:gd name="connsiteY183" fmla="*/ 7470 h 10000"/>
                <a:gd name="connsiteX184" fmla="*/ 2754 w 10000"/>
                <a:gd name="connsiteY184" fmla="*/ 7484 h 10000"/>
                <a:gd name="connsiteX185" fmla="*/ 2785 w 10000"/>
                <a:gd name="connsiteY185" fmla="*/ 7512 h 10000"/>
                <a:gd name="connsiteX186" fmla="*/ 2815 w 10000"/>
                <a:gd name="connsiteY186" fmla="*/ 7543 h 10000"/>
                <a:gd name="connsiteX187" fmla="*/ 2849 w 10000"/>
                <a:gd name="connsiteY187" fmla="*/ 7570 h 10000"/>
                <a:gd name="connsiteX188" fmla="*/ 2885 w 10000"/>
                <a:gd name="connsiteY188" fmla="*/ 7583 h 10000"/>
                <a:gd name="connsiteX189" fmla="*/ 2940 w 10000"/>
                <a:gd name="connsiteY189" fmla="*/ 7590 h 10000"/>
                <a:gd name="connsiteX190" fmla="*/ 3001 w 10000"/>
                <a:gd name="connsiteY190" fmla="*/ 7577 h 10000"/>
                <a:gd name="connsiteX191" fmla="*/ 3053 w 10000"/>
                <a:gd name="connsiteY191" fmla="*/ 7543 h 10000"/>
                <a:gd name="connsiteX192" fmla="*/ 3120 w 10000"/>
                <a:gd name="connsiteY192" fmla="*/ 7484 h 10000"/>
                <a:gd name="connsiteX193" fmla="*/ 3193 w 10000"/>
                <a:gd name="connsiteY193" fmla="*/ 7416 h 10000"/>
                <a:gd name="connsiteX194" fmla="*/ 3269 w 10000"/>
                <a:gd name="connsiteY194" fmla="*/ 7362 h 10000"/>
                <a:gd name="connsiteX195" fmla="*/ 3361 w 10000"/>
                <a:gd name="connsiteY195" fmla="*/ 7314 h 10000"/>
                <a:gd name="connsiteX196" fmla="*/ 3455 w 10000"/>
                <a:gd name="connsiteY196" fmla="*/ 7269 h 10000"/>
                <a:gd name="connsiteX197" fmla="*/ 3547 w 10000"/>
                <a:gd name="connsiteY197" fmla="*/ 7222 h 10000"/>
                <a:gd name="connsiteX198" fmla="*/ 3653 w 10000"/>
                <a:gd name="connsiteY198" fmla="*/ 7167 h 10000"/>
                <a:gd name="connsiteX199" fmla="*/ 3781 w 10000"/>
                <a:gd name="connsiteY199" fmla="*/ 7113 h 10000"/>
                <a:gd name="connsiteX200" fmla="*/ 3906 w 10000"/>
                <a:gd name="connsiteY200" fmla="*/ 7076 h 10000"/>
                <a:gd name="connsiteX201" fmla="*/ 4037 w 10000"/>
                <a:gd name="connsiteY201" fmla="*/ 7049 h 10000"/>
                <a:gd name="connsiteX202" fmla="*/ 4098 w 10000"/>
                <a:gd name="connsiteY202" fmla="*/ 7042 h 10000"/>
                <a:gd name="connsiteX203" fmla="*/ 4135 w 10000"/>
                <a:gd name="connsiteY203" fmla="*/ 7042 h 10000"/>
                <a:gd name="connsiteX204" fmla="*/ 4153 w 10000"/>
                <a:gd name="connsiteY204" fmla="*/ 7049 h 10000"/>
                <a:gd name="connsiteX205" fmla="*/ 4165 w 10000"/>
                <a:gd name="connsiteY205" fmla="*/ 7049 h 10000"/>
                <a:gd name="connsiteX206" fmla="*/ 4177 w 10000"/>
                <a:gd name="connsiteY206" fmla="*/ 7055 h 10000"/>
                <a:gd name="connsiteX207" fmla="*/ 4199 w 10000"/>
                <a:gd name="connsiteY207" fmla="*/ 7055 h 10000"/>
                <a:gd name="connsiteX208" fmla="*/ 4241 w 10000"/>
                <a:gd name="connsiteY208" fmla="*/ 7055 h 10000"/>
                <a:gd name="connsiteX209" fmla="*/ 4321 w 10000"/>
                <a:gd name="connsiteY209" fmla="*/ 7049 h 10000"/>
                <a:gd name="connsiteX210" fmla="*/ 4458 w 10000"/>
                <a:gd name="connsiteY210" fmla="*/ 7035 h 10000"/>
                <a:gd name="connsiteX211" fmla="*/ 4564 w 10000"/>
                <a:gd name="connsiteY211" fmla="*/ 7021 h 10000"/>
                <a:gd name="connsiteX212" fmla="*/ 4650 w 10000"/>
                <a:gd name="connsiteY212" fmla="*/ 7001 h 10000"/>
                <a:gd name="connsiteX213" fmla="*/ 4717 w 10000"/>
                <a:gd name="connsiteY213" fmla="*/ 6981 h 10000"/>
                <a:gd name="connsiteX214" fmla="*/ 4756 w 10000"/>
                <a:gd name="connsiteY214" fmla="*/ 6960 h 10000"/>
                <a:gd name="connsiteX215" fmla="*/ 4787 w 10000"/>
                <a:gd name="connsiteY215" fmla="*/ 6933 h 10000"/>
                <a:gd name="connsiteX216" fmla="*/ 4805 w 10000"/>
                <a:gd name="connsiteY216" fmla="*/ 6899 h 10000"/>
                <a:gd name="connsiteX217" fmla="*/ 4817 w 10000"/>
                <a:gd name="connsiteY217" fmla="*/ 6882 h 10000"/>
                <a:gd name="connsiteX218" fmla="*/ 4842 w 10000"/>
                <a:gd name="connsiteY218" fmla="*/ 6862 h 10000"/>
                <a:gd name="connsiteX219" fmla="*/ 4884 w 10000"/>
                <a:gd name="connsiteY219" fmla="*/ 6842 h 10000"/>
                <a:gd name="connsiteX220" fmla="*/ 4942 w 10000"/>
                <a:gd name="connsiteY220" fmla="*/ 6828 h 10000"/>
                <a:gd name="connsiteX221" fmla="*/ 4997 w 10000"/>
                <a:gd name="connsiteY221" fmla="*/ 6801 h 10000"/>
                <a:gd name="connsiteX222" fmla="*/ 5046 w 10000"/>
                <a:gd name="connsiteY222" fmla="*/ 6760 h 10000"/>
                <a:gd name="connsiteX223" fmla="*/ 5082 w 10000"/>
                <a:gd name="connsiteY223" fmla="*/ 6692 h 10000"/>
                <a:gd name="connsiteX224" fmla="*/ 5101 w 10000"/>
                <a:gd name="connsiteY224" fmla="*/ 6635 h 10000"/>
                <a:gd name="connsiteX225" fmla="*/ 5119 w 10000"/>
                <a:gd name="connsiteY225" fmla="*/ 6580 h 10000"/>
                <a:gd name="connsiteX226" fmla="*/ 5134 w 10000"/>
                <a:gd name="connsiteY226" fmla="*/ 6532 h 10000"/>
                <a:gd name="connsiteX227" fmla="*/ 5171 w 10000"/>
                <a:gd name="connsiteY227" fmla="*/ 6484 h 10000"/>
                <a:gd name="connsiteX228" fmla="*/ 5225 w 10000"/>
                <a:gd name="connsiteY228" fmla="*/ 6440 h 10000"/>
                <a:gd name="connsiteX229" fmla="*/ 5293 w 10000"/>
                <a:gd name="connsiteY229" fmla="*/ 6400 h 10000"/>
                <a:gd name="connsiteX230" fmla="*/ 5338 w 10000"/>
                <a:gd name="connsiteY230" fmla="*/ 6366 h 10000"/>
                <a:gd name="connsiteX231" fmla="*/ 5375 w 10000"/>
                <a:gd name="connsiteY231" fmla="*/ 6345 h 10000"/>
                <a:gd name="connsiteX232" fmla="*/ 5399 w 10000"/>
                <a:gd name="connsiteY232" fmla="*/ 6325 h 10000"/>
                <a:gd name="connsiteX233" fmla="*/ 5424 w 10000"/>
                <a:gd name="connsiteY233" fmla="*/ 6305 h 10000"/>
                <a:gd name="connsiteX234" fmla="*/ 5454 w 10000"/>
                <a:gd name="connsiteY234" fmla="*/ 6284 h 10000"/>
                <a:gd name="connsiteX235" fmla="*/ 5497 w 10000"/>
                <a:gd name="connsiteY235" fmla="*/ 6264 h 10000"/>
                <a:gd name="connsiteX236" fmla="*/ 5536 w 10000"/>
                <a:gd name="connsiteY236" fmla="*/ 6240 h 10000"/>
                <a:gd name="connsiteX237" fmla="*/ 5579 w 10000"/>
                <a:gd name="connsiteY237" fmla="*/ 6206 h 10000"/>
                <a:gd name="connsiteX238" fmla="*/ 5597 w 10000"/>
                <a:gd name="connsiteY238" fmla="*/ 6172 h 10000"/>
                <a:gd name="connsiteX239" fmla="*/ 5597 w 10000"/>
                <a:gd name="connsiteY239" fmla="*/ 6138 h 10000"/>
                <a:gd name="connsiteX240" fmla="*/ 5561 w 10000"/>
                <a:gd name="connsiteY240" fmla="*/ 6084 h 10000"/>
                <a:gd name="connsiteX241" fmla="*/ 5512 w 10000"/>
                <a:gd name="connsiteY241" fmla="*/ 6033 h 10000"/>
                <a:gd name="connsiteX242" fmla="*/ 5466 w 10000"/>
                <a:gd name="connsiteY242" fmla="*/ 5972 h 10000"/>
                <a:gd name="connsiteX243" fmla="*/ 5424 w 10000"/>
                <a:gd name="connsiteY243" fmla="*/ 5911 h 10000"/>
                <a:gd name="connsiteX244" fmla="*/ 5399 w 10000"/>
                <a:gd name="connsiteY244" fmla="*/ 5850 h 10000"/>
                <a:gd name="connsiteX245" fmla="*/ 5399 w 10000"/>
                <a:gd name="connsiteY245" fmla="*/ 5784 h 10000"/>
                <a:gd name="connsiteX246" fmla="*/ 5399 w 10000"/>
                <a:gd name="connsiteY246" fmla="*/ 5688 h 10000"/>
                <a:gd name="connsiteX247" fmla="*/ 5411 w 10000"/>
                <a:gd name="connsiteY247" fmla="*/ 5597 h 10000"/>
                <a:gd name="connsiteX248" fmla="*/ 5430 w 10000"/>
                <a:gd name="connsiteY248" fmla="*/ 5515 h 10000"/>
                <a:gd name="connsiteX249" fmla="*/ 5454 w 10000"/>
                <a:gd name="connsiteY249" fmla="*/ 5447 h 10000"/>
                <a:gd name="connsiteX250" fmla="*/ 5503 w 10000"/>
                <a:gd name="connsiteY250" fmla="*/ 5396 h 10000"/>
                <a:gd name="connsiteX251" fmla="*/ 5555 w 10000"/>
                <a:gd name="connsiteY251" fmla="*/ 5369 h 10000"/>
                <a:gd name="connsiteX252" fmla="*/ 5615 w 10000"/>
                <a:gd name="connsiteY252" fmla="*/ 5356 h 10000"/>
                <a:gd name="connsiteX253" fmla="*/ 5676 w 10000"/>
                <a:gd name="connsiteY253" fmla="*/ 5369 h 10000"/>
                <a:gd name="connsiteX254" fmla="*/ 5740 w 10000"/>
                <a:gd name="connsiteY254" fmla="*/ 5410 h 10000"/>
                <a:gd name="connsiteX255" fmla="*/ 5820 w 10000"/>
                <a:gd name="connsiteY255" fmla="*/ 5441 h 10000"/>
                <a:gd name="connsiteX256" fmla="*/ 5902 w 10000"/>
                <a:gd name="connsiteY256" fmla="*/ 5468 h 10000"/>
                <a:gd name="connsiteX257" fmla="*/ 5981 w 10000"/>
                <a:gd name="connsiteY257" fmla="*/ 5475 h 10000"/>
                <a:gd name="connsiteX258" fmla="*/ 6048 w 10000"/>
                <a:gd name="connsiteY258" fmla="*/ 5468 h 10000"/>
                <a:gd name="connsiteX259" fmla="*/ 6100 w 10000"/>
                <a:gd name="connsiteY259" fmla="*/ 5468 h 10000"/>
                <a:gd name="connsiteX260" fmla="*/ 6155 w 10000"/>
                <a:gd name="connsiteY260" fmla="*/ 5461 h 10000"/>
                <a:gd name="connsiteX261" fmla="*/ 6197 w 10000"/>
                <a:gd name="connsiteY261" fmla="*/ 5447 h 10000"/>
                <a:gd name="connsiteX262" fmla="*/ 6234 w 10000"/>
                <a:gd name="connsiteY262" fmla="*/ 5410 h 10000"/>
                <a:gd name="connsiteX263" fmla="*/ 6271 w 10000"/>
                <a:gd name="connsiteY263" fmla="*/ 5356 h 10000"/>
                <a:gd name="connsiteX264" fmla="*/ 6310 w 10000"/>
                <a:gd name="connsiteY264" fmla="*/ 5288 h 10000"/>
                <a:gd name="connsiteX265" fmla="*/ 6353 w 10000"/>
                <a:gd name="connsiteY265" fmla="*/ 5210 h 10000"/>
                <a:gd name="connsiteX266" fmla="*/ 6402 w 10000"/>
                <a:gd name="connsiteY266" fmla="*/ 5142 h 10000"/>
                <a:gd name="connsiteX267" fmla="*/ 6450 w 10000"/>
                <a:gd name="connsiteY267" fmla="*/ 5088 h 10000"/>
                <a:gd name="connsiteX268" fmla="*/ 6490 w 10000"/>
                <a:gd name="connsiteY268" fmla="*/ 5061 h 10000"/>
                <a:gd name="connsiteX269" fmla="*/ 6539 w 10000"/>
                <a:gd name="connsiteY269" fmla="*/ 5047 h 10000"/>
                <a:gd name="connsiteX270" fmla="*/ 6600 w 10000"/>
                <a:gd name="connsiteY270" fmla="*/ 5040 h 10000"/>
                <a:gd name="connsiteX271" fmla="*/ 6670 w 10000"/>
                <a:gd name="connsiteY271" fmla="*/ 5033 h 10000"/>
                <a:gd name="connsiteX272" fmla="*/ 6743 w 10000"/>
                <a:gd name="connsiteY272" fmla="*/ 5027 h 10000"/>
                <a:gd name="connsiteX273" fmla="*/ 6798 w 10000"/>
                <a:gd name="connsiteY273" fmla="*/ 5020 h 10000"/>
                <a:gd name="connsiteX274" fmla="*/ 6834 w 10000"/>
                <a:gd name="connsiteY274" fmla="*/ 5003 h 10000"/>
                <a:gd name="connsiteX275" fmla="*/ 6868 w 10000"/>
                <a:gd name="connsiteY275" fmla="*/ 4975 h 10000"/>
                <a:gd name="connsiteX276" fmla="*/ 6910 w 10000"/>
                <a:gd name="connsiteY276" fmla="*/ 4927 h 10000"/>
                <a:gd name="connsiteX277" fmla="*/ 6959 w 10000"/>
                <a:gd name="connsiteY277" fmla="*/ 4866 h 10000"/>
                <a:gd name="connsiteX278" fmla="*/ 7002 w 10000"/>
                <a:gd name="connsiteY278" fmla="*/ 4812 h 10000"/>
                <a:gd name="connsiteX279" fmla="*/ 7032 w 10000"/>
                <a:gd name="connsiteY279" fmla="*/ 4768 h 10000"/>
                <a:gd name="connsiteX280" fmla="*/ 7041 w 10000"/>
                <a:gd name="connsiteY280" fmla="*/ 4700 h 10000"/>
                <a:gd name="connsiteX281" fmla="*/ 7054 w 10000"/>
                <a:gd name="connsiteY281" fmla="*/ 4618 h 10000"/>
                <a:gd name="connsiteX282" fmla="*/ 7072 w 10000"/>
                <a:gd name="connsiteY282" fmla="*/ 4547 h 10000"/>
                <a:gd name="connsiteX283" fmla="*/ 7102 w 10000"/>
                <a:gd name="connsiteY283" fmla="*/ 4479 h 10000"/>
                <a:gd name="connsiteX284" fmla="*/ 7163 w 10000"/>
                <a:gd name="connsiteY284" fmla="*/ 4411 h 10000"/>
                <a:gd name="connsiteX285" fmla="*/ 7233 w 10000"/>
                <a:gd name="connsiteY285" fmla="*/ 4354 h 10000"/>
                <a:gd name="connsiteX286" fmla="*/ 7319 w 10000"/>
                <a:gd name="connsiteY286" fmla="*/ 4320 h 10000"/>
                <a:gd name="connsiteX287" fmla="*/ 7361 w 10000"/>
                <a:gd name="connsiteY287" fmla="*/ 4299 h 10000"/>
                <a:gd name="connsiteX288" fmla="*/ 7392 w 10000"/>
                <a:gd name="connsiteY288" fmla="*/ 4272 h 10000"/>
                <a:gd name="connsiteX289" fmla="*/ 7413 w 10000"/>
                <a:gd name="connsiteY289" fmla="*/ 4232 h 10000"/>
                <a:gd name="connsiteX290" fmla="*/ 7444 w 10000"/>
                <a:gd name="connsiteY290" fmla="*/ 4197 h 10000"/>
                <a:gd name="connsiteX291" fmla="*/ 7480 w 10000"/>
                <a:gd name="connsiteY291" fmla="*/ 4170 h 10000"/>
                <a:gd name="connsiteX292" fmla="*/ 7523 w 10000"/>
                <a:gd name="connsiteY292" fmla="*/ 4152 h 10000"/>
                <a:gd name="connsiteX293" fmla="*/ 7578 w 10000"/>
                <a:gd name="connsiteY293" fmla="*/ 4118 h 10000"/>
                <a:gd name="connsiteX294" fmla="*/ 7648 w 10000"/>
                <a:gd name="connsiteY294" fmla="*/ 4077 h 10000"/>
                <a:gd name="connsiteX295" fmla="*/ 7721 w 10000"/>
                <a:gd name="connsiteY295" fmla="*/ 4043 h 10000"/>
                <a:gd name="connsiteX296" fmla="*/ 7797 w 10000"/>
                <a:gd name="connsiteY296" fmla="*/ 4023 h 10000"/>
                <a:gd name="connsiteX297" fmla="*/ 7870 w 10000"/>
                <a:gd name="connsiteY297" fmla="*/ 4016 h 10000"/>
                <a:gd name="connsiteX298" fmla="*/ 7943 w 10000"/>
                <a:gd name="connsiteY298" fmla="*/ 4023 h 10000"/>
                <a:gd name="connsiteX299" fmla="*/ 8007 w 10000"/>
                <a:gd name="connsiteY299" fmla="*/ 4043 h 10000"/>
                <a:gd name="connsiteX300" fmla="*/ 8080 w 10000"/>
                <a:gd name="connsiteY300" fmla="*/ 4057 h 10000"/>
                <a:gd name="connsiteX301" fmla="*/ 8135 w 10000"/>
                <a:gd name="connsiteY301" fmla="*/ 4070 h 10000"/>
                <a:gd name="connsiteX302" fmla="*/ 8181 w 10000"/>
                <a:gd name="connsiteY302" fmla="*/ 4070 h 10000"/>
                <a:gd name="connsiteX303" fmla="*/ 8218 w 10000"/>
                <a:gd name="connsiteY303" fmla="*/ 4050 h 10000"/>
                <a:gd name="connsiteX304" fmla="*/ 8248 w 10000"/>
                <a:gd name="connsiteY304" fmla="*/ 4002 h 10000"/>
                <a:gd name="connsiteX305" fmla="*/ 8266 w 10000"/>
                <a:gd name="connsiteY305" fmla="*/ 3962 h 10000"/>
                <a:gd name="connsiteX306" fmla="*/ 8266 w 10000"/>
                <a:gd name="connsiteY306" fmla="*/ 3917 h 10000"/>
                <a:gd name="connsiteX307" fmla="*/ 8248 w 10000"/>
                <a:gd name="connsiteY307" fmla="*/ 3856 h 10000"/>
                <a:gd name="connsiteX308" fmla="*/ 8211 w 10000"/>
                <a:gd name="connsiteY308" fmla="*/ 3809 h 10000"/>
                <a:gd name="connsiteX309" fmla="*/ 8172 w 10000"/>
                <a:gd name="connsiteY309" fmla="*/ 3748 h 10000"/>
                <a:gd name="connsiteX310" fmla="*/ 8111 w 10000"/>
                <a:gd name="connsiteY310" fmla="*/ 3683 h 10000"/>
                <a:gd name="connsiteX311" fmla="*/ 8056 w 10000"/>
                <a:gd name="connsiteY311" fmla="*/ 3622 h 10000"/>
                <a:gd name="connsiteX312" fmla="*/ 8001 w 10000"/>
                <a:gd name="connsiteY312" fmla="*/ 3568 h 10000"/>
                <a:gd name="connsiteX313" fmla="*/ 7956 w 10000"/>
                <a:gd name="connsiteY313" fmla="*/ 3524 h 10000"/>
                <a:gd name="connsiteX314" fmla="*/ 7846 w 10000"/>
                <a:gd name="connsiteY314" fmla="*/ 3435 h 10000"/>
                <a:gd name="connsiteX315" fmla="*/ 7733 w 10000"/>
                <a:gd name="connsiteY315" fmla="*/ 3394 h 10000"/>
                <a:gd name="connsiteX316" fmla="*/ 7690 w 10000"/>
                <a:gd name="connsiteY316" fmla="*/ 3373 h 10000"/>
                <a:gd name="connsiteX317" fmla="*/ 7648 w 10000"/>
                <a:gd name="connsiteY317" fmla="*/ 3346 h 10000"/>
                <a:gd name="connsiteX318" fmla="*/ 7611 w 10000"/>
                <a:gd name="connsiteY318" fmla="*/ 3333 h 10000"/>
                <a:gd name="connsiteX319" fmla="*/ 7572 w 10000"/>
                <a:gd name="connsiteY319" fmla="*/ 3326 h 10000"/>
                <a:gd name="connsiteX320" fmla="*/ 7523 w 10000"/>
                <a:gd name="connsiteY320" fmla="*/ 3346 h 10000"/>
                <a:gd name="connsiteX321" fmla="*/ 7474 w 10000"/>
                <a:gd name="connsiteY321" fmla="*/ 3401 h 10000"/>
                <a:gd name="connsiteX322" fmla="*/ 7431 w 10000"/>
                <a:gd name="connsiteY322" fmla="*/ 3463 h 10000"/>
                <a:gd name="connsiteX323" fmla="*/ 7392 w 10000"/>
                <a:gd name="connsiteY323" fmla="*/ 3517 h 10000"/>
                <a:gd name="connsiteX324" fmla="*/ 7337 w 10000"/>
                <a:gd name="connsiteY324" fmla="*/ 3554 h 10000"/>
                <a:gd name="connsiteX325" fmla="*/ 7294 w 10000"/>
                <a:gd name="connsiteY325" fmla="*/ 3561 h 10000"/>
                <a:gd name="connsiteX326" fmla="*/ 7239 w 10000"/>
                <a:gd name="connsiteY326" fmla="*/ 3548 h 10000"/>
                <a:gd name="connsiteX327" fmla="*/ 7182 w 10000"/>
                <a:gd name="connsiteY327" fmla="*/ 3531 h 10000"/>
                <a:gd name="connsiteX328" fmla="*/ 7121 w 10000"/>
                <a:gd name="connsiteY328" fmla="*/ 3503 h 10000"/>
                <a:gd name="connsiteX329" fmla="*/ 7060 w 10000"/>
                <a:gd name="connsiteY329" fmla="*/ 3490 h 10000"/>
                <a:gd name="connsiteX330" fmla="*/ 7020 w 10000"/>
                <a:gd name="connsiteY330" fmla="*/ 3497 h 10000"/>
                <a:gd name="connsiteX331" fmla="*/ 6984 w 10000"/>
                <a:gd name="connsiteY331" fmla="*/ 3524 h 10000"/>
                <a:gd name="connsiteX332" fmla="*/ 6953 w 10000"/>
                <a:gd name="connsiteY332" fmla="*/ 3561 h 10000"/>
                <a:gd name="connsiteX333" fmla="*/ 6923 w 10000"/>
                <a:gd name="connsiteY333" fmla="*/ 3609 h 10000"/>
                <a:gd name="connsiteX334" fmla="*/ 6886 w 10000"/>
                <a:gd name="connsiteY334" fmla="*/ 3649 h 10000"/>
                <a:gd name="connsiteX335" fmla="*/ 6849 w 10000"/>
                <a:gd name="connsiteY335" fmla="*/ 3676 h 10000"/>
                <a:gd name="connsiteX336" fmla="*/ 6810 w 10000"/>
                <a:gd name="connsiteY336" fmla="*/ 3676 h 10000"/>
                <a:gd name="connsiteX337" fmla="*/ 6737 w 10000"/>
                <a:gd name="connsiteY337" fmla="*/ 3636 h 10000"/>
                <a:gd name="connsiteX338" fmla="*/ 6670 w 10000"/>
                <a:gd name="connsiteY338" fmla="*/ 3588 h 10000"/>
                <a:gd name="connsiteX339" fmla="*/ 6624 w 10000"/>
                <a:gd name="connsiteY339" fmla="*/ 3531 h 10000"/>
                <a:gd name="connsiteX340" fmla="*/ 6606 w 10000"/>
                <a:gd name="connsiteY340" fmla="*/ 3463 h 10000"/>
                <a:gd name="connsiteX341" fmla="*/ 6612 w 10000"/>
                <a:gd name="connsiteY341" fmla="*/ 3414 h 10000"/>
                <a:gd name="connsiteX342" fmla="*/ 6636 w 10000"/>
                <a:gd name="connsiteY342" fmla="*/ 3387 h 10000"/>
                <a:gd name="connsiteX343" fmla="*/ 6658 w 10000"/>
                <a:gd name="connsiteY343" fmla="*/ 3353 h 10000"/>
                <a:gd name="connsiteX344" fmla="*/ 6682 w 10000"/>
                <a:gd name="connsiteY344" fmla="*/ 3319 h 10000"/>
                <a:gd name="connsiteX345" fmla="*/ 6694 w 10000"/>
                <a:gd name="connsiteY345" fmla="*/ 3262 h 10000"/>
                <a:gd name="connsiteX346" fmla="*/ 6700 w 10000"/>
                <a:gd name="connsiteY346" fmla="*/ 3160 h 10000"/>
                <a:gd name="connsiteX347" fmla="*/ 6706 w 10000"/>
                <a:gd name="connsiteY347" fmla="*/ 3048 h 10000"/>
                <a:gd name="connsiteX348" fmla="*/ 6725 w 10000"/>
                <a:gd name="connsiteY348" fmla="*/ 2932 h 10000"/>
                <a:gd name="connsiteX349" fmla="*/ 6755 w 10000"/>
                <a:gd name="connsiteY349" fmla="*/ 2834 h 10000"/>
                <a:gd name="connsiteX350" fmla="*/ 6792 w 10000"/>
                <a:gd name="connsiteY350" fmla="*/ 2739 h 10000"/>
                <a:gd name="connsiteX351" fmla="*/ 6822 w 10000"/>
                <a:gd name="connsiteY351" fmla="*/ 2640 h 10000"/>
                <a:gd name="connsiteX352" fmla="*/ 6849 w 10000"/>
                <a:gd name="connsiteY352" fmla="*/ 2545 h 10000"/>
                <a:gd name="connsiteX353" fmla="*/ 6868 w 10000"/>
                <a:gd name="connsiteY353" fmla="*/ 2479 h 10000"/>
                <a:gd name="connsiteX354" fmla="*/ 6892 w 10000"/>
                <a:gd name="connsiteY354" fmla="*/ 2432 h 10000"/>
                <a:gd name="connsiteX355" fmla="*/ 6935 w 10000"/>
                <a:gd name="connsiteY355" fmla="*/ 2404 h 10000"/>
                <a:gd name="connsiteX356" fmla="*/ 6996 w 10000"/>
                <a:gd name="connsiteY356" fmla="*/ 2398 h 10000"/>
                <a:gd name="connsiteX357" fmla="*/ 7060 w 10000"/>
                <a:gd name="connsiteY357" fmla="*/ 2404 h 10000"/>
                <a:gd name="connsiteX358" fmla="*/ 7102 w 10000"/>
                <a:gd name="connsiteY358" fmla="*/ 2425 h 10000"/>
                <a:gd name="connsiteX359" fmla="*/ 7157 w 10000"/>
                <a:gd name="connsiteY359" fmla="*/ 2445 h 10000"/>
                <a:gd name="connsiteX360" fmla="*/ 7206 w 10000"/>
                <a:gd name="connsiteY360" fmla="*/ 2472 h 10000"/>
                <a:gd name="connsiteX361" fmla="*/ 7252 w 10000"/>
                <a:gd name="connsiteY361" fmla="*/ 2482 h 10000"/>
                <a:gd name="connsiteX362" fmla="*/ 7294 w 10000"/>
                <a:gd name="connsiteY362" fmla="*/ 2482 h 10000"/>
                <a:gd name="connsiteX363" fmla="*/ 7331 w 10000"/>
                <a:gd name="connsiteY363" fmla="*/ 2459 h 10000"/>
                <a:gd name="connsiteX364" fmla="*/ 7386 w 10000"/>
                <a:gd name="connsiteY364" fmla="*/ 2370 h 10000"/>
                <a:gd name="connsiteX365" fmla="*/ 7444 w 10000"/>
                <a:gd name="connsiteY365" fmla="*/ 2275 h 10000"/>
                <a:gd name="connsiteX366" fmla="*/ 7505 w 10000"/>
                <a:gd name="connsiteY366" fmla="*/ 2191 h 10000"/>
                <a:gd name="connsiteX367" fmla="*/ 7547 w 10000"/>
                <a:gd name="connsiteY367" fmla="*/ 2157 h 10000"/>
                <a:gd name="connsiteX368" fmla="*/ 7596 w 10000"/>
                <a:gd name="connsiteY368" fmla="*/ 2143 h 10000"/>
                <a:gd name="connsiteX369" fmla="*/ 7636 w 10000"/>
                <a:gd name="connsiteY369" fmla="*/ 2136 h 10000"/>
                <a:gd name="connsiteX370" fmla="*/ 7684 w 10000"/>
                <a:gd name="connsiteY370" fmla="*/ 2123 h 10000"/>
                <a:gd name="connsiteX371" fmla="*/ 7721 w 10000"/>
                <a:gd name="connsiteY371" fmla="*/ 2096 h 10000"/>
                <a:gd name="connsiteX372" fmla="*/ 7739 w 10000"/>
                <a:gd name="connsiteY372" fmla="*/ 2058 h 10000"/>
                <a:gd name="connsiteX373" fmla="*/ 7745 w 10000"/>
                <a:gd name="connsiteY373" fmla="*/ 2004 h 10000"/>
                <a:gd name="connsiteX374" fmla="*/ 7733 w 10000"/>
                <a:gd name="connsiteY374" fmla="*/ 1943 h 10000"/>
                <a:gd name="connsiteX375" fmla="*/ 7721 w 10000"/>
                <a:gd name="connsiteY375" fmla="*/ 1888 h 10000"/>
                <a:gd name="connsiteX376" fmla="*/ 7709 w 10000"/>
                <a:gd name="connsiteY376" fmla="*/ 1844 h 10000"/>
                <a:gd name="connsiteX377" fmla="*/ 7715 w 10000"/>
                <a:gd name="connsiteY377" fmla="*/ 1796 h 10000"/>
                <a:gd name="connsiteX378" fmla="*/ 7727 w 10000"/>
                <a:gd name="connsiteY378" fmla="*/ 1742 h 10000"/>
                <a:gd name="connsiteX379" fmla="*/ 7745 w 10000"/>
                <a:gd name="connsiteY379" fmla="*/ 1674 h 10000"/>
                <a:gd name="connsiteX380" fmla="*/ 7770 w 10000"/>
                <a:gd name="connsiteY380" fmla="*/ 1603 h 10000"/>
                <a:gd name="connsiteX381" fmla="*/ 7788 w 10000"/>
                <a:gd name="connsiteY381" fmla="*/ 1542 h 10000"/>
                <a:gd name="connsiteX382" fmla="*/ 7803 w 10000"/>
                <a:gd name="connsiteY382" fmla="*/ 1487 h 10000"/>
                <a:gd name="connsiteX383" fmla="*/ 7821 w 10000"/>
                <a:gd name="connsiteY383" fmla="*/ 1396 h 10000"/>
                <a:gd name="connsiteX384" fmla="*/ 7834 w 10000"/>
                <a:gd name="connsiteY384" fmla="*/ 1294 h 10000"/>
                <a:gd name="connsiteX385" fmla="*/ 7858 w 10000"/>
                <a:gd name="connsiteY385" fmla="*/ 1189 h 10000"/>
                <a:gd name="connsiteX386" fmla="*/ 7876 w 10000"/>
                <a:gd name="connsiteY386" fmla="*/ 1127 h 10000"/>
                <a:gd name="connsiteX387" fmla="*/ 7888 w 10000"/>
                <a:gd name="connsiteY387" fmla="*/ 1093 h 10000"/>
                <a:gd name="connsiteX388" fmla="*/ 7907 w 10000"/>
                <a:gd name="connsiteY388" fmla="*/ 1059 h 10000"/>
                <a:gd name="connsiteX389" fmla="*/ 7931 w 10000"/>
                <a:gd name="connsiteY389" fmla="*/ 1018 h 10000"/>
                <a:gd name="connsiteX390" fmla="*/ 7968 w 10000"/>
                <a:gd name="connsiteY390" fmla="*/ 981 h 10000"/>
                <a:gd name="connsiteX391" fmla="*/ 8001 w 10000"/>
                <a:gd name="connsiteY391" fmla="*/ 920 h 10000"/>
                <a:gd name="connsiteX392" fmla="*/ 8020 w 10000"/>
                <a:gd name="connsiteY392" fmla="*/ 865 h 10000"/>
                <a:gd name="connsiteX393" fmla="*/ 8026 w 10000"/>
                <a:gd name="connsiteY393" fmla="*/ 817 h 10000"/>
                <a:gd name="connsiteX394" fmla="*/ 8026 w 10000"/>
                <a:gd name="connsiteY394" fmla="*/ 766 h 10000"/>
                <a:gd name="connsiteX395" fmla="*/ 8185 w 10000"/>
                <a:gd name="connsiteY395" fmla="*/ 3497 h 10000"/>
                <a:gd name="connsiteX396" fmla="*/ 8130 w 10000"/>
                <a:gd name="connsiteY396" fmla="*/ 3481 h 10000"/>
                <a:gd name="connsiteX397" fmla="*/ 8062 w 10000"/>
                <a:gd name="connsiteY397" fmla="*/ 3278 h 10000"/>
                <a:gd name="connsiteX398" fmla="*/ 8593 w 10000"/>
                <a:gd name="connsiteY398" fmla="*/ 2970 h 10000"/>
                <a:gd name="connsiteX399" fmla="*/ 7968 w 10000"/>
                <a:gd name="connsiteY399" fmla="*/ 3543 h 10000"/>
                <a:gd name="connsiteX400" fmla="*/ 8156 w 10000"/>
                <a:gd name="connsiteY400" fmla="*/ 3941 h 10000"/>
                <a:gd name="connsiteX401" fmla="*/ 8230 w 10000"/>
                <a:gd name="connsiteY401" fmla="*/ 3433 h 10000"/>
                <a:gd name="connsiteX402" fmla="*/ 7699 w 10000"/>
                <a:gd name="connsiteY402" fmla="*/ 3838 h 10000"/>
                <a:gd name="connsiteX403" fmla="*/ 7876 w 10000"/>
                <a:gd name="connsiteY403" fmla="*/ 3519 h 10000"/>
                <a:gd name="connsiteX404" fmla="*/ 7953 w 10000"/>
                <a:gd name="connsiteY404" fmla="*/ 3186 h 10000"/>
                <a:gd name="connsiteX405" fmla="*/ 8038 w 10000"/>
                <a:gd name="connsiteY405" fmla="*/ 3550 h 10000"/>
                <a:gd name="connsiteX406" fmla="*/ 7702 w 10000"/>
                <a:gd name="connsiteY406" fmla="*/ 3378 h 10000"/>
                <a:gd name="connsiteX407" fmla="*/ 7874 w 10000"/>
                <a:gd name="connsiteY407" fmla="*/ 2882 h 10000"/>
                <a:gd name="connsiteX408" fmla="*/ 8374 w 10000"/>
                <a:gd name="connsiteY408" fmla="*/ 3638 h 10000"/>
                <a:gd name="connsiteX409" fmla="*/ 8105 w 10000"/>
                <a:gd name="connsiteY409" fmla="*/ 3437 h 10000"/>
                <a:gd name="connsiteX0" fmla="*/ 7776 w 10000"/>
                <a:gd name="connsiteY0" fmla="*/ 371 h 10000"/>
                <a:gd name="connsiteX1" fmla="*/ 7782 w 10000"/>
                <a:gd name="connsiteY1" fmla="*/ 358 h 10000"/>
                <a:gd name="connsiteX2" fmla="*/ 7797 w 10000"/>
                <a:gd name="connsiteY2" fmla="*/ 324 h 10000"/>
                <a:gd name="connsiteX3" fmla="*/ 7828 w 10000"/>
                <a:gd name="connsiteY3" fmla="*/ 276 h 10000"/>
                <a:gd name="connsiteX4" fmla="*/ 7858 w 10000"/>
                <a:gd name="connsiteY4" fmla="*/ 229 h 10000"/>
                <a:gd name="connsiteX5" fmla="*/ 7888 w 10000"/>
                <a:gd name="connsiteY5" fmla="*/ 168 h 10000"/>
                <a:gd name="connsiteX6" fmla="*/ 7925 w 10000"/>
                <a:gd name="connsiteY6" fmla="*/ 124 h 10000"/>
                <a:gd name="connsiteX7" fmla="*/ 7949 w 10000"/>
                <a:gd name="connsiteY7" fmla="*/ 76 h 10000"/>
                <a:gd name="connsiteX8" fmla="*/ 7974 w 10000"/>
                <a:gd name="connsiteY8" fmla="*/ 49 h 10000"/>
                <a:gd name="connsiteX9" fmla="*/ 8007 w 10000"/>
                <a:gd name="connsiteY9" fmla="*/ 22 h 10000"/>
                <a:gd name="connsiteX10" fmla="*/ 8050 w 10000"/>
                <a:gd name="connsiteY10" fmla="*/ 1 h 10000"/>
                <a:gd name="connsiteX11" fmla="*/ 8318 w 10000"/>
                <a:gd name="connsiteY11" fmla="*/ 3968 h 10000"/>
                <a:gd name="connsiteX12" fmla="*/ 8409 w 10000"/>
                <a:gd name="connsiteY12" fmla="*/ 3569 h 10000"/>
                <a:gd name="connsiteX13" fmla="*/ 8264 w 10000"/>
                <a:gd name="connsiteY13" fmla="*/ 3243 h 10000"/>
                <a:gd name="connsiteX14" fmla="*/ 8930 w 10000"/>
                <a:gd name="connsiteY14" fmla="*/ 3479 h 10000"/>
                <a:gd name="connsiteX15" fmla="*/ 8610 w 10000"/>
                <a:gd name="connsiteY15" fmla="*/ 3142 h 10000"/>
                <a:gd name="connsiteX16" fmla="*/ 9068 w 10000"/>
                <a:gd name="connsiteY16" fmla="*/ 3888 h 10000"/>
                <a:gd name="connsiteX17" fmla="*/ 8403 w 10000"/>
                <a:gd name="connsiteY17" fmla="*/ 3604 h 10000"/>
                <a:gd name="connsiteX18" fmla="*/ 8971 w 10000"/>
                <a:gd name="connsiteY18" fmla="*/ 3269 h 10000"/>
                <a:gd name="connsiteX19" fmla="*/ 8900 w 10000"/>
                <a:gd name="connsiteY19" fmla="*/ 2952 h 10000"/>
                <a:gd name="connsiteX20" fmla="*/ 8803 w 10000"/>
                <a:gd name="connsiteY20" fmla="*/ 3311 h 10000"/>
                <a:gd name="connsiteX21" fmla="*/ 8830 w 10000"/>
                <a:gd name="connsiteY21" fmla="*/ 3077 h 10000"/>
                <a:gd name="connsiteX22" fmla="*/ 9214 w 10000"/>
                <a:gd name="connsiteY22" fmla="*/ 3620 h 10000"/>
                <a:gd name="connsiteX23" fmla="*/ 9254 w 10000"/>
                <a:gd name="connsiteY23" fmla="*/ 2315 h 10000"/>
                <a:gd name="connsiteX24" fmla="*/ 9418 w 10000"/>
                <a:gd name="connsiteY24" fmla="*/ 2457 h 10000"/>
                <a:gd name="connsiteX25" fmla="*/ 8903 w 10000"/>
                <a:gd name="connsiteY25" fmla="*/ 2707 h 10000"/>
                <a:gd name="connsiteX26" fmla="*/ 9298 w 10000"/>
                <a:gd name="connsiteY26" fmla="*/ 2649 h 10000"/>
                <a:gd name="connsiteX27" fmla="*/ 9241 w 10000"/>
                <a:gd name="connsiteY27" fmla="*/ 2533 h 10000"/>
                <a:gd name="connsiteX28" fmla="*/ 9753 w 10000"/>
                <a:gd name="connsiteY28" fmla="*/ 1681 h 10000"/>
                <a:gd name="connsiteX29" fmla="*/ 9845 w 10000"/>
                <a:gd name="connsiteY29" fmla="*/ 2075 h 10000"/>
                <a:gd name="connsiteX30" fmla="*/ 9747 w 10000"/>
                <a:gd name="connsiteY30" fmla="*/ 2130 h 10000"/>
                <a:gd name="connsiteX31" fmla="*/ 9723 w 10000"/>
                <a:gd name="connsiteY31" fmla="*/ 2364 h 10000"/>
                <a:gd name="connsiteX32" fmla="*/ 9567 w 10000"/>
                <a:gd name="connsiteY32" fmla="*/ 2551 h 10000"/>
                <a:gd name="connsiteX33" fmla="*/ 9400 w 10000"/>
                <a:gd name="connsiteY33" fmla="*/ 2926 h 10000"/>
                <a:gd name="connsiteX34" fmla="*/ 9147 w 10000"/>
                <a:gd name="connsiteY34" fmla="*/ 3234 h 10000"/>
                <a:gd name="connsiteX35" fmla="*/ 9101 w 10000"/>
                <a:gd name="connsiteY35" fmla="*/ 3394 h 10000"/>
                <a:gd name="connsiteX36" fmla="*/ 9269 w 10000"/>
                <a:gd name="connsiteY36" fmla="*/ 3595 h 10000"/>
                <a:gd name="connsiteX37" fmla="*/ 9394 w 10000"/>
                <a:gd name="connsiteY37" fmla="*/ 3788 h 10000"/>
                <a:gd name="connsiteX38" fmla="*/ 9357 w 10000"/>
                <a:gd name="connsiteY38" fmla="*/ 4063 h 10000"/>
                <a:gd name="connsiteX39" fmla="*/ 9381 w 10000"/>
                <a:gd name="connsiteY39" fmla="*/ 4286 h 10000"/>
                <a:gd name="connsiteX40" fmla="*/ 9232 w 10000"/>
                <a:gd name="connsiteY40" fmla="*/ 4210 h 10000"/>
                <a:gd name="connsiteX41" fmla="*/ 9183 w 10000"/>
                <a:gd name="connsiteY41" fmla="*/ 4279 h 10000"/>
                <a:gd name="connsiteX42" fmla="*/ 9052 w 10000"/>
                <a:gd name="connsiteY42" fmla="*/ 4232 h 10000"/>
                <a:gd name="connsiteX43" fmla="*/ 8979 w 10000"/>
                <a:gd name="connsiteY43" fmla="*/ 4418 h 10000"/>
                <a:gd name="connsiteX44" fmla="*/ 9107 w 10000"/>
                <a:gd name="connsiteY44" fmla="*/ 4445 h 10000"/>
                <a:gd name="connsiteX45" fmla="*/ 9232 w 10000"/>
                <a:gd name="connsiteY45" fmla="*/ 4632 h 10000"/>
                <a:gd name="connsiteX46" fmla="*/ 9214 w 10000"/>
                <a:gd name="connsiteY46" fmla="*/ 4914 h 10000"/>
                <a:gd name="connsiteX47" fmla="*/ 9321 w 10000"/>
                <a:gd name="connsiteY47" fmla="*/ 5081 h 10000"/>
                <a:gd name="connsiteX48" fmla="*/ 9327 w 10000"/>
                <a:gd name="connsiteY48" fmla="*/ 5183 h 10000"/>
                <a:gd name="connsiteX49" fmla="*/ 9418 w 10000"/>
                <a:gd name="connsiteY49" fmla="*/ 5203 h 10000"/>
                <a:gd name="connsiteX50" fmla="*/ 9659 w 10000"/>
                <a:gd name="connsiteY50" fmla="*/ 4995 h 10000"/>
                <a:gd name="connsiteX51" fmla="*/ 9778 w 10000"/>
                <a:gd name="connsiteY51" fmla="*/ 5220 h 10000"/>
                <a:gd name="connsiteX52" fmla="*/ 9884 w 10000"/>
                <a:gd name="connsiteY52" fmla="*/ 5447 h 10000"/>
                <a:gd name="connsiteX53" fmla="*/ 10000 w 10000"/>
                <a:gd name="connsiteY53" fmla="*/ 5522 h 10000"/>
                <a:gd name="connsiteX54" fmla="*/ 10000 w 10000"/>
                <a:gd name="connsiteY54" fmla="*/ 5682 h 10000"/>
                <a:gd name="connsiteX55" fmla="*/ 9869 w 10000"/>
                <a:gd name="connsiteY55" fmla="*/ 5857 h 10000"/>
                <a:gd name="connsiteX56" fmla="*/ 9717 w 10000"/>
                <a:gd name="connsiteY56" fmla="*/ 6019 h 10000"/>
                <a:gd name="connsiteX57" fmla="*/ 9561 w 10000"/>
                <a:gd name="connsiteY57" fmla="*/ 5986 h 10000"/>
                <a:gd name="connsiteX58" fmla="*/ 9549 w 10000"/>
                <a:gd name="connsiteY58" fmla="*/ 6111 h 10000"/>
                <a:gd name="connsiteX59" fmla="*/ 9449 w 10000"/>
                <a:gd name="connsiteY59" fmla="*/ 6165 h 10000"/>
                <a:gd name="connsiteX60" fmla="*/ 9238 w 10000"/>
                <a:gd name="connsiteY60" fmla="*/ 6233 h 10000"/>
                <a:gd name="connsiteX61" fmla="*/ 9083 w 10000"/>
                <a:gd name="connsiteY61" fmla="*/ 6433 h 10000"/>
                <a:gd name="connsiteX62" fmla="*/ 8921 w 10000"/>
                <a:gd name="connsiteY62" fmla="*/ 6580 h 10000"/>
                <a:gd name="connsiteX63" fmla="*/ 8787 w 10000"/>
                <a:gd name="connsiteY63" fmla="*/ 6821 h 10000"/>
                <a:gd name="connsiteX64" fmla="*/ 8650 w 10000"/>
                <a:gd name="connsiteY64" fmla="*/ 6601 h 10000"/>
                <a:gd name="connsiteX65" fmla="*/ 8525 w 10000"/>
                <a:gd name="connsiteY65" fmla="*/ 6498 h 10000"/>
                <a:gd name="connsiteX66" fmla="*/ 8434 w 10000"/>
                <a:gd name="connsiteY66" fmla="*/ 6594 h 10000"/>
                <a:gd name="connsiteX67" fmla="*/ 8495 w 10000"/>
                <a:gd name="connsiteY67" fmla="*/ 6669 h 10000"/>
                <a:gd name="connsiteX68" fmla="*/ 8495 w 10000"/>
                <a:gd name="connsiteY68" fmla="*/ 6889 h 10000"/>
                <a:gd name="connsiteX69" fmla="*/ 8565 w 10000"/>
                <a:gd name="connsiteY69" fmla="*/ 7076 h 10000"/>
                <a:gd name="connsiteX70" fmla="*/ 8464 w 10000"/>
                <a:gd name="connsiteY70" fmla="*/ 7256 h 10000"/>
                <a:gd name="connsiteX71" fmla="*/ 8440 w 10000"/>
                <a:gd name="connsiteY71" fmla="*/ 7181 h 10000"/>
                <a:gd name="connsiteX72" fmla="*/ 8236 w 10000"/>
                <a:gd name="connsiteY72" fmla="*/ 7174 h 10000"/>
                <a:gd name="connsiteX73" fmla="*/ 8093 w 10000"/>
                <a:gd name="connsiteY73" fmla="*/ 7028 h 10000"/>
                <a:gd name="connsiteX74" fmla="*/ 8044 w 10000"/>
                <a:gd name="connsiteY74" fmla="*/ 6821 h 10000"/>
                <a:gd name="connsiteX75" fmla="*/ 7943 w 10000"/>
                <a:gd name="connsiteY75" fmla="*/ 6682 h 10000"/>
                <a:gd name="connsiteX76" fmla="*/ 7864 w 10000"/>
                <a:gd name="connsiteY76" fmla="*/ 6525 h 10000"/>
                <a:gd name="connsiteX77" fmla="*/ 7788 w 10000"/>
                <a:gd name="connsiteY77" fmla="*/ 6478 h 10000"/>
                <a:gd name="connsiteX78" fmla="*/ 7727 w 10000"/>
                <a:gd name="connsiteY78" fmla="*/ 6580 h 10000"/>
                <a:gd name="connsiteX79" fmla="*/ 7636 w 10000"/>
                <a:gd name="connsiteY79" fmla="*/ 6587 h 10000"/>
                <a:gd name="connsiteX80" fmla="*/ 7523 w 10000"/>
                <a:gd name="connsiteY80" fmla="*/ 6669 h 10000"/>
                <a:gd name="connsiteX81" fmla="*/ 7553 w 10000"/>
                <a:gd name="connsiteY81" fmla="*/ 6899 h 10000"/>
                <a:gd name="connsiteX82" fmla="*/ 7438 w 10000"/>
                <a:gd name="connsiteY82" fmla="*/ 6947 h 10000"/>
                <a:gd name="connsiteX83" fmla="*/ 7355 w 10000"/>
                <a:gd name="connsiteY83" fmla="*/ 6913 h 10000"/>
                <a:gd name="connsiteX84" fmla="*/ 7270 w 10000"/>
                <a:gd name="connsiteY84" fmla="*/ 7035 h 10000"/>
                <a:gd name="connsiteX85" fmla="*/ 7151 w 10000"/>
                <a:gd name="connsiteY85" fmla="*/ 7028 h 10000"/>
                <a:gd name="connsiteX86" fmla="*/ 6996 w 10000"/>
                <a:gd name="connsiteY86" fmla="*/ 7215 h 10000"/>
                <a:gd name="connsiteX87" fmla="*/ 6849 w 10000"/>
                <a:gd name="connsiteY87" fmla="*/ 7228 h 10000"/>
                <a:gd name="connsiteX88" fmla="*/ 6798 w 10000"/>
                <a:gd name="connsiteY88" fmla="*/ 6967 h 10000"/>
                <a:gd name="connsiteX89" fmla="*/ 6651 w 10000"/>
                <a:gd name="connsiteY89" fmla="*/ 6954 h 10000"/>
                <a:gd name="connsiteX90" fmla="*/ 6575 w 10000"/>
                <a:gd name="connsiteY90" fmla="*/ 7096 h 10000"/>
                <a:gd name="connsiteX91" fmla="*/ 6557 w 10000"/>
                <a:gd name="connsiteY91" fmla="*/ 7262 h 10000"/>
                <a:gd name="connsiteX92" fmla="*/ 6459 w 10000"/>
                <a:gd name="connsiteY92" fmla="*/ 7396 h 10000"/>
                <a:gd name="connsiteX93" fmla="*/ 6496 w 10000"/>
                <a:gd name="connsiteY93" fmla="*/ 7536 h 10000"/>
                <a:gd name="connsiteX94" fmla="*/ 6450 w 10000"/>
                <a:gd name="connsiteY94" fmla="*/ 7617 h 10000"/>
                <a:gd name="connsiteX95" fmla="*/ 6658 w 10000"/>
                <a:gd name="connsiteY95" fmla="*/ 7913 h 10000"/>
                <a:gd name="connsiteX96" fmla="*/ 6322 w 10000"/>
                <a:gd name="connsiteY96" fmla="*/ 8058 h 10000"/>
                <a:gd name="connsiteX97" fmla="*/ 6137 w 10000"/>
                <a:gd name="connsiteY97" fmla="*/ 8058 h 10000"/>
                <a:gd name="connsiteX98" fmla="*/ 5874 w 10000"/>
                <a:gd name="connsiteY98" fmla="*/ 8165 h 10000"/>
                <a:gd name="connsiteX99" fmla="*/ 5728 w 10000"/>
                <a:gd name="connsiteY99" fmla="*/ 8568 h 10000"/>
                <a:gd name="connsiteX100" fmla="*/ 5491 w 10000"/>
                <a:gd name="connsiteY100" fmla="*/ 8667 h 10000"/>
                <a:gd name="connsiteX101" fmla="*/ 5381 w 10000"/>
                <a:gd name="connsiteY101" fmla="*/ 8613 h 10000"/>
                <a:gd name="connsiteX102" fmla="*/ 5274 w 10000"/>
                <a:gd name="connsiteY102" fmla="*/ 8813 h 10000"/>
                <a:gd name="connsiteX103" fmla="*/ 5101 w 10000"/>
                <a:gd name="connsiteY103" fmla="*/ 8748 h 10000"/>
                <a:gd name="connsiteX104" fmla="*/ 4939 w 10000"/>
                <a:gd name="connsiteY104" fmla="*/ 8949 h 10000"/>
                <a:gd name="connsiteX105" fmla="*/ 4878 w 10000"/>
                <a:gd name="connsiteY105" fmla="*/ 9222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8 h 10000"/>
                <a:gd name="connsiteX111" fmla="*/ 3775 w 10000"/>
                <a:gd name="connsiteY111" fmla="*/ 9571 h 10000"/>
                <a:gd name="connsiteX112" fmla="*/ 3641 w 10000"/>
                <a:gd name="connsiteY112" fmla="*/ 9436 h 10000"/>
                <a:gd name="connsiteX113" fmla="*/ 3757 w 10000"/>
                <a:gd name="connsiteY113" fmla="*/ 9185 h 10000"/>
                <a:gd name="connsiteX114" fmla="*/ 3803 w 10000"/>
                <a:gd name="connsiteY114" fmla="*/ 9021 h 10000"/>
                <a:gd name="connsiteX115" fmla="*/ 3702 w 10000"/>
                <a:gd name="connsiteY115" fmla="*/ 8861 h 10000"/>
                <a:gd name="connsiteX116" fmla="*/ 3504 w 10000"/>
                <a:gd name="connsiteY116" fmla="*/ 8922 h 10000"/>
                <a:gd name="connsiteX117" fmla="*/ 3397 w 10000"/>
                <a:gd name="connsiteY117" fmla="*/ 9191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3 h 10000"/>
                <a:gd name="connsiteX124" fmla="*/ 2663 w 10000"/>
                <a:gd name="connsiteY124" fmla="*/ 9378 h 10000"/>
                <a:gd name="connsiteX125" fmla="*/ 2663 w 10000"/>
                <a:gd name="connsiteY125" fmla="*/ 9014 h 10000"/>
                <a:gd name="connsiteX126" fmla="*/ 2526 w 10000"/>
                <a:gd name="connsiteY126" fmla="*/ 8882 h 10000"/>
                <a:gd name="connsiteX127" fmla="*/ 2297 w 10000"/>
                <a:gd name="connsiteY127" fmla="*/ 8888 h 10000"/>
                <a:gd name="connsiteX128" fmla="*/ 2005 w 10000"/>
                <a:gd name="connsiteY128" fmla="*/ 9208 h 10000"/>
                <a:gd name="connsiteX129" fmla="*/ 1597 w 10000"/>
                <a:gd name="connsiteY129" fmla="*/ 9208 h 10000"/>
                <a:gd name="connsiteX130" fmla="*/ 1344 w 10000"/>
                <a:gd name="connsiteY130" fmla="*/ 9061 h 10000"/>
                <a:gd name="connsiteX131" fmla="*/ 1356 w 10000"/>
                <a:gd name="connsiteY131" fmla="*/ 8854 h 10000"/>
                <a:gd name="connsiteX132" fmla="*/ 1152 w 10000"/>
                <a:gd name="connsiteY132" fmla="*/ 8840 h 10000"/>
                <a:gd name="connsiteX133" fmla="*/ 920 w 10000"/>
                <a:gd name="connsiteY133" fmla="*/ 8613 h 10000"/>
                <a:gd name="connsiteX134" fmla="*/ 1069 w 10000"/>
                <a:gd name="connsiteY134" fmla="*/ 8378 h 10000"/>
                <a:gd name="connsiteX135" fmla="*/ 1207 w 10000"/>
                <a:gd name="connsiteY135" fmla="*/ 8334 h 10000"/>
                <a:gd name="connsiteX136" fmla="*/ 1146 w 10000"/>
                <a:gd name="connsiteY136" fmla="*/ 8107 h 10000"/>
                <a:gd name="connsiteX137" fmla="*/ 902 w 10000"/>
                <a:gd name="connsiteY137" fmla="*/ 8011 h 10000"/>
                <a:gd name="connsiteX138" fmla="*/ 619 w 10000"/>
                <a:gd name="connsiteY138" fmla="*/ 8052 h 10000"/>
                <a:gd name="connsiteX139" fmla="*/ 475 w 10000"/>
                <a:gd name="connsiteY139" fmla="*/ 8239 h 10000"/>
                <a:gd name="connsiteX140" fmla="*/ 338 w 10000"/>
                <a:gd name="connsiteY140" fmla="*/ 8219 h 10000"/>
                <a:gd name="connsiteX141" fmla="*/ 104 w 10000"/>
                <a:gd name="connsiteY141" fmla="*/ 7913 h 10000"/>
                <a:gd name="connsiteX142" fmla="*/ 0 w 10000"/>
                <a:gd name="connsiteY142" fmla="*/ 7583 h 10000"/>
                <a:gd name="connsiteX143" fmla="*/ 55 w 10000"/>
                <a:gd name="connsiteY143" fmla="*/ 7389 h 10000"/>
                <a:gd name="connsiteX144" fmla="*/ 30 w 10000"/>
                <a:gd name="connsiteY144" fmla="*/ 6967 h 10000"/>
                <a:gd name="connsiteX145" fmla="*/ 43 w 10000"/>
                <a:gd name="connsiteY145" fmla="*/ 6974 h 10000"/>
                <a:gd name="connsiteX146" fmla="*/ 91 w 10000"/>
                <a:gd name="connsiteY146" fmla="*/ 6974 h 10000"/>
                <a:gd name="connsiteX147" fmla="*/ 158 w 10000"/>
                <a:gd name="connsiteY147" fmla="*/ 6981 h 10000"/>
                <a:gd name="connsiteX148" fmla="*/ 241 w 10000"/>
                <a:gd name="connsiteY148" fmla="*/ 6994 h 10000"/>
                <a:gd name="connsiteX149" fmla="*/ 332 w 10000"/>
                <a:gd name="connsiteY149" fmla="*/ 7001 h 10000"/>
                <a:gd name="connsiteX150" fmla="*/ 420 w 10000"/>
                <a:gd name="connsiteY150" fmla="*/ 7015 h 10000"/>
                <a:gd name="connsiteX151" fmla="*/ 506 w 10000"/>
                <a:gd name="connsiteY151" fmla="*/ 7028 h 10000"/>
                <a:gd name="connsiteX152" fmla="*/ 576 w 10000"/>
                <a:gd name="connsiteY152" fmla="*/ 7042 h 10000"/>
                <a:gd name="connsiteX153" fmla="*/ 631 w 10000"/>
                <a:gd name="connsiteY153" fmla="*/ 7055 h 10000"/>
                <a:gd name="connsiteX154" fmla="*/ 740 w 10000"/>
                <a:gd name="connsiteY154" fmla="*/ 7083 h 10000"/>
                <a:gd name="connsiteX155" fmla="*/ 847 w 10000"/>
                <a:gd name="connsiteY155" fmla="*/ 7083 h 10000"/>
                <a:gd name="connsiteX156" fmla="*/ 938 w 10000"/>
                <a:gd name="connsiteY156" fmla="*/ 7055 h 10000"/>
                <a:gd name="connsiteX157" fmla="*/ 984 w 10000"/>
                <a:gd name="connsiteY157" fmla="*/ 7035 h 10000"/>
                <a:gd name="connsiteX158" fmla="*/ 1027 w 10000"/>
                <a:gd name="connsiteY158" fmla="*/ 7015 h 10000"/>
                <a:gd name="connsiteX159" fmla="*/ 1069 w 10000"/>
                <a:gd name="connsiteY159" fmla="*/ 7008 h 10000"/>
                <a:gd name="connsiteX160" fmla="*/ 1118 w 10000"/>
                <a:gd name="connsiteY160" fmla="*/ 7001 h 10000"/>
                <a:gd name="connsiteX161" fmla="*/ 1176 w 10000"/>
                <a:gd name="connsiteY161" fmla="*/ 7015 h 10000"/>
                <a:gd name="connsiteX162" fmla="*/ 1255 w 10000"/>
                <a:gd name="connsiteY162" fmla="*/ 7035 h 10000"/>
                <a:gd name="connsiteX163" fmla="*/ 1344 w 10000"/>
                <a:gd name="connsiteY163" fmla="*/ 7049 h 10000"/>
                <a:gd name="connsiteX164" fmla="*/ 1441 w 10000"/>
                <a:gd name="connsiteY164" fmla="*/ 7062 h 10000"/>
                <a:gd name="connsiteX165" fmla="*/ 1517 w 10000"/>
                <a:gd name="connsiteY165" fmla="*/ 7076 h 10000"/>
                <a:gd name="connsiteX166" fmla="*/ 1578 w 10000"/>
                <a:gd name="connsiteY166" fmla="*/ 7076 h 10000"/>
                <a:gd name="connsiteX167" fmla="*/ 1651 w 10000"/>
                <a:gd name="connsiteY167" fmla="*/ 7083 h 10000"/>
                <a:gd name="connsiteX168" fmla="*/ 1706 w 10000"/>
                <a:gd name="connsiteY168" fmla="*/ 7103 h 10000"/>
                <a:gd name="connsiteX169" fmla="*/ 1752 w 10000"/>
                <a:gd name="connsiteY169" fmla="*/ 7133 h 10000"/>
                <a:gd name="connsiteX170" fmla="*/ 1795 w 10000"/>
                <a:gd name="connsiteY170" fmla="*/ 7181 h 10000"/>
                <a:gd name="connsiteX171" fmla="*/ 1849 w 10000"/>
                <a:gd name="connsiteY171" fmla="*/ 7235 h 10000"/>
                <a:gd name="connsiteX172" fmla="*/ 1907 w 10000"/>
                <a:gd name="connsiteY172" fmla="*/ 7283 h 10000"/>
                <a:gd name="connsiteX173" fmla="*/ 1968 w 10000"/>
                <a:gd name="connsiteY173" fmla="*/ 7311 h 10000"/>
                <a:gd name="connsiteX174" fmla="*/ 2029 w 10000"/>
                <a:gd name="connsiteY174" fmla="*/ 7335 h 10000"/>
                <a:gd name="connsiteX175" fmla="*/ 2087 w 10000"/>
                <a:gd name="connsiteY175" fmla="*/ 7369 h 10000"/>
                <a:gd name="connsiteX176" fmla="*/ 2160 w 10000"/>
                <a:gd name="connsiteY176" fmla="*/ 7403 h 10000"/>
                <a:gd name="connsiteX177" fmla="*/ 2252 w 10000"/>
                <a:gd name="connsiteY177" fmla="*/ 7436 h 10000"/>
                <a:gd name="connsiteX178" fmla="*/ 2322 w 10000"/>
                <a:gd name="connsiteY178" fmla="*/ 7450 h 10000"/>
                <a:gd name="connsiteX179" fmla="*/ 2413 w 10000"/>
                <a:gd name="connsiteY179" fmla="*/ 7457 h 10000"/>
                <a:gd name="connsiteX180" fmla="*/ 2502 w 10000"/>
                <a:gd name="connsiteY180" fmla="*/ 7464 h 10000"/>
                <a:gd name="connsiteX181" fmla="*/ 2593 w 10000"/>
                <a:gd name="connsiteY181" fmla="*/ 7464 h 10000"/>
                <a:gd name="connsiteX182" fmla="*/ 2663 w 10000"/>
                <a:gd name="connsiteY182" fmla="*/ 7464 h 10000"/>
                <a:gd name="connsiteX183" fmla="*/ 2718 w 10000"/>
                <a:gd name="connsiteY183" fmla="*/ 7470 h 10000"/>
                <a:gd name="connsiteX184" fmla="*/ 2754 w 10000"/>
                <a:gd name="connsiteY184" fmla="*/ 7484 h 10000"/>
                <a:gd name="connsiteX185" fmla="*/ 2785 w 10000"/>
                <a:gd name="connsiteY185" fmla="*/ 7512 h 10000"/>
                <a:gd name="connsiteX186" fmla="*/ 2815 w 10000"/>
                <a:gd name="connsiteY186" fmla="*/ 7543 h 10000"/>
                <a:gd name="connsiteX187" fmla="*/ 2849 w 10000"/>
                <a:gd name="connsiteY187" fmla="*/ 7570 h 10000"/>
                <a:gd name="connsiteX188" fmla="*/ 2885 w 10000"/>
                <a:gd name="connsiteY188" fmla="*/ 7583 h 10000"/>
                <a:gd name="connsiteX189" fmla="*/ 2940 w 10000"/>
                <a:gd name="connsiteY189" fmla="*/ 7590 h 10000"/>
                <a:gd name="connsiteX190" fmla="*/ 3001 w 10000"/>
                <a:gd name="connsiteY190" fmla="*/ 7577 h 10000"/>
                <a:gd name="connsiteX191" fmla="*/ 3053 w 10000"/>
                <a:gd name="connsiteY191" fmla="*/ 7543 h 10000"/>
                <a:gd name="connsiteX192" fmla="*/ 3120 w 10000"/>
                <a:gd name="connsiteY192" fmla="*/ 7484 h 10000"/>
                <a:gd name="connsiteX193" fmla="*/ 3193 w 10000"/>
                <a:gd name="connsiteY193" fmla="*/ 7416 h 10000"/>
                <a:gd name="connsiteX194" fmla="*/ 3269 w 10000"/>
                <a:gd name="connsiteY194" fmla="*/ 7362 h 10000"/>
                <a:gd name="connsiteX195" fmla="*/ 3361 w 10000"/>
                <a:gd name="connsiteY195" fmla="*/ 7314 h 10000"/>
                <a:gd name="connsiteX196" fmla="*/ 3455 w 10000"/>
                <a:gd name="connsiteY196" fmla="*/ 7269 h 10000"/>
                <a:gd name="connsiteX197" fmla="*/ 3547 w 10000"/>
                <a:gd name="connsiteY197" fmla="*/ 7222 h 10000"/>
                <a:gd name="connsiteX198" fmla="*/ 3653 w 10000"/>
                <a:gd name="connsiteY198" fmla="*/ 7167 h 10000"/>
                <a:gd name="connsiteX199" fmla="*/ 3781 w 10000"/>
                <a:gd name="connsiteY199" fmla="*/ 7113 h 10000"/>
                <a:gd name="connsiteX200" fmla="*/ 3906 w 10000"/>
                <a:gd name="connsiteY200" fmla="*/ 7076 h 10000"/>
                <a:gd name="connsiteX201" fmla="*/ 4037 w 10000"/>
                <a:gd name="connsiteY201" fmla="*/ 7049 h 10000"/>
                <a:gd name="connsiteX202" fmla="*/ 4098 w 10000"/>
                <a:gd name="connsiteY202" fmla="*/ 7042 h 10000"/>
                <a:gd name="connsiteX203" fmla="*/ 4135 w 10000"/>
                <a:gd name="connsiteY203" fmla="*/ 7042 h 10000"/>
                <a:gd name="connsiteX204" fmla="*/ 4153 w 10000"/>
                <a:gd name="connsiteY204" fmla="*/ 7049 h 10000"/>
                <a:gd name="connsiteX205" fmla="*/ 4165 w 10000"/>
                <a:gd name="connsiteY205" fmla="*/ 7049 h 10000"/>
                <a:gd name="connsiteX206" fmla="*/ 4177 w 10000"/>
                <a:gd name="connsiteY206" fmla="*/ 7055 h 10000"/>
                <a:gd name="connsiteX207" fmla="*/ 4199 w 10000"/>
                <a:gd name="connsiteY207" fmla="*/ 7055 h 10000"/>
                <a:gd name="connsiteX208" fmla="*/ 4241 w 10000"/>
                <a:gd name="connsiteY208" fmla="*/ 7055 h 10000"/>
                <a:gd name="connsiteX209" fmla="*/ 4321 w 10000"/>
                <a:gd name="connsiteY209" fmla="*/ 7049 h 10000"/>
                <a:gd name="connsiteX210" fmla="*/ 4458 w 10000"/>
                <a:gd name="connsiteY210" fmla="*/ 7035 h 10000"/>
                <a:gd name="connsiteX211" fmla="*/ 4564 w 10000"/>
                <a:gd name="connsiteY211" fmla="*/ 7021 h 10000"/>
                <a:gd name="connsiteX212" fmla="*/ 4650 w 10000"/>
                <a:gd name="connsiteY212" fmla="*/ 7001 h 10000"/>
                <a:gd name="connsiteX213" fmla="*/ 4717 w 10000"/>
                <a:gd name="connsiteY213" fmla="*/ 6981 h 10000"/>
                <a:gd name="connsiteX214" fmla="*/ 4756 w 10000"/>
                <a:gd name="connsiteY214" fmla="*/ 6960 h 10000"/>
                <a:gd name="connsiteX215" fmla="*/ 4787 w 10000"/>
                <a:gd name="connsiteY215" fmla="*/ 6933 h 10000"/>
                <a:gd name="connsiteX216" fmla="*/ 4805 w 10000"/>
                <a:gd name="connsiteY216" fmla="*/ 6899 h 10000"/>
                <a:gd name="connsiteX217" fmla="*/ 4817 w 10000"/>
                <a:gd name="connsiteY217" fmla="*/ 6882 h 10000"/>
                <a:gd name="connsiteX218" fmla="*/ 4842 w 10000"/>
                <a:gd name="connsiteY218" fmla="*/ 6862 h 10000"/>
                <a:gd name="connsiteX219" fmla="*/ 4884 w 10000"/>
                <a:gd name="connsiteY219" fmla="*/ 6842 h 10000"/>
                <a:gd name="connsiteX220" fmla="*/ 4942 w 10000"/>
                <a:gd name="connsiteY220" fmla="*/ 6828 h 10000"/>
                <a:gd name="connsiteX221" fmla="*/ 4997 w 10000"/>
                <a:gd name="connsiteY221" fmla="*/ 6801 h 10000"/>
                <a:gd name="connsiteX222" fmla="*/ 5046 w 10000"/>
                <a:gd name="connsiteY222" fmla="*/ 6760 h 10000"/>
                <a:gd name="connsiteX223" fmla="*/ 5082 w 10000"/>
                <a:gd name="connsiteY223" fmla="*/ 6692 h 10000"/>
                <a:gd name="connsiteX224" fmla="*/ 5101 w 10000"/>
                <a:gd name="connsiteY224" fmla="*/ 6635 h 10000"/>
                <a:gd name="connsiteX225" fmla="*/ 5119 w 10000"/>
                <a:gd name="connsiteY225" fmla="*/ 6580 h 10000"/>
                <a:gd name="connsiteX226" fmla="*/ 5134 w 10000"/>
                <a:gd name="connsiteY226" fmla="*/ 6532 h 10000"/>
                <a:gd name="connsiteX227" fmla="*/ 5171 w 10000"/>
                <a:gd name="connsiteY227" fmla="*/ 6484 h 10000"/>
                <a:gd name="connsiteX228" fmla="*/ 5225 w 10000"/>
                <a:gd name="connsiteY228" fmla="*/ 6440 h 10000"/>
                <a:gd name="connsiteX229" fmla="*/ 5293 w 10000"/>
                <a:gd name="connsiteY229" fmla="*/ 6400 h 10000"/>
                <a:gd name="connsiteX230" fmla="*/ 5338 w 10000"/>
                <a:gd name="connsiteY230" fmla="*/ 6366 h 10000"/>
                <a:gd name="connsiteX231" fmla="*/ 5375 w 10000"/>
                <a:gd name="connsiteY231" fmla="*/ 6345 h 10000"/>
                <a:gd name="connsiteX232" fmla="*/ 5399 w 10000"/>
                <a:gd name="connsiteY232" fmla="*/ 6325 h 10000"/>
                <a:gd name="connsiteX233" fmla="*/ 5424 w 10000"/>
                <a:gd name="connsiteY233" fmla="*/ 6305 h 10000"/>
                <a:gd name="connsiteX234" fmla="*/ 5454 w 10000"/>
                <a:gd name="connsiteY234" fmla="*/ 6284 h 10000"/>
                <a:gd name="connsiteX235" fmla="*/ 5497 w 10000"/>
                <a:gd name="connsiteY235" fmla="*/ 6264 h 10000"/>
                <a:gd name="connsiteX236" fmla="*/ 5536 w 10000"/>
                <a:gd name="connsiteY236" fmla="*/ 6240 h 10000"/>
                <a:gd name="connsiteX237" fmla="*/ 5579 w 10000"/>
                <a:gd name="connsiteY237" fmla="*/ 6206 h 10000"/>
                <a:gd name="connsiteX238" fmla="*/ 5597 w 10000"/>
                <a:gd name="connsiteY238" fmla="*/ 6172 h 10000"/>
                <a:gd name="connsiteX239" fmla="*/ 5597 w 10000"/>
                <a:gd name="connsiteY239" fmla="*/ 6138 h 10000"/>
                <a:gd name="connsiteX240" fmla="*/ 5561 w 10000"/>
                <a:gd name="connsiteY240" fmla="*/ 6084 h 10000"/>
                <a:gd name="connsiteX241" fmla="*/ 5512 w 10000"/>
                <a:gd name="connsiteY241" fmla="*/ 6033 h 10000"/>
                <a:gd name="connsiteX242" fmla="*/ 5466 w 10000"/>
                <a:gd name="connsiteY242" fmla="*/ 5972 h 10000"/>
                <a:gd name="connsiteX243" fmla="*/ 5424 w 10000"/>
                <a:gd name="connsiteY243" fmla="*/ 5911 h 10000"/>
                <a:gd name="connsiteX244" fmla="*/ 5399 w 10000"/>
                <a:gd name="connsiteY244" fmla="*/ 5850 h 10000"/>
                <a:gd name="connsiteX245" fmla="*/ 5399 w 10000"/>
                <a:gd name="connsiteY245" fmla="*/ 5784 h 10000"/>
                <a:gd name="connsiteX246" fmla="*/ 5399 w 10000"/>
                <a:gd name="connsiteY246" fmla="*/ 5688 h 10000"/>
                <a:gd name="connsiteX247" fmla="*/ 5411 w 10000"/>
                <a:gd name="connsiteY247" fmla="*/ 5597 h 10000"/>
                <a:gd name="connsiteX248" fmla="*/ 5430 w 10000"/>
                <a:gd name="connsiteY248" fmla="*/ 5515 h 10000"/>
                <a:gd name="connsiteX249" fmla="*/ 5454 w 10000"/>
                <a:gd name="connsiteY249" fmla="*/ 5447 h 10000"/>
                <a:gd name="connsiteX250" fmla="*/ 5503 w 10000"/>
                <a:gd name="connsiteY250" fmla="*/ 5396 h 10000"/>
                <a:gd name="connsiteX251" fmla="*/ 5555 w 10000"/>
                <a:gd name="connsiteY251" fmla="*/ 5369 h 10000"/>
                <a:gd name="connsiteX252" fmla="*/ 5615 w 10000"/>
                <a:gd name="connsiteY252" fmla="*/ 5356 h 10000"/>
                <a:gd name="connsiteX253" fmla="*/ 5676 w 10000"/>
                <a:gd name="connsiteY253" fmla="*/ 5369 h 10000"/>
                <a:gd name="connsiteX254" fmla="*/ 5740 w 10000"/>
                <a:gd name="connsiteY254" fmla="*/ 5410 h 10000"/>
                <a:gd name="connsiteX255" fmla="*/ 5820 w 10000"/>
                <a:gd name="connsiteY255" fmla="*/ 5441 h 10000"/>
                <a:gd name="connsiteX256" fmla="*/ 5902 w 10000"/>
                <a:gd name="connsiteY256" fmla="*/ 5468 h 10000"/>
                <a:gd name="connsiteX257" fmla="*/ 5981 w 10000"/>
                <a:gd name="connsiteY257" fmla="*/ 5475 h 10000"/>
                <a:gd name="connsiteX258" fmla="*/ 6048 w 10000"/>
                <a:gd name="connsiteY258" fmla="*/ 5468 h 10000"/>
                <a:gd name="connsiteX259" fmla="*/ 6100 w 10000"/>
                <a:gd name="connsiteY259" fmla="*/ 5468 h 10000"/>
                <a:gd name="connsiteX260" fmla="*/ 6155 w 10000"/>
                <a:gd name="connsiteY260" fmla="*/ 5461 h 10000"/>
                <a:gd name="connsiteX261" fmla="*/ 6197 w 10000"/>
                <a:gd name="connsiteY261" fmla="*/ 5447 h 10000"/>
                <a:gd name="connsiteX262" fmla="*/ 6234 w 10000"/>
                <a:gd name="connsiteY262" fmla="*/ 5410 h 10000"/>
                <a:gd name="connsiteX263" fmla="*/ 6271 w 10000"/>
                <a:gd name="connsiteY263" fmla="*/ 5356 h 10000"/>
                <a:gd name="connsiteX264" fmla="*/ 6310 w 10000"/>
                <a:gd name="connsiteY264" fmla="*/ 5288 h 10000"/>
                <a:gd name="connsiteX265" fmla="*/ 6353 w 10000"/>
                <a:gd name="connsiteY265" fmla="*/ 5210 h 10000"/>
                <a:gd name="connsiteX266" fmla="*/ 6402 w 10000"/>
                <a:gd name="connsiteY266" fmla="*/ 5142 h 10000"/>
                <a:gd name="connsiteX267" fmla="*/ 6450 w 10000"/>
                <a:gd name="connsiteY267" fmla="*/ 5088 h 10000"/>
                <a:gd name="connsiteX268" fmla="*/ 6490 w 10000"/>
                <a:gd name="connsiteY268" fmla="*/ 5061 h 10000"/>
                <a:gd name="connsiteX269" fmla="*/ 6539 w 10000"/>
                <a:gd name="connsiteY269" fmla="*/ 5047 h 10000"/>
                <a:gd name="connsiteX270" fmla="*/ 6600 w 10000"/>
                <a:gd name="connsiteY270" fmla="*/ 5040 h 10000"/>
                <a:gd name="connsiteX271" fmla="*/ 6670 w 10000"/>
                <a:gd name="connsiteY271" fmla="*/ 5033 h 10000"/>
                <a:gd name="connsiteX272" fmla="*/ 6743 w 10000"/>
                <a:gd name="connsiteY272" fmla="*/ 5027 h 10000"/>
                <a:gd name="connsiteX273" fmla="*/ 6798 w 10000"/>
                <a:gd name="connsiteY273" fmla="*/ 5020 h 10000"/>
                <a:gd name="connsiteX274" fmla="*/ 6834 w 10000"/>
                <a:gd name="connsiteY274" fmla="*/ 5003 h 10000"/>
                <a:gd name="connsiteX275" fmla="*/ 6868 w 10000"/>
                <a:gd name="connsiteY275" fmla="*/ 4975 h 10000"/>
                <a:gd name="connsiteX276" fmla="*/ 6910 w 10000"/>
                <a:gd name="connsiteY276" fmla="*/ 4927 h 10000"/>
                <a:gd name="connsiteX277" fmla="*/ 6959 w 10000"/>
                <a:gd name="connsiteY277" fmla="*/ 4866 h 10000"/>
                <a:gd name="connsiteX278" fmla="*/ 7002 w 10000"/>
                <a:gd name="connsiteY278" fmla="*/ 4812 h 10000"/>
                <a:gd name="connsiteX279" fmla="*/ 7032 w 10000"/>
                <a:gd name="connsiteY279" fmla="*/ 4768 h 10000"/>
                <a:gd name="connsiteX280" fmla="*/ 7041 w 10000"/>
                <a:gd name="connsiteY280" fmla="*/ 4700 h 10000"/>
                <a:gd name="connsiteX281" fmla="*/ 7054 w 10000"/>
                <a:gd name="connsiteY281" fmla="*/ 4618 h 10000"/>
                <a:gd name="connsiteX282" fmla="*/ 7072 w 10000"/>
                <a:gd name="connsiteY282" fmla="*/ 4547 h 10000"/>
                <a:gd name="connsiteX283" fmla="*/ 7102 w 10000"/>
                <a:gd name="connsiteY283" fmla="*/ 4479 h 10000"/>
                <a:gd name="connsiteX284" fmla="*/ 7163 w 10000"/>
                <a:gd name="connsiteY284" fmla="*/ 4411 h 10000"/>
                <a:gd name="connsiteX285" fmla="*/ 7233 w 10000"/>
                <a:gd name="connsiteY285" fmla="*/ 4354 h 10000"/>
                <a:gd name="connsiteX286" fmla="*/ 7319 w 10000"/>
                <a:gd name="connsiteY286" fmla="*/ 4320 h 10000"/>
                <a:gd name="connsiteX287" fmla="*/ 7361 w 10000"/>
                <a:gd name="connsiteY287" fmla="*/ 4299 h 10000"/>
                <a:gd name="connsiteX288" fmla="*/ 7392 w 10000"/>
                <a:gd name="connsiteY288" fmla="*/ 4272 h 10000"/>
                <a:gd name="connsiteX289" fmla="*/ 7413 w 10000"/>
                <a:gd name="connsiteY289" fmla="*/ 4232 h 10000"/>
                <a:gd name="connsiteX290" fmla="*/ 7444 w 10000"/>
                <a:gd name="connsiteY290" fmla="*/ 4197 h 10000"/>
                <a:gd name="connsiteX291" fmla="*/ 7480 w 10000"/>
                <a:gd name="connsiteY291" fmla="*/ 4170 h 10000"/>
                <a:gd name="connsiteX292" fmla="*/ 7523 w 10000"/>
                <a:gd name="connsiteY292" fmla="*/ 4152 h 10000"/>
                <a:gd name="connsiteX293" fmla="*/ 7578 w 10000"/>
                <a:gd name="connsiteY293" fmla="*/ 4118 h 10000"/>
                <a:gd name="connsiteX294" fmla="*/ 7648 w 10000"/>
                <a:gd name="connsiteY294" fmla="*/ 4077 h 10000"/>
                <a:gd name="connsiteX295" fmla="*/ 7721 w 10000"/>
                <a:gd name="connsiteY295" fmla="*/ 4043 h 10000"/>
                <a:gd name="connsiteX296" fmla="*/ 7797 w 10000"/>
                <a:gd name="connsiteY296" fmla="*/ 4023 h 10000"/>
                <a:gd name="connsiteX297" fmla="*/ 7870 w 10000"/>
                <a:gd name="connsiteY297" fmla="*/ 4016 h 10000"/>
                <a:gd name="connsiteX298" fmla="*/ 7943 w 10000"/>
                <a:gd name="connsiteY298" fmla="*/ 4023 h 10000"/>
                <a:gd name="connsiteX299" fmla="*/ 8007 w 10000"/>
                <a:gd name="connsiteY299" fmla="*/ 4043 h 10000"/>
                <a:gd name="connsiteX300" fmla="*/ 8080 w 10000"/>
                <a:gd name="connsiteY300" fmla="*/ 4057 h 10000"/>
                <a:gd name="connsiteX301" fmla="*/ 8135 w 10000"/>
                <a:gd name="connsiteY301" fmla="*/ 4070 h 10000"/>
                <a:gd name="connsiteX302" fmla="*/ 8181 w 10000"/>
                <a:gd name="connsiteY302" fmla="*/ 4070 h 10000"/>
                <a:gd name="connsiteX303" fmla="*/ 8218 w 10000"/>
                <a:gd name="connsiteY303" fmla="*/ 4050 h 10000"/>
                <a:gd name="connsiteX304" fmla="*/ 8248 w 10000"/>
                <a:gd name="connsiteY304" fmla="*/ 4002 h 10000"/>
                <a:gd name="connsiteX305" fmla="*/ 8266 w 10000"/>
                <a:gd name="connsiteY305" fmla="*/ 3962 h 10000"/>
                <a:gd name="connsiteX306" fmla="*/ 8266 w 10000"/>
                <a:gd name="connsiteY306" fmla="*/ 3917 h 10000"/>
                <a:gd name="connsiteX307" fmla="*/ 8248 w 10000"/>
                <a:gd name="connsiteY307" fmla="*/ 3856 h 10000"/>
                <a:gd name="connsiteX308" fmla="*/ 8211 w 10000"/>
                <a:gd name="connsiteY308" fmla="*/ 3809 h 10000"/>
                <a:gd name="connsiteX309" fmla="*/ 8172 w 10000"/>
                <a:gd name="connsiteY309" fmla="*/ 3748 h 10000"/>
                <a:gd name="connsiteX310" fmla="*/ 8111 w 10000"/>
                <a:gd name="connsiteY310" fmla="*/ 3683 h 10000"/>
                <a:gd name="connsiteX311" fmla="*/ 8056 w 10000"/>
                <a:gd name="connsiteY311" fmla="*/ 3622 h 10000"/>
                <a:gd name="connsiteX312" fmla="*/ 8001 w 10000"/>
                <a:gd name="connsiteY312" fmla="*/ 3568 h 10000"/>
                <a:gd name="connsiteX313" fmla="*/ 7956 w 10000"/>
                <a:gd name="connsiteY313" fmla="*/ 3524 h 10000"/>
                <a:gd name="connsiteX314" fmla="*/ 7846 w 10000"/>
                <a:gd name="connsiteY314" fmla="*/ 3435 h 10000"/>
                <a:gd name="connsiteX315" fmla="*/ 7733 w 10000"/>
                <a:gd name="connsiteY315" fmla="*/ 3394 h 10000"/>
                <a:gd name="connsiteX316" fmla="*/ 7690 w 10000"/>
                <a:gd name="connsiteY316" fmla="*/ 3373 h 10000"/>
                <a:gd name="connsiteX317" fmla="*/ 7648 w 10000"/>
                <a:gd name="connsiteY317" fmla="*/ 3346 h 10000"/>
                <a:gd name="connsiteX318" fmla="*/ 7611 w 10000"/>
                <a:gd name="connsiteY318" fmla="*/ 3333 h 10000"/>
                <a:gd name="connsiteX319" fmla="*/ 7572 w 10000"/>
                <a:gd name="connsiteY319" fmla="*/ 3326 h 10000"/>
                <a:gd name="connsiteX320" fmla="*/ 7523 w 10000"/>
                <a:gd name="connsiteY320" fmla="*/ 3346 h 10000"/>
                <a:gd name="connsiteX321" fmla="*/ 7474 w 10000"/>
                <a:gd name="connsiteY321" fmla="*/ 3401 h 10000"/>
                <a:gd name="connsiteX322" fmla="*/ 7431 w 10000"/>
                <a:gd name="connsiteY322" fmla="*/ 3463 h 10000"/>
                <a:gd name="connsiteX323" fmla="*/ 7392 w 10000"/>
                <a:gd name="connsiteY323" fmla="*/ 3517 h 10000"/>
                <a:gd name="connsiteX324" fmla="*/ 7337 w 10000"/>
                <a:gd name="connsiteY324" fmla="*/ 3554 h 10000"/>
                <a:gd name="connsiteX325" fmla="*/ 7294 w 10000"/>
                <a:gd name="connsiteY325" fmla="*/ 3561 h 10000"/>
                <a:gd name="connsiteX326" fmla="*/ 7239 w 10000"/>
                <a:gd name="connsiteY326" fmla="*/ 3548 h 10000"/>
                <a:gd name="connsiteX327" fmla="*/ 7182 w 10000"/>
                <a:gd name="connsiteY327" fmla="*/ 3531 h 10000"/>
                <a:gd name="connsiteX328" fmla="*/ 7121 w 10000"/>
                <a:gd name="connsiteY328" fmla="*/ 3503 h 10000"/>
                <a:gd name="connsiteX329" fmla="*/ 7060 w 10000"/>
                <a:gd name="connsiteY329" fmla="*/ 3490 h 10000"/>
                <a:gd name="connsiteX330" fmla="*/ 7020 w 10000"/>
                <a:gd name="connsiteY330" fmla="*/ 3497 h 10000"/>
                <a:gd name="connsiteX331" fmla="*/ 6984 w 10000"/>
                <a:gd name="connsiteY331" fmla="*/ 3524 h 10000"/>
                <a:gd name="connsiteX332" fmla="*/ 6953 w 10000"/>
                <a:gd name="connsiteY332" fmla="*/ 3561 h 10000"/>
                <a:gd name="connsiteX333" fmla="*/ 6923 w 10000"/>
                <a:gd name="connsiteY333" fmla="*/ 3609 h 10000"/>
                <a:gd name="connsiteX334" fmla="*/ 6886 w 10000"/>
                <a:gd name="connsiteY334" fmla="*/ 3649 h 10000"/>
                <a:gd name="connsiteX335" fmla="*/ 6849 w 10000"/>
                <a:gd name="connsiteY335" fmla="*/ 3676 h 10000"/>
                <a:gd name="connsiteX336" fmla="*/ 6810 w 10000"/>
                <a:gd name="connsiteY336" fmla="*/ 3676 h 10000"/>
                <a:gd name="connsiteX337" fmla="*/ 6737 w 10000"/>
                <a:gd name="connsiteY337" fmla="*/ 3636 h 10000"/>
                <a:gd name="connsiteX338" fmla="*/ 6670 w 10000"/>
                <a:gd name="connsiteY338" fmla="*/ 3588 h 10000"/>
                <a:gd name="connsiteX339" fmla="*/ 6624 w 10000"/>
                <a:gd name="connsiteY339" fmla="*/ 3531 h 10000"/>
                <a:gd name="connsiteX340" fmla="*/ 6606 w 10000"/>
                <a:gd name="connsiteY340" fmla="*/ 3463 h 10000"/>
                <a:gd name="connsiteX341" fmla="*/ 6612 w 10000"/>
                <a:gd name="connsiteY341" fmla="*/ 3414 h 10000"/>
                <a:gd name="connsiteX342" fmla="*/ 6636 w 10000"/>
                <a:gd name="connsiteY342" fmla="*/ 3387 h 10000"/>
                <a:gd name="connsiteX343" fmla="*/ 6658 w 10000"/>
                <a:gd name="connsiteY343" fmla="*/ 3353 h 10000"/>
                <a:gd name="connsiteX344" fmla="*/ 6682 w 10000"/>
                <a:gd name="connsiteY344" fmla="*/ 3319 h 10000"/>
                <a:gd name="connsiteX345" fmla="*/ 6694 w 10000"/>
                <a:gd name="connsiteY345" fmla="*/ 3262 h 10000"/>
                <a:gd name="connsiteX346" fmla="*/ 6700 w 10000"/>
                <a:gd name="connsiteY346" fmla="*/ 3160 h 10000"/>
                <a:gd name="connsiteX347" fmla="*/ 6706 w 10000"/>
                <a:gd name="connsiteY347" fmla="*/ 3048 h 10000"/>
                <a:gd name="connsiteX348" fmla="*/ 6725 w 10000"/>
                <a:gd name="connsiteY348" fmla="*/ 2932 h 10000"/>
                <a:gd name="connsiteX349" fmla="*/ 6755 w 10000"/>
                <a:gd name="connsiteY349" fmla="*/ 2834 h 10000"/>
                <a:gd name="connsiteX350" fmla="*/ 6792 w 10000"/>
                <a:gd name="connsiteY350" fmla="*/ 2739 h 10000"/>
                <a:gd name="connsiteX351" fmla="*/ 6822 w 10000"/>
                <a:gd name="connsiteY351" fmla="*/ 2640 h 10000"/>
                <a:gd name="connsiteX352" fmla="*/ 6849 w 10000"/>
                <a:gd name="connsiteY352" fmla="*/ 2545 h 10000"/>
                <a:gd name="connsiteX353" fmla="*/ 6868 w 10000"/>
                <a:gd name="connsiteY353" fmla="*/ 2479 h 10000"/>
                <a:gd name="connsiteX354" fmla="*/ 6892 w 10000"/>
                <a:gd name="connsiteY354" fmla="*/ 2432 h 10000"/>
                <a:gd name="connsiteX355" fmla="*/ 6935 w 10000"/>
                <a:gd name="connsiteY355" fmla="*/ 2404 h 10000"/>
                <a:gd name="connsiteX356" fmla="*/ 6996 w 10000"/>
                <a:gd name="connsiteY356" fmla="*/ 2398 h 10000"/>
                <a:gd name="connsiteX357" fmla="*/ 7060 w 10000"/>
                <a:gd name="connsiteY357" fmla="*/ 2404 h 10000"/>
                <a:gd name="connsiteX358" fmla="*/ 7102 w 10000"/>
                <a:gd name="connsiteY358" fmla="*/ 2425 h 10000"/>
                <a:gd name="connsiteX359" fmla="*/ 7157 w 10000"/>
                <a:gd name="connsiteY359" fmla="*/ 2445 h 10000"/>
                <a:gd name="connsiteX360" fmla="*/ 7206 w 10000"/>
                <a:gd name="connsiteY360" fmla="*/ 2472 h 10000"/>
                <a:gd name="connsiteX361" fmla="*/ 7252 w 10000"/>
                <a:gd name="connsiteY361" fmla="*/ 2482 h 10000"/>
                <a:gd name="connsiteX362" fmla="*/ 7294 w 10000"/>
                <a:gd name="connsiteY362" fmla="*/ 2482 h 10000"/>
                <a:gd name="connsiteX363" fmla="*/ 7331 w 10000"/>
                <a:gd name="connsiteY363" fmla="*/ 2459 h 10000"/>
                <a:gd name="connsiteX364" fmla="*/ 7386 w 10000"/>
                <a:gd name="connsiteY364" fmla="*/ 2370 h 10000"/>
                <a:gd name="connsiteX365" fmla="*/ 7444 w 10000"/>
                <a:gd name="connsiteY365" fmla="*/ 2275 h 10000"/>
                <a:gd name="connsiteX366" fmla="*/ 7505 w 10000"/>
                <a:gd name="connsiteY366" fmla="*/ 2191 h 10000"/>
                <a:gd name="connsiteX367" fmla="*/ 7547 w 10000"/>
                <a:gd name="connsiteY367" fmla="*/ 2157 h 10000"/>
                <a:gd name="connsiteX368" fmla="*/ 7596 w 10000"/>
                <a:gd name="connsiteY368" fmla="*/ 2143 h 10000"/>
                <a:gd name="connsiteX369" fmla="*/ 7636 w 10000"/>
                <a:gd name="connsiteY369" fmla="*/ 2136 h 10000"/>
                <a:gd name="connsiteX370" fmla="*/ 7684 w 10000"/>
                <a:gd name="connsiteY370" fmla="*/ 2123 h 10000"/>
                <a:gd name="connsiteX371" fmla="*/ 7721 w 10000"/>
                <a:gd name="connsiteY371" fmla="*/ 2096 h 10000"/>
                <a:gd name="connsiteX372" fmla="*/ 7739 w 10000"/>
                <a:gd name="connsiteY372" fmla="*/ 2058 h 10000"/>
                <a:gd name="connsiteX373" fmla="*/ 7745 w 10000"/>
                <a:gd name="connsiteY373" fmla="*/ 2004 h 10000"/>
                <a:gd name="connsiteX374" fmla="*/ 7733 w 10000"/>
                <a:gd name="connsiteY374" fmla="*/ 1943 h 10000"/>
                <a:gd name="connsiteX375" fmla="*/ 7721 w 10000"/>
                <a:gd name="connsiteY375" fmla="*/ 1888 h 10000"/>
                <a:gd name="connsiteX376" fmla="*/ 7709 w 10000"/>
                <a:gd name="connsiteY376" fmla="*/ 1844 h 10000"/>
                <a:gd name="connsiteX377" fmla="*/ 7715 w 10000"/>
                <a:gd name="connsiteY377" fmla="*/ 1796 h 10000"/>
                <a:gd name="connsiteX378" fmla="*/ 7727 w 10000"/>
                <a:gd name="connsiteY378" fmla="*/ 1742 h 10000"/>
                <a:gd name="connsiteX379" fmla="*/ 7745 w 10000"/>
                <a:gd name="connsiteY379" fmla="*/ 1674 h 10000"/>
                <a:gd name="connsiteX380" fmla="*/ 7770 w 10000"/>
                <a:gd name="connsiteY380" fmla="*/ 1603 h 10000"/>
                <a:gd name="connsiteX381" fmla="*/ 7788 w 10000"/>
                <a:gd name="connsiteY381" fmla="*/ 1542 h 10000"/>
                <a:gd name="connsiteX382" fmla="*/ 7803 w 10000"/>
                <a:gd name="connsiteY382" fmla="*/ 1487 h 10000"/>
                <a:gd name="connsiteX383" fmla="*/ 7821 w 10000"/>
                <a:gd name="connsiteY383" fmla="*/ 1396 h 10000"/>
                <a:gd name="connsiteX384" fmla="*/ 7834 w 10000"/>
                <a:gd name="connsiteY384" fmla="*/ 1294 h 10000"/>
                <a:gd name="connsiteX385" fmla="*/ 7858 w 10000"/>
                <a:gd name="connsiteY385" fmla="*/ 1189 h 10000"/>
                <a:gd name="connsiteX386" fmla="*/ 7876 w 10000"/>
                <a:gd name="connsiteY386" fmla="*/ 1127 h 10000"/>
                <a:gd name="connsiteX387" fmla="*/ 7888 w 10000"/>
                <a:gd name="connsiteY387" fmla="*/ 1093 h 10000"/>
                <a:gd name="connsiteX388" fmla="*/ 7907 w 10000"/>
                <a:gd name="connsiteY388" fmla="*/ 1059 h 10000"/>
                <a:gd name="connsiteX389" fmla="*/ 7931 w 10000"/>
                <a:gd name="connsiteY389" fmla="*/ 1018 h 10000"/>
                <a:gd name="connsiteX390" fmla="*/ 7968 w 10000"/>
                <a:gd name="connsiteY390" fmla="*/ 981 h 10000"/>
                <a:gd name="connsiteX391" fmla="*/ 8001 w 10000"/>
                <a:gd name="connsiteY391" fmla="*/ 920 h 10000"/>
                <a:gd name="connsiteX392" fmla="*/ 8020 w 10000"/>
                <a:gd name="connsiteY392" fmla="*/ 865 h 10000"/>
                <a:gd name="connsiteX393" fmla="*/ 8026 w 10000"/>
                <a:gd name="connsiteY393" fmla="*/ 3035 h 10000"/>
                <a:gd name="connsiteX394" fmla="*/ 8026 w 10000"/>
                <a:gd name="connsiteY394" fmla="*/ 766 h 10000"/>
                <a:gd name="connsiteX395" fmla="*/ 8185 w 10000"/>
                <a:gd name="connsiteY395" fmla="*/ 3497 h 10000"/>
                <a:gd name="connsiteX396" fmla="*/ 8130 w 10000"/>
                <a:gd name="connsiteY396" fmla="*/ 3481 h 10000"/>
                <a:gd name="connsiteX397" fmla="*/ 8062 w 10000"/>
                <a:gd name="connsiteY397" fmla="*/ 3278 h 10000"/>
                <a:gd name="connsiteX398" fmla="*/ 8593 w 10000"/>
                <a:gd name="connsiteY398" fmla="*/ 2970 h 10000"/>
                <a:gd name="connsiteX399" fmla="*/ 7968 w 10000"/>
                <a:gd name="connsiteY399" fmla="*/ 3543 h 10000"/>
                <a:gd name="connsiteX400" fmla="*/ 8156 w 10000"/>
                <a:gd name="connsiteY400" fmla="*/ 3941 h 10000"/>
                <a:gd name="connsiteX401" fmla="*/ 8230 w 10000"/>
                <a:gd name="connsiteY401" fmla="*/ 3433 h 10000"/>
                <a:gd name="connsiteX402" fmla="*/ 7699 w 10000"/>
                <a:gd name="connsiteY402" fmla="*/ 3838 h 10000"/>
                <a:gd name="connsiteX403" fmla="*/ 7876 w 10000"/>
                <a:gd name="connsiteY403" fmla="*/ 3519 h 10000"/>
                <a:gd name="connsiteX404" fmla="*/ 7953 w 10000"/>
                <a:gd name="connsiteY404" fmla="*/ 3186 h 10000"/>
                <a:gd name="connsiteX405" fmla="*/ 8038 w 10000"/>
                <a:gd name="connsiteY405" fmla="*/ 3550 h 10000"/>
                <a:gd name="connsiteX406" fmla="*/ 7702 w 10000"/>
                <a:gd name="connsiteY406" fmla="*/ 3378 h 10000"/>
                <a:gd name="connsiteX407" fmla="*/ 7874 w 10000"/>
                <a:gd name="connsiteY407" fmla="*/ 2882 h 10000"/>
                <a:gd name="connsiteX408" fmla="*/ 8374 w 10000"/>
                <a:gd name="connsiteY408" fmla="*/ 3638 h 10000"/>
                <a:gd name="connsiteX409" fmla="*/ 8105 w 10000"/>
                <a:gd name="connsiteY409" fmla="*/ 3437 h 10000"/>
                <a:gd name="connsiteX0" fmla="*/ 7776 w 10000"/>
                <a:gd name="connsiteY0" fmla="*/ 371 h 10000"/>
                <a:gd name="connsiteX1" fmla="*/ 7782 w 10000"/>
                <a:gd name="connsiteY1" fmla="*/ 358 h 10000"/>
                <a:gd name="connsiteX2" fmla="*/ 7797 w 10000"/>
                <a:gd name="connsiteY2" fmla="*/ 324 h 10000"/>
                <a:gd name="connsiteX3" fmla="*/ 7828 w 10000"/>
                <a:gd name="connsiteY3" fmla="*/ 276 h 10000"/>
                <a:gd name="connsiteX4" fmla="*/ 7858 w 10000"/>
                <a:gd name="connsiteY4" fmla="*/ 229 h 10000"/>
                <a:gd name="connsiteX5" fmla="*/ 7888 w 10000"/>
                <a:gd name="connsiteY5" fmla="*/ 168 h 10000"/>
                <a:gd name="connsiteX6" fmla="*/ 7925 w 10000"/>
                <a:gd name="connsiteY6" fmla="*/ 124 h 10000"/>
                <a:gd name="connsiteX7" fmla="*/ 7949 w 10000"/>
                <a:gd name="connsiteY7" fmla="*/ 76 h 10000"/>
                <a:gd name="connsiteX8" fmla="*/ 7974 w 10000"/>
                <a:gd name="connsiteY8" fmla="*/ 49 h 10000"/>
                <a:gd name="connsiteX9" fmla="*/ 8007 w 10000"/>
                <a:gd name="connsiteY9" fmla="*/ 22 h 10000"/>
                <a:gd name="connsiteX10" fmla="*/ 8050 w 10000"/>
                <a:gd name="connsiteY10" fmla="*/ 1 h 10000"/>
                <a:gd name="connsiteX11" fmla="*/ 8318 w 10000"/>
                <a:gd name="connsiteY11" fmla="*/ 3968 h 10000"/>
                <a:gd name="connsiteX12" fmla="*/ 8409 w 10000"/>
                <a:gd name="connsiteY12" fmla="*/ 3569 h 10000"/>
                <a:gd name="connsiteX13" fmla="*/ 8264 w 10000"/>
                <a:gd name="connsiteY13" fmla="*/ 3243 h 10000"/>
                <a:gd name="connsiteX14" fmla="*/ 8930 w 10000"/>
                <a:gd name="connsiteY14" fmla="*/ 3479 h 10000"/>
                <a:gd name="connsiteX15" fmla="*/ 8610 w 10000"/>
                <a:gd name="connsiteY15" fmla="*/ 3142 h 10000"/>
                <a:gd name="connsiteX16" fmla="*/ 9068 w 10000"/>
                <a:gd name="connsiteY16" fmla="*/ 3888 h 10000"/>
                <a:gd name="connsiteX17" fmla="*/ 8403 w 10000"/>
                <a:gd name="connsiteY17" fmla="*/ 3604 h 10000"/>
                <a:gd name="connsiteX18" fmla="*/ 8971 w 10000"/>
                <a:gd name="connsiteY18" fmla="*/ 3269 h 10000"/>
                <a:gd name="connsiteX19" fmla="*/ 8900 w 10000"/>
                <a:gd name="connsiteY19" fmla="*/ 2952 h 10000"/>
                <a:gd name="connsiteX20" fmla="*/ 8803 w 10000"/>
                <a:gd name="connsiteY20" fmla="*/ 3311 h 10000"/>
                <a:gd name="connsiteX21" fmla="*/ 8830 w 10000"/>
                <a:gd name="connsiteY21" fmla="*/ 3077 h 10000"/>
                <a:gd name="connsiteX22" fmla="*/ 9214 w 10000"/>
                <a:gd name="connsiteY22" fmla="*/ 3620 h 10000"/>
                <a:gd name="connsiteX23" fmla="*/ 9254 w 10000"/>
                <a:gd name="connsiteY23" fmla="*/ 2315 h 10000"/>
                <a:gd name="connsiteX24" fmla="*/ 9418 w 10000"/>
                <a:gd name="connsiteY24" fmla="*/ 2457 h 10000"/>
                <a:gd name="connsiteX25" fmla="*/ 8903 w 10000"/>
                <a:gd name="connsiteY25" fmla="*/ 2707 h 10000"/>
                <a:gd name="connsiteX26" fmla="*/ 9298 w 10000"/>
                <a:gd name="connsiteY26" fmla="*/ 2649 h 10000"/>
                <a:gd name="connsiteX27" fmla="*/ 9241 w 10000"/>
                <a:gd name="connsiteY27" fmla="*/ 2533 h 10000"/>
                <a:gd name="connsiteX28" fmla="*/ 9753 w 10000"/>
                <a:gd name="connsiteY28" fmla="*/ 1681 h 10000"/>
                <a:gd name="connsiteX29" fmla="*/ 9845 w 10000"/>
                <a:gd name="connsiteY29" fmla="*/ 2075 h 10000"/>
                <a:gd name="connsiteX30" fmla="*/ 9747 w 10000"/>
                <a:gd name="connsiteY30" fmla="*/ 2130 h 10000"/>
                <a:gd name="connsiteX31" fmla="*/ 9723 w 10000"/>
                <a:gd name="connsiteY31" fmla="*/ 2364 h 10000"/>
                <a:gd name="connsiteX32" fmla="*/ 9567 w 10000"/>
                <a:gd name="connsiteY32" fmla="*/ 2551 h 10000"/>
                <a:gd name="connsiteX33" fmla="*/ 9400 w 10000"/>
                <a:gd name="connsiteY33" fmla="*/ 2926 h 10000"/>
                <a:gd name="connsiteX34" fmla="*/ 9147 w 10000"/>
                <a:gd name="connsiteY34" fmla="*/ 3234 h 10000"/>
                <a:gd name="connsiteX35" fmla="*/ 9101 w 10000"/>
                <a:gd name="connsiteY35" fmla="*/ 3394 h 10000"/>
                <a:gd name="connsiteX36" fmla="*/ 9269 w 10000"/>
                <a:gd name="connsiteY36" fmla="*/ 3595 h 10000"/>
                <a:gd name="connsiteX37" fmla="*/ 9394 w 10000"/>
                <a:gd name="connsiteY37" fmla="*/ 3788 h 10000"/>
                <a:gd name="connsiteX38" fmla="*/ 9357 w 10000"/>
                <a:gd name="connsiteY38" fmla="*/ 4063 h 10000"/>
                <a:gd name="connsiteX39" fmla="*/ 9381 w 10000"/>
                <a:gd name="connsiteY39" fmla="*/ 4286 h 10000"/>
                <a:gd name="connsiteX40" fmla="*/ 9232 w 10000"/>
                <a:gd name="connsiteY40" fmla="*/ 4210 h 10000"/>
                <a:gd name="connsiteX41" fmla="*/ 9183 w 10000"/>
                <a:gd name="connsiteY41" fmla="*/ 4279 h 10000"/>
                <a:gd name="connsiteX42" fmla="*/ 9052 w 10000"/>
                <a:gd name="connsiteY42" fmla="*/ 4232 h 10000"/>
                <a:gd name="connsiteX43" fmla="*/ 8979 w 10000"/>
                <a:gd name="connsiteY43" fmla="*/ 4418 h 10000"/>
                <a:gd name="connsiteX44" fmla="*/ 9107 w 10000"/>
                <a:gd name="connsiteY44" fmla="*/ 4445 h 10000"/>
                <a:gd name="connsiteX45" fmla="*/ 9232 w 10000"/>
                <a:gd name="connsiteY45" fmla="*/ 4632 h 10000"/>
                <a:gd name="connsiteX46" fmla="*/ 9214 w 10000"/>
                <a:gd name="connsiteY46" fmla="*/ 4914 h 10000"/>
                <a:gd name="connsiteX47" fmla="*/ 9321 w 10000"/>
                <a:gd name="connsiteY47" fmla="*/ 5081 h 10000"/>
                <a:gd name="connsiteX48" fmla="*/ 9327 w 10000"/>
                <a:gd name="connsiteY48" fmla="*/ 5183 h 10000"/>
                <a:gd name="connsiteX49" fmla="*/ 9418 w 10000"/>
                <a:gd name="connsiteY49" fmla="*/ 5203 h 10000"/>
                <a:gd name="connsiteX50" fmla="*/ 9659 w 10000"/>
                <a:gd name="connsiteY50" fmla="*/ 4995 h 10000"/>
                <a:gd name="connsiteX51" fmla="*/ 9778 w 10000"/>
                <a:gd name="connsiteY51" fmla="*/ 5220 h 10000"/>
                <a:gd name="connsiteX52" fmla="*/ 9884 w 10000"/>
                <a:gd name="connsiteY52" fmla="*/ 5447 h 10000"/>
                <a:gd name="connsiteX53" fmla="*/ 10000 w 10000"/>
                <a:gd name="connsiteY53" fmla="*/ 5522 h 10000"/>
                <a:gd name="connsiteX54" fmla="*/ 10000 w 10000"/>
                <a:gd name="connsiteY54" fmla="*/ 5682 h 10000"/>
                <a:gd name="connsiteX55" fmla="*/ 9869 w 10000"/>
                <a:gd name="connsiteY55" fmla="*/ 5857 h 10000"/>
                <a:gd name="connsiteX56" fmla="*/ 9717 w 10000"/>
                <a:gd name="connsiteY56" fmla="*/ 6019 h 10000"/>
                <a:gd name="connsiteX57" fmla="*/ 9561 w 10000"/>
                <a:gd name="connsiteY57" fmla="*/ 5986 h 10000"/>
                <a:gd name="connsiteX58" fmla="*/ 9549 w 10000"/>
                <a:gd name="connsiteY58" fmla="*/ 6111 h 10000"/>
                <a:gd name="connsiteX59" fmla="*/ 9449 w 10000"/>
                <a:gd name="connsiteY59" fmla="*/ 6165 h 10000"/>
                <a:gd name="connsiteX60" fmla="*/ 9238 w 10000"/>
                <a:gd name="connsiteY60" fmla="*/ 6233 h 10000"/>
                <a:gd name="connsiteX61" fmla="*/ 9083 w 10000"/>
                <a:gd name="connsiteY61" fmla="*/ 6433 h 10000"/>
                <a:gd name="connsiteX62" fmla="*/ 8921 w 10000"/>
                <a:gd name="connsiteY62" fmla="*/ 6580 h 10000"/>
                <a:gd name="connsiteX63" fmla="*/ 8787 w 10000"/>
                <a:gd name="connsiteY63" fmla="*/ 6821 h 10000"/>
                <a:gd name="connsiteX64" fmla="*/ 8650 w 10000"/>
                <a:gd name="connsiteY64" fmla="*/ 6601 h 10000"/>
                <a:gd name="connsiteX65" fmla="*/ 8525 w 10000"/>
                <a:gd name="connsiteY65" fmla="*/ 6498 h 10000"/>
                <a:gd name="connsiteX66" fmla="*/ 8434 w 10000"/>
                <a:gd name="connsiteY66" fmla="*/ 6594 h 10000"/>
                <a:gd name="connsiteX67" fmla="*/ 8495 w 10000"/>
                <a:gd name="connsiteY67" fmla="*/ 6669 h 10000"/>
                <a:gd name="connsiteX68" fmla="*/ 8495 w 10000"/>
                <a:gd name="connsiteY68" fmla="*/ 6889 h 10000"/>
                <a:gd name="connsiteX69" fmla="*/ 8565 w 10000"/>
                <a:gd name="connsiteY69" fmla="*/ 7076 h 10000"/>
                <a:gd name="connsiteX70" fmla="*/ 8464 w 10000"/>
                <a:gd name="connsiteY70" fmla="*/ 7256 h 10000"/>
                <a:gd name="connsiteX71" fmla="*/ 8440 w 10000"/>
                <a:gd name="connsiteY71" fmla="*/ 7181 h 10000"/>
                <a:gd name="connsiteX72" fmla="*/ 8236 w 10000"/>
                <a:gd name="connsiteY72" fmla="*/ 7174 h 10000"/>
                <a:gd name="connsiteX73" fmla="*/ 8093 w 10000"/>
                <a:gd name="connsiteY73" fmla="*/ 7028 h 10000"/>
                <a:gd name="connsiteX74" fmla="*/ 8044 w 10000"/>
                <a:gd name="connsiteY74" fmla="*/ 6821 h 10000"/>
                <a:gd name="connsiteX75" fmla="*/ 7943 w 10000"/>
                <a:gd name="connsiteY75" fmla="*/ 6682 h 10000"/>
                <a:gd name="connsiteX76" fmla="*/ 7864 w 10000"/>
                <a:gd name="connsiteY76" fmla="*/ 6525 h 10000"/>
                <a:gd name="connsiteX77" fmla="*/ 7788 w 10000"/>
                <a:gd name="connsiteY77" fmla="*/ 6478 h 10000"/>
                <a:gd name="connsiteX78" fmla="*/ 7727 w 10000"/>
                <a:gd name="connsiteY78" fmla="*/ 6580 h 10000"/>
                <a:gd name="connsiteX79" fmla="*/ 7636 w 10000"/>
                <a:gd name="connsiteY79" fmla="*/ 6587 h 10000"/>
                <a:gd name="connsiteX80" fmla="*/ 7523 w 10000"/>
                <a:gd name="connsiteY80" fmla="*/ 6669 h 10000"/>
                <a:gd name="connsiteX81" fmla="*/ 7553 w 10000"/>
                <a:gd name="connsiteY81" fmla="*/ 6899 h 10000"/>
                <a:gd name="connsiteX82" fmla="*/ 7438 w 10000"/>
                <a:gd name="connsiteY82" fmla="*/ 6947 h 10000"/>
                <a:gd name="connsiteX83" fmla="*/ 7355 w 10000"/>
                <a:gd name="connsiteY83" fmla="*/ 6913 h 10000"/>
                <a:gd name="connsiteX84" fmla="*/ 7270 w 10000"/>
                <a:gd name="connsiteY84" fmla="*/ 7035 h 10000"/>
                <a:gd name="connsiteX85" fmla="*/ 7151 w 10000"/>
                <a:gd name="connsiteY85" fmla="*/ 7028 h 10000"/>
                <a:gd name="connsiteX86" fmla="*/ 6996 w 10000"/>
                <a:gd name="connsiteY86" fmla="*/ 7215 h 10000"/>
                <a:gd name="connsiteX87" fmla="*/ 6849 w 10000"/>
                <a:gd name="connsiteY87" fmla="*/ 7228 h 10000"/>
                <a:gd name="connsiteX88" fmla="*/ 6798 w 10000"/>
                <a:gd name="connsiteY88" fmla="*/ 6967 h 10000"/>
                <a:gd name="connsiteX89" fmla="*/ 6651 w 10000"/>
                <a:gd name="connsiteY89" fmla="*/ 6954 h 10000"/>
                <a:gd name="connsiteX90" fmla="*/ 6575 w 10000"/>
                <a:gd name="connsiteY90" fmla="*/ 7096 h 10000"/>
                <a:gd name="connsiteX91" fmla="*/ 6557 w 10000"/>
                <a:gd name="connsiteY91" fmla="*/ 7262 h 10000"/>
                <a:gd name="connsiteX92" fmla="*/ 6459 w 10000"/>
                <a:gd name="connsiteY92" fmla="*/ 7396 h 10000"/>
                <a:gd name="connsiteX93" fmla="*/ 6496 w 10000"/>
                <a:gd name="connsiteY93" fmla="*/ 7536 h 10000"/>
                <a:gd name="connsiteX94" fmla="*/ 6450 w 10000"/>
                <a:gd name="connsiteY94" fmla="*/ 7617 h 10000"/>
                <a:gd name="connsiteX95" fmla="*/ 6658 w 10000"/>
                <a:gd name="connsiteY95" fmla="*/ 7913 h 10000"/>
                <a:gd name="connsiteX96" fmla="*/ 6322 w 10000"/>
                <a:gd name="connsiteY96" fmla="*/ 8058 h 10000"/>
                <a:gd name="connsiteX97" fmla="*/ 6137 w 10000"/>
                <a:gd name="connsiteY97" fmla="*/ 8058 h 10000"/>
                <a:gd name="connsiteX98" fmla="*/ 5874 w 10000"/>
                <a:gd name="connsiteY98" fmla="*/ 8165 h 10000"/>
                <a:gd name="connsiteX99" fmla="*/ 5728 w 10000"/>
                <a:gd name="connsiteY99" fmla="*/ 8568 h 10000"/>
                <a:gd name="connsiteX100" fmla="*/ 5491 w 10000"/>
                <a:gd name="connsiteY100" fmla="*/ 8667 h 10000"/>
                <a:gd name="connsiteX101" fmla="*/ 5381 w 10000"/>
                <a:gd name="connsiteY101" fmla="*/ 8613 h 10000"/>
                <a:gd name="connsiteX102" fmla="*/ 5274 w 10000"/>
                <a:gd name="connsiteY102" fmla="*/ 8813 h 10000"/>
                <a:gd name="connsiteX103" fmla="*/ 5101 w 10000"/>
                <a:gd name="connsiteY103" fmla="*/ 8748 h 10000"/>
                <a:gd name="connsiteX104" fmla="*/ 4939 w 10000"/>
                <a:gd name="connsiteY104" fmla="*/ 8949 h 10000"/>
                <a:gd name="connsiteX105" fmla="*/ 4878 w 10000"/>
                <a:gd name="connsiteY105" fmla="*/ 9222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8 h 10000"/>
                <a:gd name="connsiteX111" fmla="*/ 3775 w 10000"/>
                <a:gd name="connsiteY111" fmla="*/ 9571 h 10000"/>
                <a:gd name="connsiteX112" fmla="*/ 3641 w 10000"/>
                <a:gd name="connsiteY112" fmla="*/ 9436 h 10000"/>
                <a:gd name="connsiteX113" fmla="*/ 3757 w 10000"/>
                <a:gd name="connsiteY113" fmla="*/ 9185 h 10000"/>
                <a:gd name="connsiteX114" fmla="*/ 3803 w 10000"/>
                <a:gd name="connsiteY114" fmla="*/ 9021 h 10000"/>
                <a:gd name="connsiteX115" fmla="*/ 3702 w 10000"/>
                <a:gd name="connsiteY115" fmla="*/ 8861 h 10000"/>
                <a:gd name="connsiteX116" fmla="*/ 3504 w 10000"/>
                <a:gd name="connsiteY116" fmla="*/ 8922 h 10000"/>
                <a:gd name="connsiteX117" fmla="*/ 3397 w 10000"/>
                <a:gd name="connsiteY117" fmla="*/ 9191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3 h 10000"/>
                <a:gd name="connsiteX124" fmla="*/ 2663 w 10000"/>
                <a:gd name="connsiteY124" fmla="*/ 9378 h 10000"/>
                <a:gd name="connsiteX125" fmla="*/ 2663 w 10000"/>
                <a:gd name="connsiteY125" fmla="*/ 9014 h 10000"/>
                <a:gd name="connsiteX126" fmla="*/ 2526 w 10000"/>
                <a:gd name="connsiteY126" fmla="*/ 8882 h 10000"/>
                <a:gd name="connsiteX127" fmla="*/ 2297 w 10000"/>
                <a:gd name="connsiteY127" fmla="*/ 8888 h 10000"/>
                <a:gd name="connsiteX128" fmla="*/ 2005 w 10000"/>
                <a:gd name="connsiteY128" fmla="*/ 9208 h 10000"/>
                <a:gd name="connsiteX129" fmla="*/ 1597 w 10000"/>
                <a:gd name="connsiteY129" fmla="*/ 9208 h 10000"/>
                <a:gd name="connsiteX130" fmla="*/ 1344 w 10000"/>
                <a:gd name="connsiteY130" fmla="*/ 9061 h 10000"/>
                <a:gd name="connsiteX131" fmla="*/ 1356 w 10000"/>
                <a:gd name="connsiteY131" fmla="*/ 8854 h 10000"/>
                <a:gd name="connsiteX132" fmla="*/ 1152 w 10000"/>
                <a:gd name="connsiteY132" fmla="*/ 8840 h 10000"/>
                <a:gd name="connsiteX133" fmla="*/ 920 w 10000"/>
                <a:gd name="connsiteY133" fmla="*/ 8613 h 10000"/>
                <a:gd name="connsiteX134" fmla="*/ 1069 w 10000"/>
                <a:gd name="connsiteY134" fmla="*/ 8378 h 10000"/>
                <a:gd name="connsiteX135" fmla="*/ 1207 w 10000"/>
                <a:gd name="connsiteY135" fmla="*/ 8334 h 10000"/>
                <a:gd name="connsiteX136" fmla="*/ 1146 w 10000"/>
                <a:gd name="connsiteY136" fmla="*/ 8107 h 10000"/>
                <a:gd name="connsiteX137" fmla="*/ 902 w 10000"/>
                <a:gd name="connsiteY137" fmla="*/ 8011 h 10000"/>
                <a:gd name="connsiteX138" fmla="*/ 619 w 10000"/>
                <a:gd name="connsiteY138" fmla="*/ 8052 h 10000"/>
                <a:gd name="connsiteX139" fmla="*/ 475 w 10000"/>
                <a:gd name="connsiteY139" fmla="*/ 8239 h 10000"/>
                <a:gd name="connsiteX140" fmla="*/ 338 w 10000"/>
                <a:gd name="connsiteY140" fmla="*/ 8219 h 10000"/>
                <a:gd name="connsiteX141" fmla="*/ 104 w 10000"/>
                <a:gd name="connsiteY141" fmla="*/ 7913 h 10000"/>
                <a:gd name="connsiteX142" fmla="*/ 0 w 10000"/>
                <a:gd name="connsiteY142" fmla="*/ 7583 h 10000"/>
                <a:gd name="connsiteX143" fmla="*/ 55 w 10000"/>
                <a:gd name="connsiteY143" fmla="*/ 7389 h 10000"/>
                <a:gd name="connsiteX144" fmla="*/ 30 w 10000"/>
                <a:gd name="connsiteY144" fmla="*/ 6967 h 10000"/>
                <a:gd name="connsiteX145" fmla="*/ 43 w 10000"/>
                <a:gd name="connsiteY145" fmla="*/ 6974 h 10000"/>
                <a:gd name="connsiteX146" fmla="*/ 91 w 10000"/>
                <a:gd name="connsiteY146" fmla="*/ 6974 h 10000"/>
                <a:gd name="connsiteX147" fmla="*/ 158 w 10000"/>
                <a:gd name="connsiteY147" fmla="*/ 6981 h 10000"/>
                <a:gd name="connsiteX148" fmla="*/ 241 w 10000"/>
                <a:gd name="connsiteY148" fmla="*/ 6994 h 10000"/>
                <a:gd name="connsiteX149" fmla="*/ 332 w 10000"/>
                <a:gd name="connsiteY149" fmla="*/ 7001 h 10000"/>
                <a:gd name="connsiteX150" fmla="*/ 420 w 10000"/>
                <a:gd name="connsiteY150" fmla="*/ 7015 h 10000"/>
                <a:gd name="connsiteX151" fmla="*/ 506 w 10000"/>
                <a:gd name="connsiteY151" fmla="*/ 7028 h 10000"/>
                <a:gd name="connsiteX152" fmla="*/ 576 w 10000"/>
                <a:gd name="connsiteY152" fmla="*/ 7042 h 10000"/>
                <a:gd name="connsiteX153" fmla="*/ 631 w 10000"/>
                <a:gd name="connsiteY153" fmla="*/ 7055 h 10000"/>
                <a:gd name="connsiteX154" fmla="*/ 740 w 10000"/>
                <a:gd name="connsiteY154" fmla="*/ 7083 h 10000"/>
                <a:gd name="connsiteX155" fmla="*/ 847 w 10000"/>
                <a:gd name="connsiteY155" fmla="*/ 7083 h 10000"/>
                <a:gd name="connsiteX156" fmla="*/ 938 w 10000"/>
                <a:gd name="connsiteY156" fmla="*/ 7055 h 10000"/>
                <a:gd name="connsiteX157" fmla="*/ 984 w 10000"/>
                <a:gd name="connsiteY157" fmla="*/ 7035 h 10000"/>
                <a:gd name="connsiteX158" fmla="*/ 1027 w 10000"/>
                <a:gd name="connsiteY158" fmla="*/ 7015 h 10000"/>
                <a:gd name="connsiteX159" fmla="*/ 1069 w 10000"/>
                <a:gd name="connsiteY159" fmla="*/ 7008 h 10000"/>
                <a:gd name="connsiteX160" fmla="*/ 1118 w 10000"/>
                <a:gd name="connsiteY160" fmla="*/ 7001 h 10000"/>
                <a:gd name="connsiteX161" fmla="*/ 1176 w 10000"/>
                <a:gd name="connsiteY161" fmla="*/ 7015 h 10000"/>
                <a:gd name="connsiteX162" fmla="*/ 1255 w 10000"/>
                <a:gd name="connsiteY162" fmla="*/ 7035 h 10000"/>
                <a:gd name="connsiteX163" fmla="*/ 1344 w 10000"/>
                <a:gd name="connsiteY163" fmla="*/ 7049 h 10000"/>
                <a:gd name="connsiteX164" fmla="*/ 1441 w 10000"/>
                <a:gd name="connsiteY164" fmla="*/ 7062 h 10000"/>
                <a:gd name="connsiteX165" fmla="*/ 1517 w 10000"/>
                <a:gd name="connsiteY165" fmla="*/ 7076 h 10000"/>
                <a:gd name="connsiteX166" fmla="*/ 1578 w 10000"/>
                <a:gd name="connsiteY166" fmla="*/ 7076 h 10000"/>
                <a:gd name="connsiteX167" fmla="*/ 1651 w 10000"/>
                <a:gd name="connsiteY167" fmla="*/ 7083 h 10000"/>
                <a:gd name="connsiteX168" fmla="*/ 1706 w 10000"/>
                <a:gd name="connsiteY168" fmla="*/ 7103 h 10000"/>
                <a:gd name="connsiteX169" fmla="*/ 1752 w 10000"/>
                <a:gd name="connsiteY169" fmla="*/ 7133 h 10000"/>
                <a:gd name="connsiteX170" fmla="*/ 1795 w 10000"/>
                <a:gd name="connsiteY170" fmla="*/ 7181 h 10000"/>
                <a:gd name="connsiteX171" fmla="*/ 1849 w 10000"/>
                <a:gd name="connsiteY171" fmla="*/ 7235 h 10000"/>
                <a:gd name="connsiteX172" fmla="*/ 1907 w 10000"/>
                <a:gd name="connsiteY172" fmla="*/ 7283 h 10000"/>
                <a:gd name="connsiteX173" fmla="*/ 1968 w 10000"/>
                <a:gd name="connsiteY173" fmla="*/ 7311 h 10000"/>
                <a:gd name="connsiteX174" fmla="*/ 2029 w 10000"/>
                <a:gd name="connsiteY174" fmla="*/ 7335 h 10000"/>
                <a:gd name="connsiteX175" fmla="*/ 2087 w 10000"/>
                <a:gd name="connsiteY175" fmla="*/ 7369 h 10000"/>
                <a:gd name="connsiteX176" fmla="*/ 2160 w 10000"/>
                <a:gd name="connsiteY176" fmla="*/ 7403 h 10000"/>
                <a:gd name="connsiteX177" fmla="*/ 2252 w 10000"/>
                <a:gd name="connsiteY177" fmla="*/ 7436 h 10000"/>
                <a:gd name="connsiteX178" fmla="*/ 2322 w 10000"/>
                <a:gd name="connsiteY178" fmla="*/ 7450 h 10000"/>
                <a:gd name="connsiteX179" fmla="*/ 2413 w 10000"/>
                <a:gd name="connsiteY179" fmla="*/ 7457 h 10000"/>
                <a:gd name="connsiteX180" fmla="*/ 2502 w 10000"/>
                <a:gd name="connsiteY180" fmla="*/ 7464 h 10000"/>
                <a:gd name="connsiteX181" fmla="*/ 2593 w 10000"/>
                <a:gd name="connsiteY181" fmla="*/ 7464 h 10000"/>
                <a:gd name="connsiteX182" fmla="*/ 2663 w 10000"/>
                <a:gd name="connsiteY182" fmla="*/ 7464 h 10000"/>
                <a:gd name="connsiteX183" fmla="*/ 2718 w 10000"/>
                <a:gd name="connsiteY183" fmla="*/ 7470 h 10000"/>
                <a:gd name="connsiteX184" fmla="*/ 2754 w 10000"/>
                <a:gd name="connsiteY184" fmla="*/ 7484 h 10000"/>
                <a:gd name="connsiteX185" fmla="*/ 2785 w 10000"/>
                <a:gd name="connsiteY185" fmla="*/ 7512 h 10000"/>
                <a:gd name="connsiteX186" fmla="*/ 2815 w 10000"/>
                <a:gd name="connsiteY186" fmla="*/ 7543 h 10000"/>
                <a:gd name="connsiteX187" fmla="*/ 2849 w 10000"/>
                <a:gd name="connsiteY187" fmla="*/ 7570 h 10000"/>
                <a:gd name="connsiteX188" fmla="*/ 2885 w 10000"/>
                <a:gd name="connsiteY188" fmla="*/ 7583 h 10000"/>
                <a:gd name="connsiteX189" fmla="*/ 2940 w 10000"/>
                <a:gd name="connsiteY189" fmla="*/ 7590 h 10000"/>
                <a:gd name="connsiteX190" fmla="*/ 3001 w 10000"/>
                <a:gd name="connsiteY190" fmla="*/ 7577 h 10000"/>
                <a:gd name="connsiteX191" fmla="*/ 3053 w 10000"/>
                <a:gd name="connsiteY191" fmla="*/ 7543 h 10000"/>
                <a:gd name="connsiteX192" fmla="*/ 3120 w 10000"/>
                <a:gd name="connsiteY192" fmla="*/ 7484 h 10000"/>
                <a:gd name="connsiteX193" fmla="*/ 3193 w 10000"/>
                <a:gd name="connsiteY193" fmla="*/ 7416 h 10000"/>
                <a:gd name="connsiteX194" fmla="*/ 3269 w 10000"/>
                <a:gd name="connsiteY194" fmla="*/ 7362 h 10000"/>
                <a:gd name="connsiteX195" fmla="*/ 3361 w 10000"/>
                <a:gd name="connsiteY195" fmla="*/ 7314 h 10000"/>
                <a:gd name="connsiteX196" fmla="*/ 3455 w 10000"/>
                <a:gd name="connsiteY196" fmla="*/ 7269 h 10000"/>
                <a:gd name="connsiteX197" fmla="*/ 3547 w 10000"/>
                <a:gd name="connsiteY197" fmla="*/ 7222 h 10000"/>
                <a:gd name="connsiteX198" fmla="*/ 3653 w 10000"/>
                <a:gd name="connsiteY198" fmla="*/ 7167 h 10000"/>
                <a:gd name="connsiteX199" fmla="*/ 3781 w 10000"/>
                <a:gd name="connsiteY199" fmla="*/ 7113 h 10000"/>
                <a:gd name="connsiteX200" fmla="*/ 3906 w 10000"/>
                <a:gd name="connsiteY200" fmla="*/ 7076 h 10000"/>
                <a:gd name="connsiteX201" fmla="*/ 4037 w 10000"/>
                <a:gd name="connsiteY201" fmla="*/ 7049 h 10000"/>
                <a:gd name="connsiteX202" fmla="*/ 4098 w 10000"/>
                <a:gd name="connsiteY202" fmla="*/ 7042 h 10000"/>
                <a:gd name="connsiteX203" fmla="*/ 4135 w 10000"/>
                <a:gd name="connsiteY203" fmla="*/ 7042 h 10000"/>
                <a:gd name="connsiteX204" fmla="*/ 4153 w 10000"/>
                <a:gd name="connsiteY204" fmla="*/ 7049 h 10000"/>
                <a:gd name="connsiteX205" fmla="*/ 4165 w 10000"/>
                <a:gd name="connsiteY205" fmla="*/ 7049 h 10000"/>
                <a:gd name="connsiteX206" fmla="*/ 4177 w 10000"/>
                <a:gd name="connsiteY206" fmla="*/ 7055 h 10000"/>
                <a:gd name="connsiteX207" fmla="*/ 4199 w 10000"/>
                <a:gd name="connsiteY207" fmla="*/ 7055 h 10000"/>
                <a:gd name="connsiteX208" fmla="*/ 4241 w 10000"/>
                <a:gd name="connsiteY208" fmla="*/ 7055 h 10000"/>
                <a:gd name="connsiteX209" fmla="*/ 4321 w 10000"/>
                <a:gd name="connsiteY209" fmla="*/ 7049 h 10000"/>
                <a:gd name="connsiteX210" fmla="*/ 4458 w 10000"/>
                <a:gd name="connsiteY210" fmla="*/ 7035 h 10000"/>
                <a:gd name="connsiteX211" fmla="*/ 4564 w 10000"/>
                <a:gd name="connsiteY211" fmla="*/ 7021 h 10000"/>
                <a:gd name="connsiteX212" fmla="*/ 4650 w 10000"/>
                <a:gd name="connsiteY212" fmla="*/ 7001 h 10000"/>
                <a:gd name="connsiteX213" fmla="*/ 4717 w 10000"/>
                <a:gd name="connsiteY213" fmla="*/ 6981 h 10000"/>
                <a:gd name="connsiteX214" fmla="*/ 4756 w 10000"/>
                <a:gd name="connsiteY214" fmla="*/ 6960 h 10000"/>
                <a:gd name="connsiteX215" fmla="*/ 4787 w 10000"/>
                <a:gd name="connsiteY215" fmla="*/ 6933 h 10000"/>
                <a:gd name="connsiteX216" fmla="*/ 4805 w 10000"/>
                <a:gd name="connsiteY216" fmla="*/ 6899 h 10000"/>
                <a:gd name="connsiteX217" fmla="*/ 4817 w 10000"/>
                <a:gd name="connsiteY217" fmla="*/ 6882 h 10000"/>
                <a:gd name="connsiteX218" fmla="*/ 4842 w 10000"/>
                <a:gd name="connsiteY218" fmla="*/ 6862 h 10000"/>
                <a:gd name="connsiteX219" fmla="*/ 4884 w 10000"/>
                <a:gd name="connsiteY219" fmla="*/ 6842 h 10000"/>
                <a:gd name="connsiteX220" fmla="*/ 4942 w 10000"/>
                <a:gd name="connsiteY220" fmla="*/ 6828 h 10000"/>
                <a:gd name="connsiteX221" fmla="*/ 4997 w 10000"/>
                <a:gd name="connsiteY221" fmla="*/ 6801 h 10000"/>
                <a:gd name="connsiteX222" fmla="*/ 5046 w 10000"/>
                <a:gd name="connsiteY222" fmla="*/ 6760 h 10000"/>
                <a:gd name="connsiteX223" fmla="*/ 5082 w 10000"/>
                <a:gd name="connsiteY223" fmla="*/ 6692 h 10000"/>
                <a:gd name="connsiteX224" fmla="*/ 5101 w 10000"/>
                <a:gd name="connsiteY224" fmla="*/ 6635 h 10000"/>
                <a:gd name="connsiteX225" fmla="*/ 5119 w 10000"/>
                <a:gd name="connsiteY225" fmla="*/ 6580 h 10000"/>
                <a:gd name="connsiteX226" fmla="*/ 5134 w 10000"/>
                <a:gd name="connsiteY226" fmla="*/ 6532 h 10000"/>
                <a:gd name="connsiteX227" fmla="*/ 5171 w 10000"/>
                <a:gd name="connsiteY227" fmla="*/ 6484 h 10000"/>
                <a:gd name="connsiteX228" fmla="*/ 5225 w 10000"/>
                <a:gd name="connsiteY228" fmla="*/ 6440 h 10000"/>
                <a:gd name="connsiteX229" fmla="*/ 5293 w 10000"/>
                <a:gd name="connsiteY229" fmla="*/ 6400 h 10000"/>
                <a:gd name="connsiteX230" fmla="*/ 5338 w 10000"/>
                <a:gd name="connsiteY230" fmla="*/ 6366 h 10000"/>
                <a:gd name="connsiteX231" fmla="*/ 5375 w 10000"/>
                <a:gd name="connsiteY231" fmla="*/ 6345 h 10000"/>
                <a:gd name="connsiteX232" fmla="*/ 5399 w 10000"/>
                <a:gd name="connsiteY232" fmla="*/ 6325 h 10000"/>
                <a:gd name="connsiteX233" fmla="*/ 5424 w 10000"/>
                <a:gd name="connsiteY233" fmla="*/ 6305 h 10000"/>
                <a:gd name="connsiteX234" fmla="*/ 5454 w 10000"/>
                <a:gd name="connsiteY234" fmla="*/ 6284 h 10000"/>
                <a:gd name="connsiteX235" fmla="*/ 5497 w 10000"/>
                <a:gd name="connsiteY235" fmla="*/ 6264 h 10000"/>
                <a:gd name="connsiteX236" fmla="*/ 5536 w 10000"/>
                <a:gd name="connsiteY236" fmla="*/ 6240 h 10000"/>
                <a:gd name="connsiteX237" fmla="*/ 5579 w 10000"/>
                <a:gd name="connsiteY237" fmla="*/ 6206 h 10000"/>
                <a:gd name="connsiteX238" fmla="*/ 5597 w 10000"/>
                <a:gd name="connsiteY238" fmla="*/ 6172 h 10000"/>
                <a:gd name="connsiteX239" fmla="*/ 5597 w 10000"/>
                <a:gd name="connsiteY239" fmla="*/ 6138 h 10000"/>
                <a:gd name="connsiteX240" fmla="*/ 5561 w 10000"/>
                <a:gd name="connsiteY240" fmla="*/ 6084 h 10000"/>
                <a:gd name="connsiteX241" fmla="*/ 5512 w 10000"/>
                <a:gd name="connsiteY241" fmla="*/ 6033 h 10000"/>
                <a:gd name="connsiteX242" fmla="*/ 5466 w 10000"/>
                <a:gd name="connsiteY242" fmla="*/ 5972 h 10000"/>
                <a:gd name="connsiteX243" fmla="*/ 5424 w 10000"/>
                <a:gd name="connsiteY243" fmla="*/ 5911 h 10000"/>
                <a:gd name="connsiteX244" fmla="*/ 5399 w 10000"/>
                <a:gd name="connsiteY244" fmla="*/ 5850 h 10000"/>
                <a:gd name="connsiteX245" fmla="*/ 5399 w 10000"/>
                <a:gd name="connsiteY245" fmla="*/ 5784 h 10000"/>
                <a:gd name="connsiteX246" fmla="*/ 5399 w 10000"/>
                <a:gd name="connsiteY246" fmla="*/ 5688 h 10000"/>
                <a:gd name="connsiteX247" fmla="*/ 5411 w 10000"/>
                <a:gd name="connsiteY247" fmla="*/ 5597 h 10000"/>
                <a:gd name="connsiteX248" fmla="*/ 5430 w 10000"/>
                <a:gd name="connsiteY248" fmla="*/ 5515 h 10000"/>
                <a:gd name="connsiteX249" fmla="*/ 5454 w 10000"/>
                <a:gd name="connsiteY249" fmla="*/ 5447 h 10000"/>
                <a:gd name="connsiteX250" fmla="*/ 5503 w 10000"/>
                <a:gd name="connsiteY250" fmla="*/ 5396 h 10000"/>
                <a:gd name="connsiteX251" fmla="*/ 5555 w 10000"/>
                <a:gd name="connsiteY251" fmla="*/ 5369 h 10000"/>
                <a:gd name="connsiteX252" fmla="*/ 5615 w 10000"/>
                <a:gd name="connsiteY252" fmla="*/ 5356 h 10000"/>
                <a:gd name="connsiteX253" fmla="*/ 5676 w 10000"/>
                <a:gd name="connsiteY253" fmla="*/ 5369 h 10000"/>
                <a:gd name="connsiteX254" fmla="*/ 5740 w 10000"/>
                <a:gd name="connsiteY254" fmla="*/ 5410 h 10000"/>
                <a:gd name="connsiteX255" fmla="*/ 5820 w 10000"/>
                <a:gd name="connsiteY255" fmla="*/ 5441 h 10000"/>
                <a:gd name="connsiteX256" fmla="*/ 5902 w 10000"/>
                <a:gd name="connsiteY256" fmla="*/ 5468 h 10000"/>
                <a:gd name="connsiteX257" fmla="*/ 5981 w 10000"/>
                <a:gd name="connsiteY257" fmla="*/ 5475 h 10000"/>
                <a:gd name="connsiteX258" fmla="*/ 6048 w 10000"/>
                <a:gd name="connsiteY258" fmla="*/ 5468 h 10000"/>
                <a:gd name="connsiteX259" fmla="*/ 6100 w 10000"/>
                <a:gd name="connsiteY259" fmla="*/ 5468 h 10000"/>
                <a:gd name="connsiteX260" fmla="*/ 6155 w 10000"/>
                <a:gd name="connsiteY260" fmla="*/ 5461 h 10000"/>
                <a:gd name="connsiteX261" fmla="*/ 6197 w 10000"/>
                <a:gd name="connsiteY261" fmla="*/ 5447 h 10000"/>
                <a:gd name="connsiteX262" fmla="*/ 6234 w 10000"/>
                <a:gd name="connsiteY262" fmla="*/ 5410 h 10000"/>
                <a:gd name="connsiteX263" fmla="*/ 6271 w 10000"/>
                <a:gd name="connsiteY263" fmla="*/ 5356 h 10000"/>
                <a:gd name="connsiteX264" fmla="*/ 6310 w 10000"/>
                <a:gd name="connsiteY264" fmla="*/ 5288 h 10000"/>
                <a:gd name="connsiteX265" fmla="*/ 6353 w 10000"/>
                <a:gd name="connsiteY265" fmla="*/ 5210 h 10000"/>
                <a:gd name="connsiteX266" fmla="*/ 6402 w 10000"/>
                <a:gd name="connsiteY266" fmla="*/ 5142 h 10000"/>
                <a:gd name="connsiteX267" fmla="*/ 6450 w 10000"/>
                <a:gd name="connsiteY267" fmla="*/ 5088 h 10000"/>
                <a:gd name="connsiteX268" fmla="*/ 6490 w 10000"/>
                <a:gd name="connsiteY268" fmla="*/ 5061 h 10000"/>
                <a:gd name="connsiteX269" fmla="*/ 6539 w 10000"/>
                <a:gd name="connsiteY269" fmla="*/ 5047 h 10000"/>
                <a:gd name="connsiteX270" fmla="*/ 6600 w 10000"/>
                <a:gd name="connsiteY270" fmla="*/ 5040 h 10000"/>
                <a:gd name="connsiteX271" fmla="*/ 6670 w 10000"/>
                <a:gd name="connsiteY271" fmla="*/ 5033 h 10000"/>
                <a:gd name="connsiteX272" fmla="*/ 6743 w 10000"/>
                <a:gd name="connsiteY272" fmla="*/ 5027 h 10000"/>
                <a:gd name="connsiteX273" fmla="*/ 6798 w 10000"/>
                <a:gd name="connsiteY273" fmla="*/ 5020 h 10000"/>
                <a:gd name="connsiteX274" fmla="*/ 6834 w 10000"/>
                <a:gd name="connsiteY274" fmla="*/ 5003 h 10000"/>
                <a:gd name="connsiteX275" fmla="*/ 6868 w 10000"/>
                <a:gd name="connsiteY275" fmla="*/ 4975 h 10000"/>
                <a:gd name="connsiteX276" fmla="*/ 6910 w 10000"/>
                <a:gd name="connsiteY276" fmla="*/ 4927 h 10000"/>
                <a:gd name="connsiteX277" fmla="*/ 6959 w 10000"/>
                <a:gd name="connsiteY277" fmla="*/ 4866 h 10000"/>
                <a:gd name="connsiteX278" fmla="*/ 7002 w 10000"/>
                <a:gd name="connsiteY278" fmla="*/ 4812 h 10000"/>
                <a:gd name="connsiteX279" fmla="*/ 7032 w 10000"/>
                <a:gd name="connsiteY279" fmla="*/ 4768 h 10000"/>
                <a:gd name="connsiteX280" fmla="*/ 7041 w 10000"/>
                <a:gd name="connsiteY280" fmla="*/ 4700 h 10000"/>
                <a:gd name="connsiteX281" fmla="*/ 7054 w 10000"/>
                <a:gd name="connsiteY281" fmla="*/ 4618 h 10000"/>
                <a:gd name="connsiteX282" fmla="*/ 7072 w 10000"/>
                <a:gd name="connsiteY282" fmla="*/ 4547 h 10000"/>
                <a:gd name="connsiteX283" fmla="*/ 7102 w 10000"/>
                <a:gd name="connsiteY283" fmla="*/ 4479 h 10000"/>
                <a:gd name="connsiteX284" fmla="*/ 7163 w 10000"/>
                <a:gd name="connsiteY284" fmla="*/ 4411 h 10000"/>
                <a:gd name="connsiteX285" fmla="*/ 7233 w 10000"/>
                <a:gd name="connsiteY285" fmla="*/ 4354 h 10000"/>
                <a:gd name="connsiteX286" fmla="*/ 7319 w 10000"/>
                <a:gd name="connsiteY286" fmla="*/ 4320 h 10000"/>
                <a:gd name="connsiteX287" fmla="*/ 7361 w 10000"/>
                <a:gd name="connsiteY287" fmla="*/ 4299 h 10000"/>
                <a:gd name="connsiteX288" fmla="*/ 7392 w 10000"/>
                <a:gd name="connsiteY288" fmla="*/ 4272 h 10000"/>
                <a:gd name="connsiteX289" fmla="*/ 7413 w 10000"/>
                <a:gd name="connsiteY289" fmla="*/ 4232 h 10000"/>
                <a:gd name="connsiteX290" fmla="*/ 7444 w 10000"/>
                <a:gd name="connsiteY290" fmla="*/ 4197 h 10000"/>
                <a:gd name="connsiteX291" fmla="*/ 7480 w 10000"/>
                <a:gd name="connsiteY291" fmla="*/ 4170 h 10000"/>
                <a:gd name="connsiteX292" fmla="*/ 7523 w 10000"/>
                <a:gd name="connsiteY292" fmla="*/ 4152 h 10000"/>
                <a:gd name="connsiteX293" fmla="*/ 7578 w 10000"/>
                <a:gd name="connsiteY293" fmla="*/ 4118 h 10000"/>
                <a:gd name="connsiteX294" fmla="*/ 7648 w 10000"/>
                <a:gd name="connsiteY294" fmla="*/ 4077 h 10000"/>
                <a:gd name="connsiteX295" fmla="*/ 7721 w 10000"/>
                <a:gd name="connsiteY295" fmla="*/ 4043 h 10000"/>
                <a:gd name="connsiteX296" fmla="*/ 7797 w 10000"/>
                <a:gd name="connsiteY296" fmla="*/ 4023 h 10000"/>
                <a:gd name="connsiteX297" fmla="*/ 7870 w 10000"/>
                <a:gd name="connsiteY297" fmla="*/ 4016 h 10000"/>
                <a:gd name="connsiteX298" fmla="*/ 7943 w 10000"/>
                <a:gd name="connsiteY298" fmla="*/ 4023 h 10000"/>
                <a:gd name="connsiteX299" fmla="*/ 8007 w 10000"/>
                <a:gd name="connsiteY299" fmla="*/ 4043 h 10000"/>
                <a:gd name="connsiteX300" fmla="*/ 8080 w 10000"/>
                <a:gd name="connsiteY300" fmla="*/ 4057 h 10000"/>
                <a:gd name="connsiteX301" fmla="*/ 8135 w 10000"/>
                <a:gd name="connsiteY301" fmla="*/ 4070 h 10000"/>
                <a:gd name="connsiteX302" fmla="*/ 8181 w 10000"/>
                <a:gd name="connsiteY302" fmla="*/ 4070 h 10000"/>
                <a:gd name="connsiteX303" fmla="*/ 8218 w 10000"/>
                <a:gd name="connsiteY303" fmla="*/ 4050 h 10000"/>
                <a:gd name="connsiteX304" fmla="*/ 8248 w 10000"/>
                <a:gd name="connsiteY304" fmla="*/ 4002 h 10000"/>
                <a:gd name="connsiteX305" fmla="*/ 8266 w 10000"/>
                <a:gd name="connsiteY305" fmla="*/ 3962 h 10000"/>
                <a:gd name="connsiteX306" fmla="*/ 8266 w 10000"/>
                <a:gd name="connsiteY306" fmla="*/ 3917 h 10000"/>
                <a:gd name="connsiteX307" fmla="*/ 8248 w 10000"/>
                <a:gd name="connsiteY307" fmla="*/ 3856 h 10000"/>
                <a:gd name="connsiteX308" fmla="*/ 8211 w 10000"/>
                <a:gd name="connsiteY308" fmla="*/ 3809 h 10000"/>
                <a:gd name="connsiteX309" fmla="*/ 8172 w 10000"/>
                <a:gd name="connsiteY309" fmla="*/ 3748 h 10000"/>
                <a:gd name="connsiteX310" fmla="*/ 8111 w 10000"/>
                <a:gd name="connsiteY310" fmla="*/ 3683 h 10000"/>
                <a:gd name="connsiteX311" fmla="*/ 8056 w 10000"/>
                <a:gd name="connsiteY311" fmla="*/ 3622 h 10000"/>
                <a:gd name="connsiteX312" fmla="*/ 8001 w 10000"/>
                <a:gd name="connsiteY312" fmla="*/ 3568 h 10000"/>
                <a:gd name="connsiteX313" fmla="*/ 7956 w 10000"/>
                <a:gd name="connsiteY313" fmla="*/ 3524 h 10000"/>
                <a:gd name="connsiteX314" fmla="*/ 7846 w 10000"/>
                <a:gd name="connsiteY314" fmla="*/ 3435 h 10000"/>
                <a:gd name="connsiteX315" fmla="*/ 7733 w 10000"/>
                <a:gd name="connsiteY315" fmla="*/ 3394 h 10000"/>
                <a:gd name="connsiteX316" fmla="*/ 7690 w 10000"/>
                <a:gd name="connsiteY316" fmla="*/ 3373 h 10000"/>
                <a:gd name="connsiteX317" fmla="*/ 7648 w 10000"/>
                <a:gd name="connsiteY317" fmla="*/ 3346 h 10000"/>
                <a:gd name="connsiteX318" fmla="*/ 7611 w 10000"/>
                <a:gd name="connsiteY318" fmla="*/ 3333 h 10000"/>
                <a:gd name="connsiteX319" fmla="*/ 7572 w 10000"/>
                <a:gd name="connsiteY319" fmla="*/ 3326 h 10000"/>
                <a:gd name="connsiteX320" fmla="*/ 7523 w 10000"/>
                <a:gd name="connsiteY320" fmla="*/ 3346 h 10000"/>
                <a:gd name="connsiteX321" fmla="*/ 7474 w 10000"/>
                <a:gd name="connsiteY321" fmla="*/ 3401 h 10000"/>
                <a:gd name="connsiteX322" fmla="*/ 7431 w 10000"/>
                <a:gd name="connsiteY322" fmla="*/ 3463 h 10000"/>
                <a:gd name="connsiteX323" fmla="*/ 7392 w 10000"/>
                <a:gd name="connsiteY323" fmla="*/ 3517 h 10000"/>
                <a:gd name="connsiteX324" fmla="*/ 7337 w 10000"/>
                <a:gd name="connsiteY324" fmla="*/ 3554 h 10000"/>
                <a:gd name="connsiteX325" fmla="*/ 7294 w 10000"/>
                <a:gd name="connsiteY325" fmla="*/ 3561 h 10000"/>
                <a:gd name="connsiteX326" fmla="*/ 7239 w 10000"/>
                <a:gd name="connsiteY326" fmla="*/ 3548 h 10000"/>
                <a:gd name="connsiteX327" fmla="*/ 7182 w 10000"/>
                <a:gd name="connsiteY327" fmla="*/ 3531 h 10000"/>
                <a:gd name="connsiteX328" fmla="*/ 7121 w 10000"/>
                <a:gd name="connsiteY328" fmla="*/ 3503 h 10000"/>
                <a:gd name="connsiteX329" fmla="*/ 7060 w 10000"/>
                <a:gd name="connsiteY329" fmla="*/ 3490 h 10000"/>
                <a:gd name="connsiteX330" fmla="*/ 7020 w 10000"/>
                <a:gd name="connsiteY330" fmla="*/ 3497 h 10000"/>
                <a:gd name="connsiteX331" fmla="*/ 6984 w 10000"/>
                <a:gd name="connsiteY331" fmla="*/ 3524 h 10000"/>
                <a:gd name="connsiteX332" fmla="*/ 6953 w 10000"/>
                <a:gd name="connsiteY332" fmla="*/ 3561 h 10000"/>
                <a:gd name="connsiteX333" fmla="*/ 6923 w 10000"/>
                <a:gd name="connsiteY333" fmla="*/ 3609 h 10000"/>
                <a:gd name="connsiteX334" fmla="*/ 6886 w 10000"/>
                <a:gd name="connsiteY334" fmla="*/ 3649 h 10000"/>
                <a:gd name="connsiteX335" fmla="*/ 6849 w 10000"/>
                <a:gd name="connsiteY335" fmla="*/ 3676 h 10000"/>
                <a:gd name="connsiteX336" fmla="*/ 6810 w 10000"/>
                <a:gd name="connsiteY336" fmla="*/ 3676 h 10000"/>
                <a:gd name="connsiteX337" fmla="*/ 6737 w 10000"/>
                <a:gd name="connsiteY337" fmla="*/ 3636 h 10000"/>
                <a:gd name="connsiteX338" fmla="*/ 6670 w 10000"/>
                <a:gd name="connsiteY338" fmla="*/ 3588 h 10000"/>
                <a:gd name="connsiteX339" fmla="*/ 6624 w 10000"/>
                <a:gd name="connsiteY339" fmla="*/ 3531 h 10000"/>
                <a:gd name="connsiteX340" fmla="*/ 6606 w 10000"/>
                <a:gd name="connsiteY340" fmla="*/ 3463 h 10000"/>
                <a:gd name="connsiteX341" fmla="*/ 6612 w 10000"/>
                <a:gd name="connsiteY341" fmla="*/ 3414 h 10000"/>
                <a:gd name="connsiteX342" fmla="*/ 6636 w 10000"/>
                <a:gd name="connsiteY342" fmla="*/ 3387 h 10000"/>
                <a:gd name="connsiteX343" fmla="*/ 6658 w 10000"/>
                <a:gd name="connsiteY343" fmla="*/ 3353 h 10000"/>
                <a:gd name="connsiteX344" fmla="*/ 6682 w 10000"/>
                <a:gd name="connsiteY344" fmla="*/ 3319 h 10000"/>
                <a:gd name="connsiteX345" fmla="*/ 6694 w 10000"/>
                <a:gd name="connsiteY345" fmla="*/ 3262 h 10000"/>
                <a:gd name="connsiteX346" fmla="*/ 6700 w 10000"/>
                <a:gd name="connsiteY346" fmla="*/ 3160 h 10000"/>
                <a:gd name="connsiteX347" fmla="*/ 6706 w 10000"/>
                <a:gd name="connsiteY347" fmla="*/ 3048 h 10000"/>
                <a:gd name="connsiteX348" fmla="*/ 6725 w 10000"/>
                <a:gd name="connsiteY348" fmla="*/ 2932 h 10000"/>
                <a:gd name="connsiteX349" fmla="*/ 6755 w 10000"/>
                <a:gd name="connsiteY349" fmla="*/ 2834 h 10000"/>
                <a:gd name="connsiteX350" fmla="*/ 6792 w 10000"/>
                <a:gd name="connsiteY350" fmla="*/ 2739 h 10000"/>
                <a:gd name="connsiteX351" fmla="*/ 6822 w 10000"/>
                <a:gd name="connsiteY351" fmla="*/ 2640 h 10000"/>
                <a:gd name="connsiteX352" fmla="*/ 6849 w 10000"/>
                <a:gd name="connsiteY352" fmla="*/ 2545 h 10000"/>
                <a:gd name="connsiteX353" fmla="*/ 6868 w 10000"/>
                <a:gd name="connsiteY353" fmla="*/ 2479 h 10000"/>
                <a:gd name="connsiteX354" fmla="*/ 6892 w 10000"/>
                <a:gd name="connsiteY354" fmla="*/ 2432 h 10000"/>
                <a:gd name="connsiteX355" fmla="*/ 6935 w 10000"/>
                <a:gd name="connsiteY355" fmla="*/ 2404 h 10000"/>
                <a:gd name="connsiteX356" fmla="*/ 6996 w 10000"/>
                <a:gd name="connsiteY356" fmla="*/ 2398 h 10000"/>
                <a:gd name="connsiteX357" fmla="*/ 7060 w 10000"/>
                <a:gd name="connsiteY357" fmla="*/ 2404 h 10000"/>
                <a:gd name="connsiteX358" fmla="*/ 7102 w 10000"/>
                <a:gd name="connsiteY358" fmla="*/ 2425 h 10000"/>
                <a:gd name="connsiteX359" fmla="*/ 7157 w 10000"/>
                <a:gd name="connsiteY359" fmla="*/ 2445 h 10000"/>
                <a:gd name="connsiteX360" fmla="*/ 7206 w 10000"/>
                <a:gd name="connsiteY360" fmla="*/ 2472 h 10000"/>
                <a:gd name="connsiteX361" fmla="*/ 7252 w 10000"/>
                <a:gd name="connsiteY361" fmla="*/ 2482 h 10000"/>
                <a:gd name="connsiteX362" fmla="*/ 7294 w 10000"/>
                <a:gd name="connsiteY362" fmla="*/ 2482 h 10000"/>
                <a:gd name="connsiteX363" fmla="*/ 7331 w 10000"/>
                <a:gd name="connsiteY363" fmla="*/ 2459 h 10000"/>
                <a:gd name="connsiteX364" fmla="*/ 7386 w 10000"/>
                <a:gd name="connsiteY364" fmla="*/ 2370 h 10000"/>
                <a:gd name="connsiteX365" fmla="*/ 7444 w 10000"/>
                <a:gd name="connsiteY365" fmla="*/ 2275 h 10000"/>
                <a:gd name="connsiteX366" fmla="*/ 7505 w 10000"/>
                <a:gd name="connsiteY366" fmla="*/ 2191 h 10000"/>
                <a:gd name="connsiteX367" fmla="*/ 7547 w 10000"/>
                <a:gd name="connsiteY367" fmla="*/ 2157 h 10000"/>
                <a:gd name="connsiteX368" fmla="*/ 7596 w 10000"/>
                <a:gd name="connsiteY368" fmla="*/ 2143 h 10000"/>
                <a:gd name="connsiteX369" fmla="*/ 7636 w 10000"/>
                <a:gd name="connsiteY369" fmla="*/ 2136 h 10000"/>
                <a:gd name="connsiteX370" fmla="*/ 7684 w 10000"/>
                <a:gd name="connsiteY370" fmla="*/ 2123 h 10000"/>
                <a:gd name="connsiteX371" fmla="*/ 7721 w 10000"/>
                <a:gd name="connsiteY371" fmla="*/ 2096 h 10000"/>
                <a:gd name="connsiteX372" fmla="*/ 7739 w 10000"/>
                <a:gd name="connsiteY372" fmla="*/ 2058 h 10000"/>
                <a:gd name="connsiteX373" fmla="*/ 7745 w 10000"/>
                <a:gd name="connsiteY373" fmla="*/ 2004 h 10000"/>
                <a:gd name="connsiteX374" fmla="*/ 7733 w 10000"/>
                <a:gd name="connsiteY374" fmla="*/ 1943 h 10000"/>
                <a:gd name="connsiteX375" fmla="*/ 7721 w 10000"/>
                <a:gd name="connsiteY375" fmla="*/ 1888 h 10000"/>
                <a:gd name="connsiteX376" fmla="*/ 7709 w 10000"/>
                <a:gd name="connsiteY376" fmla="*/ 1844 h 10000"/>
                <a:gd name="connsiteX377" fmla="*/ 7715 w 10000"/>
                <a:gd name="connsiteY377" fmla="*/ 1796 h 10000"/>
                <a:gd name="connsiteX378" fmla="*/ 7727 w 10000"/>
                <a:gd name="connsiteY378" fmla="*/ 1742 h 10000"/>
                <a:gd name="connsiteX379" fmla="*/ 7745 w 10000"/>
                <a:gd name="connsiteY379" fmla="*/ 1674 h 10000"/>
                <a:gd name="connsiteX380" fmla="*/ 7770 w 10000"/>
                <a:gd name="connsiteY380" fmla="*/ 1603 h 10000"/>
                <a:gd name="connsiteX381" fmla="*/ 7788 w 10000"/>
                <a:gd name="connsiteY381" fmla="*/ 1542 h 10000"/>
                <a:gd name="connsiteX382" fmla="*/ 7803 w 10000"/>
                <a:gd name="connsiteY382" fmla="*/ 1487 h 10000"/>
                <a:gd name="connsiteX383" fmla="*/ 7821 w 10000"/>
                <a:gd name="connsiteY383" fmla="*/ 1396 h 10000"/>
                <a:gd name="connsiteX384" fmla="*/ 7834 w 10000"/>
                <a:gd name="connsiteY384" fmla="*/ 1294 h 10000"/>
                <a:gd name="connsiteX385" fmla="*/ 7858 w 10000"/>
                <a:gd name="connsiteY385" fmla="*/ 1189 h 10000"/>
                <a:gd name="connsiteX386" fmla="*/ 7876 w 10000"/>
                <a:gd name="connsiteY386" fmla="*/ 1127 h 10000"/>
                <a:gd name="connsiteX387" fmla="*/ 7888 w 10000"/>
                <a:gd name="connsiteY387" fmla="*/ 1093 h 10000"/>
                <a:gd name="connsiteX388" fmla="*/ 7907 w 10000"/>
                <a:gd name="connsiteY388" fmla="*/ 1059 h 10000"/>
                <a:gd name="connsiteX389" fmla="*/ 7931 w 10000"/>
                <a:gd name="connsiteY389" fmla="*/ 1018 h 10000"/>
                <a:gd name="connsiteX390" fmla="*/ 7968 w 10000"/>
                <a:gd name="connsiteY390" fmla="*/ 981 h 10000"/>
                <a:gd name="connsiteX391" fmla="*/ 8001 w 10000"/>
                <a:gd name="connsiteY391" fmla="*/ 920 h 10000"/>
                <a:gd name="connsiteX392" fmla="*/ 8020 w 10000"/>
                <a:gd name="connsiteY392" fmla="*/ 865 h 10000"/>
                <a:gd name="connsiteX393" fmla="*/ 8026 w 10000"/>
                <a:gd name="connsiteY393" fmla="*/ 3035 h 10000"/>
                <a:gd name="connsiteX394" fmla="*/ 8136 w 10000"/>
                <a:gd name="connsiteY394" fmla="*/ 3441 h 10000"/>
                <a:gd name="connsiteX395" fmla="*/ 8185 w 10000"/>
                <a:gd name="connsiteY395" fmla="*/ 3497 h 10000"/>
                <a:gd name="connsiteX396" fmla="*/ 8130 w 10000"/>
                <a:gd name="connsiteY396" fmla="*/ 3481 h 10000"/>
                <a:gd name="connsiteX397" fmla="*/ 8062 w 10000"/>
                <a:gd name="connsiteY397" fmla="*/ 3278 h 10000"/>
                <a:gd name="connsiteX398" fmla="*/ 8593 w 10000"/>
                <a:gd name="connsiteY398" fmla="*/ 2970 h 10000"/>
                <a:gd name="connsiteX399" fmla="*/ 7968 w 10000"/>
                <a:gd name="connsiteY399" fmla="*/ 3543 h 10000"/>
                <a:gd name="connsiteX400" fmla="*/ 8156 w 10000"/>
                <a:gd name="connsiteY400" fmla="*/ 3941 h 10000"/>
                <a:gd name="connsiteX401" fmla="*/ 8230 w 10000"/>
                <a:gd name="connsiteY401" fmla="*/ 3433 h 10000"/>
                <a:gd name="connsiteX402" fmla="*/ 7699 w 10000"/>
                <a:gd name="connsiteY402" fmla="*/ 3838 h 10000"/>
                <a:gd name="connsiteX403" fmla="*/ 7876 w 10000"/>
                <a:gd name="connsiteY403" fmla="*/ 3519 h 10000"/>
                <a:gd name="connsiteX404" fmla="*/ 7953 w 10000"/>
                <a:gd name="connsiteY404" fmla="*/ 3186 h 10000"/>
                <a:gd name="connsiteX405" fmla="*/ 8038 w 10000"/>
                <a:gd name="connsiteY405" fmla="*/ 3550 h 10000"/>
                <a:gd name="connsiteX406" fmla="*/ 7702 w 10000"/>
                <a:gd name="connsiteY406" fmla="*/ 3378 h 10000"/>
                <a:gd name="connsiteX407" fmla="*/ 7874 w 10000"/>
                <a:gd name="connsiteY407" fmla="*/ 2882 h 10000"/>
                <a:gd name="connsiteX408" fmla="*/ 8374 w 10000"/>
                <a:gd name="connsiteY408" fmla="*/ 3638 h 10000"/>
                <a:gd name="connsiteX409" fmla="*/ 8105 w 10000"/>
                <a:gd name="connsiteY409" fmla="*/ 3437 h 10000"/>
                <a:gd name="connsiteX0" fmla="*/ 7776 w 10000"/>
                <a:gd name="connsiteY0" fmla="*/ 371 h 10000"/>
                <a:gd name="connsiteX1" fmla="*/ 7782 w 10000"/>
                <a:gd name="connsiteY1" fmla="*/ 358 h 10000"/>
                <a:gd name="connsiteX2" fmla="*/ 7797 w 10000"/>
                <a:gd name="connsiteY2" fmla="*/ 324 h 10000"/>
                <a:gd name="connsiteX3" fmla="*/ 7828 w 10000"/>
                <a:gd name="connsiteY3" fmla="*/ 276 h 10000"/>
                <a:gd name="connsiteX4" fmla="*/ 7858 w 10000"/>
                <a:gd name="connsiteY4" fmla="*/ 229 h 10000"/>
                <a:gd name="connsiteX5" fmla="*/ 7888 w 10000"/>
                <a:gd name="connsiteY5" fmla="*/ 168 h 10000"/>
                <a:gd name="connsiteX6" fmla="*/ 7925 w 10000"/>
                <a:gd name="connsiteY6" fmla="*/ 124 h 10000"/>
                <a:gd name="connsiteX7" fmla="*/ 7949 w 10000"/>
                <a:gd name="connsiteY7" fmla="*/ 76 h 10000"/>
                <a:gd name="connsiteX8" fmla="*/ 7974 w 10000"/>
                <a:gd name="connsiteY8" fmla="*/ 49 h 10000"/>
                <a:gd name="connsiteX9" fmla="*/ 8007 w 10000"/>
                <a:gd name="connsiteY9" fmla="*/ 22 h 10000"/>
                <a:gd name="connsiteX10" fmla="*/ 8050 w 10000"/>
                <a:gd name="connsiteY10" fmla="*/ 1 h 10000"/>
                <a:gd name="connsiteX11" fmla="*/ 8318 w 10000"/>
                <a:gd name="connsiteY11" fmla="*/ 3968 h 10000"/>
                <a:gd name="connsiteX12" fmla="*/ 8409 w 10000"/>
                <a:gd name="connsiteY12" fmla="*/ 3569 h 10000"/>
                <a:gd name="connsiteX13" fmla="*/ 8264 w 10000"/>
                <a:gd name="connsiteY13" fmla="*/ 3243 h 10000"/>
                <a:gd name="connsiteX14" fmla="*/ 8930 w 10000"/>
                <a:gd name="connsiteY14" fmla="*/ 3479 h 10000"/>
                <a:gd name="connsiteX15" fmla="*/ 8610 w 10000"/>
                <a:gd name="connsiteY15" fmla="*/ 3142 h 10000"/>
                <a:gd name="connsiteX16" fmla="*/ 9068 w 10000"/>
                <a:gd name="connsiteY16" fmla="*/ 3888 h 10000"/>
                <a:gd name="connsiteX17" fmla="*/ 8403 w 10000"/>
                <a:gd name="connsiteY17" fmla="*/ 3604 h 10000"/>
                <a:gd name="connsiteX18" fmla="*/ 8971 w 10000"/>
                <a:gd name="connsiteY18" fmla="*/ 3269 h 10000"/>
                <a:gd name="connsiteX19" fmla="*/ 8900 w 10000"/>
                <a:gd name="connsiteY19" fmla="*/ 2952 h 10000"/>
                <a:gd name="connsiteX20" fmla="*/ 8803 w 10000"/>
                <a:gd name="connsiteY20" fmla="*/ 3311 h 10000"/>
                <a:gd name="connsiteX21" fmla="*/ 8830 w 10000"/>
                <a:gd name="connsiteY21" fmla="*/ 3077 h 10000"/>
                <a:gd name="connsiteX22" fmla="*/ 9214 w 10000"/>
                <a:gd name="connsiteY22" fmla="*/ 3620 h 10000"/>
                <a:gd name="connsiteX23" fmla="*/ 9254 w 10000"/>
                <a:gd name="connsiteY23" fmla="*/ 2315 h 10000"/>
                <a:gd name="connsiteX24" fmla="*/ 9418 w 10000"/>
                <a:gd name="connsiteY24" fmla="*/ 2457 h 10000"/>
                <a:gd name="connsiteX25" fmla="*/ 8903 w 10000"/>
                <a:gd name="connsiteY25" fmla="*/ 2707 h 10000"/>
                <a:gd name="connsiteX26" fmla="*/ 9298 w 10000"/>
                <a:gd name="connsiteY26" fmla="*/ 2649 h 10000"/>
                <a:gd name="connsiteX27" fmla="*/ 9241 w 10000"/>
                <a:gd name="connsiteY27" fmla="*/ 2533 h 10000"/>
                <a:gd name="connsiteX28" fmla="*/ 9753 w 10000"/>
                <a:gd name="connsiteY28" fmla="*/ 1681 h 10000"/>
                <a:gd name="connsiteX29" fmla="*/ 9845 w 10000"/>
                <a:gd name="connsiteY29" fmla="*/ 2075 h 10000"/>
                <a:gd name="connsiteX30" fmla="*/ 9747 w 10000"/>
                <a:gd name="connsiteY30" fmla="*/ 2130 h 10000"/>
                <a:gd name="connsiteX31" fmla="*/ 9723 w 10000"/>
                <a:gd name="connsiteY31" fmla="*/ 2364 h 10000"/>
                <a:gd name="connsiteX32" fmla="*/ 9567 w 10000"/>
                <a:gd name="connsiteY32" fmla="*/ 2551 h 10000"/>
                <a:gd name="connsiteX33" fmla="*/ 9400 w 10000"/>
                <a:gd name="connsiteY33" fmla="*/ 2926 h 10000"/>
                <a:gd name="connsiteX34" fmla="*/ 9147 w 10000"/>
                <a:gd name="connsiteY34" fmla="*/ 3234 h 10000"/>
                <a:gd name="connsiteX35" fmla="*/ 9101 w 10000"/>
                <a:gd name="connsiteY35" fmla="*/ 3394 h 10000"/>
                <a:gd name="connsiteX36" fmla="*/ 9269 w 10000"/>
                <a:gd name="connsiteY36" fmla="*/ 3595 h 10000"/>
                <a:gd name="connsiteX37" fmla="*/ 9394 w 10000"/>
                <a:gd name="connsiteY37" fmla="*/ 3788 h 10000"/>
                <a:gd name="connsiteX38" fmla="*/ 9357 w 10000"/>
                <a:gd name="connsiteY38" fmla="*/ 4063 h 10000"/>
                <a:gd name="connsiteX39" fmla="*/ 9381 w 10000"/>
                <a:gd name="connsiteY39" fmla="*/ 4286 h 10000"/>
                <a:gd name="connsiteX40" fmla="*/ 9232 w 10000"/>
                <a:gd name="connsiteY40" fmla="*/ 4210 h 10000"/>
                <a:gd name="connsiteX41" fmla="*/ 9183 w 10000"/>
                <a:gd name="connsiteY41" fmla="*/ 4279 h 10000"/>
                <a:gd name="connsiteX42" fmla="*/ 9052 w 10000"/>
                <a:gd name="connsiteY42" fmla="*/ 4232 h 10000"/>
                <a:gd name="connsiteX43" fmla="*/ 8979 w 10000"/>
                <a:gd name="connsiteY43" fmla="*/ 4418 h 10000"/>
                <a:gd name="connsiteX44" fmla="*/ 9107 w 10000"/>
                <a:gd name="connsiteY44" fmla="*/ 4445 h 10000"/>
                <a:gd name="connsiteX45" fmla="*/ 9232 w 10000"/>
                <a:gd name="connsiteY45" fmla="*/ 4632 h 10000"/>
                <a:gd name="connsiteX46" fmla="*/ 9214 w 10000"/>
                <a:gd name="connsiteY46" fmla="*/ 4914 h 10000"/>
                <a:gd name="connsiteX47" fmla="*/ 9321 w 10000"/>
                <a:gd name="connsiteY47" fmla="*/ 5081 h 10000"/>
                <a:gd name="connsiteX48" fmla="*/ 9327 w 10000"/>
                <a:gd name="connsiteY48" fmla="*/ 5183 h 10000"/>
                <a:gd name="connsiteX49" fmla="*/ 9418 w 10000"/>
                <a:gd name="connsiteY49" fmla="*/ 5203 h 10000"/>
                <a:gd name="connsiteX50" fmla="*/ 9659 w 10000"/>
                <a:gd name="connsiteY50" fmla="*/ 4995 h 10000"/>
                <a:gd name="connsiteX51" fmla="*/ 9778 w 10000"/>
                <a:gd name="connsiteY51" fmla="*/ 5220 h 10000"/>
                <a:gd name="connsiteX52" fmla="*/ 9884 w 10000"/>
                <a:gd name="connsiteY52" fmla="*/ 5447 h 10000"/>
                <a:gd name="connsiteX53" fmla="*/ 10000 w 10000"/>
                <a:gd name="connsiteY53" fmla="*/ 5522 h 10000"/>
                <a:gd name="connsiteX54" fmla="*/ 10000 w 10000"/>
                <a:gd name="connsiteY54" fmla="*/ 5682 h 10000"/>
                <a:gd name="connsiteX55" fmla="*/ 9869 w 10000"/>
                <a:gd name="connsiteY55" fmla="*/ 5857 h 10000"/>
                <a:gd name="connsiteX56" fmla="*/ 9717 w 10000"/>
                <a:gd name="connsiteY56" fmla="*/ 6019 h 10000"/>
                <a:gd name="connsiteX57" fmla="*/ 9561 w 10000"/>
                <a:gd name="connsiteY57" fmla="*/ 5986 h 10000"/>
                <a:gd name="connsiteX58" fmla="*/ 9549 w 10000"/>
                <a:gd name="connsiteY58" fmla="*/ 6111 h 10000"/>
                <a:gd name="connsiteX59" fmla="*/ 9449 w 10000"/>
                <a:gd name="connsiteY59" fmla="*/ 6165 h 10000"/>
                <a:gd name="connsiteX60" fmla="*/ 9238 w 10000"/>
                <a:gd name="connsiteY60" fmla="*/ 6233 h 10000"/>
                <a:gd name="connsiteX61" fmla="*/ 9083 w 10000"/>
                <a:gd name="connsiteY61" fmla="*/ 6433 h 10000"/>
                <a:gd name="connsiteX62" fmla="*/ 8921 w 10000"/>
                <a:gd name="connsiteY62" fmla="*/ 6580 h 10000"/>
                <a:gd name="connsiteX63" fmla="*/ 8787 w 10000"/>
                <a:gd name="connsiteY63" fmla="*/ 6821 h 10000"/>
                <a:gd name="connsiteX64" fmla="*/ 8650 w 10000"/>
                <a:gd name="connsiteY64" fmla="*/ 6601 h 10000"/>
                <a:gd name="connsiteX65" fmla="*/ 8525 w 10000"/>
                <a:gd name="connsiteY65" fmla="*/ 6498 h 10000"/>
                <a:gd name="connsiteX66" fmla="*/ 8434 w 10000"/>
                <a:gd name="connsiteY66" fmla="*/ 6594 h 10000"/>
                <a:gd name="connsiteX67" fmla="*/ 8495 w 10000"/>
                <a:gd name="connsiteY67" fmla="*/ 6669 h 10000"/>
                <a:gd name="connsiteX68" fmla="*/ 8495 w 10000"/>
                <a:gd name="connsiteY68" fmla="*/ 6889 h 10000"/>
                <a:gd name="connsiteX69" fmla="*/ 8565 w 10000"/>
                <a:gd name="connsiteY69" fmla="*/ 7076 h 10000"/>
                <a:gd name="connsiteX70" fmla="*/ 8464 w 10000"/>
                <a:gd name="connsiteY70" fmla="*/ 7256 h 10000"/>
                <a:gd name="connsiteX71" fmla="*/ 8440 w 10000"/>
                <a:gd name="connsiteY71" fmla="*/ 7181 h 10000"/>
                <a:gd name="connsiteX72" fmla="*/ 8236 w 10000"/>
                <a:gd name="connsiteY72" fmla="*/ 7174 h 10000"/>
                <a:gd name="connsiteX73" fmla="*/ 8093 w 10000"/>
                <a:gd name="connsiteY73" fmla="*/ 7028 h 10000"/>
                <a:gd name="connsiteX74" fmla="*/ 8044 w 10000"/>
                <a:gd name="connsiteY74" fmla="*/ 6821 h 10000"/>
                <a:gd name="connsiteX75" fmla="*/ 7943 w 10000"/>
                <a:gd name="connsiteY75" fmla="*/ 6682 h 10000"/>
                <a:gd name="connsiteX76" fmla="*/ 7864 w 10000"/>
                <a:gd name="connsiteY76" fmla="*/ 6525 h 10000"/>
                <a:gd name="connsiteX77" fmla="*/ 7788 w 10000"/>
                <a:gd name="connsiteY77" fmla="*/ 6478 h 10000"/>
                <a:gd name="connsiteX78" fmla="*/ 7727 w 10000"/>
                <a:gd name="connsiteY78" fmla="*/ 6580 h 10000"/>
                <a:gd name="connsiteX79" fmla="*/ 7636 w 10000"/>
                <a:gd name="connsiteY79" fmla="*/ 6587 h 10000"/>
                <a:gd name="connsiteX80" fmla="*/ 7523 w 10000"/>
                <a:gd name="connsiteY80" fmla="*/ 6669 h 10000"/>
                <a:gd name="connsiteX81" fmla="*/ 7553 w 10000"/>
                <a:gd name="connsiteY81" fmla="*/ 6899 h 10000"/>
                <a:gd name="connsiteX82" fmla="*/ 7438 w 10000"/>
                <a:gd name="connsiteY82" fmla="*/ 6947 h 10000"/>
                <a:gd name="connsiteX83" fmla="*/ 7355 w 10000"/>
                <a:gd name="connsiteY83" fmla="*/ 6913 h 10000"/>
                <a:gd name="connsiteX84" fmla="*/ 7270 w 10000"/>
                <a:gd name="connsiteY84" fmla="*/ 7035 h 10000"/>
                <a:gd name="connsiteX85" fmla="*/ 7151 w 10000"/>
                <a:gd name="connsiteY85" fmla="*/ 7028 h 10000"/>
                <a:gd name="connsiteX86" fmla="*/ 6996 w 10000"/>
                <a:gd name="connsiteY86" fmla="*/ 7215 h 10000"/>
                <a:gd name="connsiteX87" fmla="*/ 6849 w 10000"/>
                <a:gd name="connsiteY87" fmla="*/ 7228 h 10000"/>
                <a:gd name="connsiteX88" fmla="*/ 6798 w 10000"/>
                <a:gd name="connsiteY88" fmla="*/ 6967 h 10000"/>
                <a:gd name="connsiteX89" fmla="*/ 6651 w 10000"/>
                <a:gd name="connsiteY89" fmla="*/ 6954 h 10000"/>
                <a:gd name="connsiteX90" fmla="*/ 6575 w 10000"/>
                <a:gd name="connsiteY90" fmla="*/ 7096 h 10000"/>
                <a:gd name="connsiteX91" fmla="*/ 6557 w 10000"/>
                <a:gd name="connsiteY91" fmla="*/ 7262 h 10000"/>
                <a:gd name="connsiteX92" fmla="*/ 6459 w 10000"/>
                <a:gd name="connsiteY92" fmla="*/ 7396 h 10000"/>
                <a:gd name="connsiteX93" fmla="*/ 6496 w 10000"/>
                <a:gd name="connsiteY93" fmla="*/ 7536 h 10000"/>
                <a:gd name="connsiteX94" fmla="*/ 6450 w 10000"/>
                <a:gd name="connsiteY94" fmla="*/ 7617 h 10000"/>
                <a:gd name="connsiteX95" fmla="*/ 6658 w 10000"/>
                <a:gd name="connsiteY95" fmla="*/ 7913 h 10000"/>
                <a:gd name="connsiteX96" fmla="*/ 6322 w 10000"/>
                <a:gd name="connsiteY96" fmla="*/ 8058 h 10000"/>
                <a:gd name="connsiteX97" fmla="*/ 6137 w 10000"/>
                <a:gd name="connsiteY97" fmla="*/ 8058 h 10000"/>
                <a:gd name="connsiteX98" fmla="*/ 5874 w 10000"/>
                <a:gd name="connsiteY98" fmla="*/ 8165 h 10000"/>
                <a:gd name="connsiteX99" fmla="*/ 5728 w 10000"/>
                <a:gd name="connsiteY99" fmla="*/ 8568 h 10000"/>
                <a:gd name="connsiteX100" fmla="*/ 5491 w 10000"/>
                <a:gd name="connsiteY100" fmla="*/ 8667 h 10000"/>
                <a:gd name="connsiteX101" fmla="*/ 5381 w 10000"/>
                <a:gd name="connsiteY101" fmla="*/ 8613 h 10000"/>
                <a:gd name="connsiteX102" fmla="*/ 5274 w 10000"/>
                <a:gd name="connsiteY102" fmla="*/ 8813 h 10000"/>
                <a:gd name="connsiteX103" fmla="*/ 5101 w 10000"/>
                <a:gd name="connsiteY103" fmla="*/ 8748 h 10000"/>
                <a:gd name="connsiteX104" fmla="*/ 4939 w 10000"/>
                <a:gd name="connsiteY104" fmla="*/ 8949 h 10000"/>
                <a:gd name="connsiteX105" fmla="*/ 4878 w 10000"/>
                <a:gd name="connsiteY105" fmla="*/ 9222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8 h 10000"/>
                <a:gd name="connsiteX111" fmla="*/ 3775 w 10000"/>
                <a:gd name="connsiteY111" fmla="*/ 9571 h 10000"/>
                <a:gd name="connsiteX112" fmla="*/ 3641 w 10000"/>
                <a:gd name="connsiteY112" fmla="*/ 9436 h 10000"/>
                <a:gd name="connsiteX113" fmla="*/ 3757 w 10000"/>
                <a:gd name="connsiteY113" fmla="*/ 9185 h 10000"/>
                <a:gd name="connsiteX114" fmla="*/ 3803 w 10000"/>
                <a:gd name="connsiteY114" fmla="*/ 9021 h 10000"/>
                <a:gd name="connsiteX115" fmla="*/ 3702 w 10000"/>
                <a:gd name="connsiteY115" fmla="*/ 8861 h 10000"/>
                <a:gd name="connsiteX116" fmla="*/ 3504 w 10000"/>
                <a:gd name="connsiteY116" fmla="*/ 8922 h 10000"/>
                <a:gd name="connsiteX117" fmla="*/ 3397 w 10000"/>
                <a:gd name="connsiteY117" fmla="*/ 9191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3 h 10000"/>
                <a:gd name="connsiteX124" fmla="*/ 2663 w 10000"/>
                <a:gd name="connsiteY124" fmla="*/ 9378 h 10000"/>
                <a:gd name="connsiteX125" fmla="*/ 2663 w 10000"/>
                <a:gd name="connsiteY125" fmla="*/ 9014 h 10000"/>
                <a:gd name="connsiteX126" fmla="*/ 2526 w 10000"/>
                <a:gd name="connsiteY126" fmla="*/ 8882 h 10000"/>
                <a:gd name="connsiteX127" fmla="*/ 2297 w 10000"/>
                <a:gd name="connsiteY127" fmla="*/ 8888 h 10000"/>
                <a:gd name="connsiteX128" fmla="*/ 2005 w 10000"/>
                <a:gd name="connsiteY128" fmla="*/ 9208 h 10000"/>
                <a:gd name="connsiteX129" fmla="*/ 1597 w 10000"/>
                <a:gd name="connsiteY129" fmla="*/ 9208 h 10000"/>
                <a:gd name="connsiteX130" fmla="*/ 1344 w 10000"/>
                <a:gd name="connsiteY130" fmla="*/ 9061 h 10000"/>
                <a:gd name="connsiteX131" fmla="*/ 1356 w 10000"/>
                <a:gd name="connsiteY131" fmla="*/ 8854 h 10000"/>
                <a:gd name="connsiteX132" fmla="*/ 1152 w 10000"/>
                <a:gd name="connsiteY132" fmla="*/ 8840 h 10000"/>
                <a:gd name="connsiteX133" fmla="*/ 920 w 10000"/>
                <a:gd name="connsiteY133" fmla="*/ 8613 h 10000"/>
                <a:gd name="connsiteX134" fmla="*/ 1069 w 10000"/>
                <a:gd name="connsiteY134" fmla="*/ 8378 h 10000"/>
                <a:gd name="connsiteX135" fmla="*/ 1207 w 10000"/>
                <a:gd name="connsiteY135" fmla="*/ 8334 h 10000"/>
                <a:gd name="connsiteX136" fmla="*/ 1146 w 10000"/>
                <a:gd name="connsiteY136" fmla="*/ 8107 h 10000"/>
                <a:gd name="connsiteX137" fmla="*/ 902 w 10000"/>
                <a:gd name="connsiteY137" fmla="*/ 8011 h 10000"/>
                <a:gd name="connsiteX138" fmla="*/ 619 w 10000"/>
                <a:gd name="connsiteY138" fmla="*/ 8052 h 10000"/>
                <a:gd name="connsiteX139" fmla="*/ 475 w 10000"/>
                <a:gd name="connsiteY139" fmla="*/ 8239 h 10000"/>
                <a:gd name="connsiteX140" fmla="*/ 338 w 10000"/>
                <a:gd name="connsiteY140" fmla="*/ 8219 h 10000"/>
                <a:gd name="connsiteX141" fmla="*/ 104 w 10000"/>
                <a:gd name="connsiteY141" fmla="*/ 7913 h 10000"/>
                <a:gd name="connsiteX142" fmla="*/ 0 w 10000"/>
                <a:gd name="connsiteY142" fmla="*/ 7583 h 10000"/>
                <a:gd name="connsiteX143" fmla="*/ 55 w 10000"/>
                <a:gd name="connsiteY143" fmla="*/ 7389 h 10000"/>
                <a:gd name="connsiteX144" fmla="*/ 30 w 10000"/>
                <a:gd name="connsiteY144" fmla="*/ 6967 h 10000"/>
                <a:gd name="connsiteX145" fmla="*/ 43 w 10000"/>
                <a:gd name="connsiteY145" fmla="*/ 6974 h 10000"/>
                <a:gd name="connsiteX146" fmla="*/ 91 w 10000"/>
                <a:gd name="connsiteY146" fmla="*/ 6974 h 10000"/>
                <a:gd name="connsiteX147" fmla="*/ 158 w 10000"/>
                <a:gd name="connsiteY147" fmla="*/ 6981 h 10000"/>
                <a:gd name="connsiteX148" fmla="*/ 241 w 10000"/>
                <a:gd name="connsiteY148" fmla="*/ 6994 h 10000"/>
                <a:gd name="connsiteX149" fmla="*/ 332 w 10000"/>
                <a:gd name="connsiteY149" fmla="*/ 7001 h 10000"/>
                <a:gd name="connsiteX150" fmla="*/ 420 w 10000"/>
                <a:gd name="connsiteY150" fmla="*/ 7015 h 10000"/>
                <a:gd name="connsiteX151" fmla="*/ 506 w 10000"/>
                <a:gd name="connsiteY151" fmla="*/ 7028 h 10000"/>
                <a:gd name="connsiteX152" fmla="*/ 576 w 10000"/>
                <a:gd name="connsiteY152" fmla="*/ 7042 h 10000"/>
                <a:gd name="connsiteX153" fmla="*/ 631 w 10000"/>
                <a:gd name="connsiteY153" fmla="*/ 7055 h 10000"/>
                <a:gd name="connsiteX154" fmla="*/ 740 w 10000"/>
                <a:gd name="connsiteY154" fmla="*/ 7083 h 10000"/>
                <a:gd name="connsiteX155" fmla="*/ 847 w 10000"/>
                <a:gd name="connsiteY155" fmla="*/ 7083 h 10000"/>
                <a:gd name="connsiteX156" fmla="*/ 938 w 10000"/>
                <a:gd name="connsiteY156" fmla="*/ 7055 h 10000"/>
                <a:gd name="connsiteX157" fmla="*/ 984 w 10000"/>
                <a:gd name="connsiteY157" fmla="*/ 7035 h 10000"/>
                <a:gd name="connsiteX158" fmla="*/ 1027 w 10000"/>
                <a:gd name="connsiteY158" fmla="*/ 7015 h 10000"/>
                <a:gd name="connsiteX159" fmla="*/ 1069 w 10000"/>
                <a:gd name="connsiteY159" fmla="*/ 7008 h 10000"/>
                <a:gd name="connsiteX160" fmla="*/ 1118 w 10000"/>
                <a:gd name="connsiteY160" fmla="*/ 7001 h 10000"/>
                <a:gd name="connsiteX161" fmla="*/ 1176 w 10000"/>
                <a:gd name="connsiteY161" fmla="*/ 7015 h 10000"/>
                <a:gd name="connsiteX162" fmla="*/ 1255 w 10000"/>
                <a:gd name="connsiteY162" fmla="*/ 7035 h 10000"/>
                <a:gd name="connsiteX163" fmla="*/ 1344 w 10000"/>
                <a:gd name="connsiteY163" fmla="*/ 7049 h 10000"/>
                <a:gd name="connsiteX164" fmla="*/ 1441 w 10000"/>
                <a:gd name="connsiteY164" fmla="*/ 7062 h 10000"/>
                <a:gd name="connsiteX165" fmla="*/ 1517 w 10000"/>
                <a:gd name="connsiteY165" fmla="*/ 7076 h 10000"/>
                <a:gd name="connsiteX166" fmla="*/ 1578 w 10000"/>
                <a:gd name="connsiteY166" fmla="*/ 7076 h 10000"/>
                <a:gd name="connsiteX167" fmla="*/ 1651 w 10000"/>
                <a:gd name="connsiteY167" fmla="*/ 7083 h 10000"/>
                <a:gd name="connsiteX168" fmla="*/ 1706 w 10000"/>
                <a:gd name="connsiteY168" fmla="*/ 7103 h 10000"/>
                <a:gd name="connsiteX169" fmla="*/ 1752 w 10000"/>
                <a:gd name="connsiteY169" fmla="*/ 7133 h 10000"/>
                <a:gd name="connsiteX170" fmla="*/ 1795 w 10000"/>
                <a:gd name="connsiteY170" fmla="*/ 7181 h 10000"/>
                <a:gd name="connsiteX171" fmla="*/ 1849 w 10000"/>
                <a:gd name="connsiteY171" fmla="*/ 7235 h 10000"/>
                <a:gd name="connsiteX172" fmla="*/ 1907 w 10000"/>
                <a:gd name="connsiteY172" fmla="*/ 7283 h 10000"/>
                <a:gd name="connsiteX173" fmla="*/ 1968 w 10000"/>
                <a:gd name="connsiteY173" fmla="*/ 7311 h 10000"/>
                <a:gd name="connsiteX174" fmla="*/ 2029 w 10000"/>
                <a:gd name="connsiteY174" fmla="*/ 7335 h 10000"/>
                <a:gd name="connsiteX175" fmla="*/ 2087 w 10000"/>
                <a:gd name="connsiteY175" fmla="*/ 7369 h 10000"/>
                <a:gd name="connsiteX176" fmla="*/ 2160 w 10000"/>
                <a:gd name="connsiteY176" fmla="*/ 7403 h 10000"/>
                <a:gd name="connsiteX177" fmla="*/ 2252 w 10000"/>
                <a:gd name="connsiteY177" fmla="*/ 7436 h 10000"/>
                <a:gd name="connsiteX178" fmla="*/ 2322 w 10000"/>
                <a:gd name="connsiteY178" fmla="*/ 7450 h 10000"/>
                <a:gd name="connsiteX179" fmla="*/ 2413 w 10000"/>
                <a:gd name="connsiteY179" fmla="*/ 7457 h 10000"/>
                <a:gd name="connsiteX180" fmla="*/ 2502 w 10000"/>
                <a:gd name="connsiteY180" fmla="*/ 7464 h 10000"/>
                <a:gd name="connsiteX181" fmla="*/ 2593 w 10000"/>
                <a:gd name="connsiteY181" fmla="*/ 7464 h 10000"/>
                <a:gd name="connsiteX182" fmla="*/ 2663 w 10000"/>
                <a:gd name="connsiteY182" fmla="*/ 7464 h 10000"/>
                <a:gd name="connsiteX183" fmla="*/ 2718 w 10000"/>
                <a:gd name="connsiteY183" fmla="*/ 7470 h 10000"/>
                <a:gd name="connsiteX184" fmla="*/ 2754 w 10000"/>
                <a:gd name="connsiteY184" fmla="*/ 7484 h 10000"/>
                <a:gd name="connsiteX185" fmla="*/ 2785 w 10000"/>
                <a:gd name="connsiteY185" fmla="*/ 7512 h 10000"/>
                <a:gd name="connsiteX186" fmla="*/ 2815 w 10000"/>
                <a:gd name="connsiteY186" fmla="*/ 7543 h 10000"/>
                <a:gd name="connsiteX187" fmla="*/ 2849 w 10000"/>
                <a:gd name="connsiteY187" fmla="*/ 7570 h 10000"/>
                <a:gd name="connsiteX188" fmla="*/ 2885 w 10000"/>
                <a:gd name="connsiteY188" fmla="*/ 7583 h 10000"/>
                <a:gd name="connsiteX189" fmla="*/ 2940 w 10000"/>
                <a:gd name="connsiteY189" fmla="*/ 7590 h 10000"/>
                <a:gd name="connsiteX190" fmla="*/ 3001 w 10000"/>
                <a:gd name="connsiteY190" fmla="*/ 7577 h 10000"/>
                <a:gd name="connsiteX191" fmla="*/ 3053 w 10000"/>
                <a:gd name="connsiteY191" fmla="*/ 7543 h 10000"/>
                <a:gd name="connsiteX192" fmla="*/ 3120 w 10000"/>
                <a:gd name="connsiteY192" fmla="*/ 7484 h 10000"/>
                <a:gd name="connsiteX193" fmla="*/ 3193 w 10000"/>
                <a:gd name="connsiteY193" fmla="*/ 7416 h 10000"/>
                <a:gd name="connsiteX194" fmla="*/ 3269 w 10000"/>
                <a:gd name="connsiteY194" fmla="*/ 7362 h 10000"/>
                <a:gd name="connsiteX195" fmla="*/ 3361 w 10000"/>
                <a:gd name="connsiteY195" fmla="*/ 7314 h 10000"/>
                <a:gd name="connsiteX196" fmla="*/ 3455 w 10000"/>
                <a:gd name="connsiteY196" fmla="*/ 7269 h 10000"/>
                <a:gd name="connsiteX197" fmla="*/ 3547 w 10000"/>
                <a:gd name="connsiteY197" fmla="*/ 7222 h 10000"/>
                <a:gd name="connsiteX198" fmla="*/ 3653 w 10000"/>
                <a:gd name="connsiteY198" fmla="*/ 7167 h 10000"/>
                <a:gd name="connsiteX199" fmla="*/ 3781 w 10000"/>
                <a:gd name="connsiteY199" fmla="*/ 7113 h 10000"/>
                <a:gd name="connsiteX200" fmla="*/ 3906 w 10000"/>
                <a:gd name="connsiteY200" fmla="*/ 7076 h 10000"/>
                <a:gd name="connsiteX201" fmla="*/ 4037 w 10000"/>
                <a:gd name="connsiteY201" fmla="*/ 7049 h 10000"/>
                <a:gd name="connsiteX202" fmla="*/ 4098 w 10000"/>
                <a:gd name="connsiteY202" fmla="*/ 7042 h 10000"/>
                <a:gd name="connsiteX203" fmla="*/ 4135 w 10000"/>
                <a:gd name="connsiteY203" fmla="*/ 7042 h 10000"/>
                <a:gd name="connsiteX204" fmla="*/ 4153 w 10000"/>
                <a:gd name="connsiteY204" fmla="*/ 7049 h 10000"/>
                <a:gd name="connsiteX205" fmla="*/ 4165 w 10000"/>
                <a:gd name="connsiteY205" fmla="*/ 7049 h 10000"/>
                <a:gd name="connsiteX206" fmla="*/ 4177 w 10000"/>
                <a:gd name="connsiteY206" fmla="*/ 7055 h 10000"/>
                <a:gd name="connsiteX207" fmla="*/ 4199 w 10000"/>
                <a:gd name="connsiteY207" fmla="*/ 7055 h 10000"/>
                <a:gd name="connsiteX208" fmla="*/ 4241 w 10000"/>
                <a:gd name="connsiteY208" fmla="*/ 7055 h 10000"/>
                <a:gd name="connsiteX209" fmla="*/ 4321 w 10000"/>
                <a:gd name="connsiteY209" fmla="*/ 7049 h 10000"/>
                <a:gd name="connsiteX210" fmla="*/ 4458 w 10000"/>
                <a:gd name="connsiteY210" fmla="*/ 7035 h 10000"/>
                <a:gd name="connsiteX211" fmla="*/ 4564 w 10000"/>
                <a:gd name="connsiteY211" fmla="*/ 7021 h 10000"/>
                <a:gd name="connsiteX212" fmla="*/ 4650 w 10000"/>
                <a:gd name="connsiteY212" fmla="*/ 7001 h 10000"/>
                <a:gd name="connsiteX213" fmla="*/ 4717 w 10000"/>
                <a:gd name="connsiteY213" fmla="*/ 6981 h 10000"/>
                <a:gd name="connsiteX214" fmla="*/ 4756 w 10000"/>
                <a:gd name="connsiteY214" fmla="*/ 6960 h 10000"/>
                <a:gd name="connsiteX215" fmla="*/ 4787 w 10000"/>
                <a:gd name="connsiteY215" fmla="*/ 6933 h 10000"/>
                <a:gd name="connsiteX216" fmla="*/ 4805 w 10000"/>
                <a:gd name="connsiteY216" fmla="*/ 6899 h 10000"/>
                <a:gd name="connsiteX217" fmla="*/ 4817 w 10000"/>
                <a:gd name="connsiteY217" fmla="*/ 6882 h 10000"/>
                <a:gd name="connsiteX218" fmla="*/ 4842 w 10000"/>
                <a:gd name="connsiteY218" fmla="*/ 6862 h 10000"/>
                <a:gd name="connsiteX219" fmla="*/ 4884 w 10000"/>
                <a:gd name="connsiteY219" fmla="*/ 6842 h 10000"/>
                <a:gd name="connsiteX220" fmla="*/ 4942 w 10000"/>
                <a:gd name="connsiteY220" fmla="*/ 6828 h 10000"/>
                <a:gd name="connsiteX221" fmla="*/ 4997 w 10000"/>
                <a:gd name="connsiteY221" fmla="*/ 6801 h 10000"/>
                <a:gd name="connsiteX222" fmla="*/ 5046 w 10000"/>
                <a:gd name="connsiteY222" fmla="*/ 6760 h 10000"/>
                <a:gd name="connsiteX223" fmla="*/ 5082 w 10000"/>
                <a:gd name="connsiteY223" fmla="*/ 6692 h 10000"/>
                <a:gd name="connsiteX224" fmla="*/ 5101 w 10000"/>
                <a:gd name="connsiteY224" fmla="*/ 6635 h 10000"/>
                <a:gd name="connsiteX225" fmla="*/ 5119 w 10000"/>
                <a:gd name="connsiteY225" fmla="*/ 6580 h 10000"/>
                <a:gd name="connsiteX226" fmla="*/ 5134 w 10000"/>
                <a:gd name="connsiteY226" fmla="*/ 6532 h 10000"/>
                <a:gd name="connsiteX227" fmla="*/ 5171 w 10000"/>
                <a:gd name="connsiteY227" fmla="*/ 6484 h 10000"/>
                <a:gd name="connsiteX228" fmla="*/ 5225 w 10000"/>
                <a:gd name="connsiteY228" fmla="*/ 6440 h 10000"/>
                <a:gd name="connsiteX229" fmla="*/ 5293 w 10000"/>
                <a:gd name="connsiteY229" fmla="*/ 6400 h 10000"/>
                <a:gd name="connsiteX230" fmla="*/ 5338 w 10000"/>
                <a:gd name="connsiteY230" fmla="*/ 6366 h 10000"/>
                <a:gd name="connsiteX231" fmla="*/ 5375 w 10000"/>
                <a:gd name="connsiteY231" fmla="*/ 6345 h 10000"/>
                <a:gd name="connsiteX232" fmla="*/ 5399 w 10000"/>
                <a:gd name="connsiteY232" fmla="*/ 6325 h 10000"/>
                <a:gd name="connsiteX233" fmla="*/ 5424 w 10000"/>
                <a:gd name="connsiteY233" fmla="*/ 6305 h 10000"/>
                <a:gd name="connsiteX234" fmla="*/ 5454 w 10000"/>
                <a:gd name="connsiteY234" fmla="*/ 6284 h 10000"/>
                <a:gd name="connsiteX235" fmla="*/ 5497 w 10000"/>
                <a:gd name="connsiteY235" fmla="*/ 6264 h 10000"/>
                <a:gd name="connsiteX236" fmla="*/ 5536 w 10000"/>
                <a:gd name="connsiteY236" fmla="*/ 6240 h 10000"/>
                <a:gd name="connsiteX237" fmla="*/ 5579 w 10000"/>
                <a:gd name="connsiteY237" fmla="*/ 6206 h 10000"/>
                <a:gd name="connsiteX238" fmla="*/ 5597 w 10000"/>
                <a:gd name="connsiteY238" fmla="*/ 6172 h 10000"/>
                <a:gd name="connsiteX239" fmla="*/ 5597 w 10000"/>
                <a:gd name="connsiteY239" fmla="*/ 6138 h 10000"/>
                <a:gd name="connsiteX240" fmla="*/ 5561 w 10000"/>
                <a:gd name="connsiteY240" fmla="*/ 6084 h 10000"/>
                <a:gd name="connsiteX241" fmla="*/ 5512 w 10000"/>
                <a:gd name="connsiteY241" fmla="*/ 6033 h 10000"/>
                <a:gd name="connsiteX242" fmla="*/ 5466 w 10000"/>
                <a:gd name="connsiteY242" fmla="*/ 5972 h 10000"/>
                <a:gd name="connsiteX243" fmla="*/ 5424 w 10000"/>
                <a:gd name="connsiteY243" fmla="*/ 5911 h 10000"/>
                <a:gd name="connsiteX244" fmla="*/ 5399 w 10000"/>
                <a:gd name="connsiteY244" fmla="*/ 5850 h 10000"/>
                <a:gd name="connsiteX245" fmla="*/ 5399 w 10000"/>
                <a:gd name="connsiteY245" fmla="*/ 5784 h 10000"/>
                <a:gd name="connsiteX246" fmla="*/ 5399 w 10000"/>
                <a:gd name="connsiteY246" fmla="*/ 5688 h 10000"/>
                <a:gd name="connsiteX247" fmla="*/ 5411 w 10000"/>
                <a:gd name="connsiteY247" fmla="*/ 5597 h 10000"/>
                <a:gd name="connsiteX248" fmla="*/ 5430 w 10000"/>
                <a:gd name="connsiteY248" fmla="*/ 5515 h 10000"/>
                <a:gd name="connsiteX249" fmla="*/ 5454 w 10000"/>
                <a:gd name="connsiteY249" fmla="*/ 5447 h 10000"/>
                <a:gd name="connsiteX250" fmla="*/ 5503 w 10000"/>
                <a:gd name="connsiteY250" fmla="*/ 5396 h 10000"/>
                <a:gd name="connsiteX251" fmla="*/ 5555 w 10000"/>
                <a:gd name="connsiteY251" fmla="*/ 5369 h 10000"/>
                <a:gd name="connsiteX252" fmla="*/ 5615 w 10000"/>
                <a:gd name="connsiteY252" fmla="*/ 5356 h 10000"/>
                <a:gd name="connsiteX253" fmla="*/ 5676 w 10000"/>
                <a:gd name="connsiteY253" fmla="*/ 5369 h 10000"/>
                <a:gd name="connsiteX254" fmla="*/ 5740 w 10000"/>
                <a:gd name="connsiteY254" fmla="*/ 5410 h 10000"/>
                <a:gd name="connsiteX255" fmla="*/ 5820 w 10000"/>
                <a:gd name="connsiteY255" fmla="*/ 5441 h 10000"/>
                <a:gd name="connsiteX256" fmla="*/ 5902 w 10000"/>
                <a:gd name="connsiteY256" fmla="*/ 5468 h 10000"/>
                <a:gd name="connsiteX257" fmla="*/ 5981 w 10000"/>
                <a:gd name="connsiteY257" fmla="*/ 5475 h 10000"/>
                <a:gd name="connsiteX258" fmla="*/ 6048 w 10000"/>
                <a:gd name="connsiteY258" fmla="*/ 5468 h 10000"/>
                <a:gd name="connsiteX259" fmla="*/ 6100 w 10000"/>
                <a:gd name="connsiteY259" fmla="*/ 5468 h 10000"/>
                <a:gd name="connsiteX260" fmla="*/ 6155 w 10000"/>
                <a:gd name="connsiteY260" fmla="*/ 5461 h 10000"/>
                <a:gd name="connsiteX261" fmla="*/ 6197 w 10000"/>
                <a:gd name="connsiteY261" fmla="*/ 5447 h 10000"/>
                <a:gd name="connsiteX262" fmla="*/ 6234 w 10000"/>
                <a:gd name="connsiteY262" fmla="*/ 5410 h 10000"/>
                <a:gd name="connsiteX263" fmla="*/ 6271 w 10000"/>
                <a:gd name="connsiteY263" fmla="*/ 5356 h 10000"/>
                <a:gd name="connsiteX264" fmla="*/ 6310 w 10000"/>
                <a:gd name="connsiteY264" fmla="*/ 5288 h 10000"/>
                <a:gd name="connsiteX265" fmla="*/ 6353 w 10000"/>
                <a:gd name="connsiteY265" fmla="*/ 5210 h 10000"/>
                <a:gd name="connsiteX266" fmla="*/ 6402 w 10000"/>
                <a:gd name="connsiteY266" fmla="*/ 5142 h 10000"/>
                <a:gd name="connsiteX267" fmla="*/ 6450 w 10000"/>
                <a:gd name="connsiteY267" fmla="*/ 5088 h 10000"/>
                <a:gd name="connsiteX268" fmla="*/ 6490 w 10000"/>
                <a:gd name="connsiteY268" fmla="*/ 5061 h 10000"/>
                <a:gd name="connsiteX269" fmla="*/ 6539 w 10000"/>
                <a:gd name="connsiteY269" fmla="*/ 5047 h 10000"/>
                <a:gd name="connsiteX270" fmla="*/ 6600 w 10000"/>
                <a:gd name="connsiteY270" fmla="*/ 5040 h 10000"/>
                <a:gd name="connsiteX271" fmla="*/ 6670 w 10000"/>
                <a:gd name="connsiteY271" fmla="*/ 5033 h 10000"/>
                <a:gd name="connsiteX272" fmla="*/ 6743 w 10000"/>
                <a:gd name="connsiteY272" fmla="*/ 5027 h 10000"/>
                <a:gd name="connsiteX273" fmla="*/ 6798 w 10000"/>
                <a:gd name="connsiteY273" fmla="*/ 5020 h 10000"/>
                <a:gd name="connsiteX274" fmla="*/ 6834 w 10000"/>
                <a:gd name="connsiteY274" fmla="*/ 5003 h 10000"/>
                <a:gd name="connsiteX275" fmla="*/ 6868 w 10000"/>
                <a:gd name="connsiteY275" fmla="*/ 4975 h 10000"/>
                <a:gd name="connsiteX276" fmla="*/ 6910 w 10000"/>
                <a:gd name="connsiteY276" fmla="*/ 4927 h 10000"/>
                <a:gd name="connsiteX277" fmla="*/ 6959 w 10000"/>
                <a:gd name="connsiteY277" fmla="*/ 4866 h 10000"/>
                <a:gd name="connsiteX278" fmla="*/ 7002 w 10000"/>
                <a:gd name="connsiteY278" fmla="*/ 4812 h 10000"/>
                <a:gd name="connsiteX279" fmla="*/ 7032 w 10000"/>
                <a:gd name="connsiteY279" fmla="*/ 4768 h 10000"/>
                <a:gd name="connsiteX280" fmla="*/ 7041 w 10000"/>
                <a:gd name="connsiteY280" fmla="*/ 4700 h 10000"/>
                <a:gd name="connsiteX281" fmla="*/ 7054 w 10000"/>
                <a:gd name="connsiteY281" fmla="*/ 4618 h 10000"/>
                <a:gd name="connsiteX282" fmla="*/ 7072 w 10000"/>
                <a:gd name="connsiteY282" fmla="*/ 4547 h 10000"/>
                <a:gd name="connsiteX283" fmla="*/ 7102 w 10000"/>
                <a:gd name="connsiteY283" fmla="*/ 4479 h 10000"/>
                <a:gd name="connsiteX284" fmla="*/ 7163 w 10000"/>
                <a:gd name="connsiteY284" fmla="*/ 4411 h 10000"/>
                <a:gd name="connsiteX285" fmla="*/ 7233 w 10000"/>
                <a:gd name="connsiteY285" fmla="*/ 4354 h 10000"/>
                <a:gd name="connsiteX286" fmla="*/ 7319 w 10000"/>
                <a:gd name="connsiteY286" fmla="*/ 4320 h 10000"/>
                <a:gd name="connsiteX287" fmla="*/ 7361 w 10000"/>
                <a:gd name="connsiteY287" fmla="*/ 4299 h 10000"/>
                <a:gd name="connsiteX288" fmla="*/ 7392 w 10000"/>
                <a:gd name="connsiteY288" fmla="*/ 4272 h 10000"/>
                <a:gd name="connsiteX289" fmla="*/ 7413 w 10000"/>
                <a:gd name="connsiteY289" fmla="*/ 4232 h 10000"/>
                <a:gd name="connsiteX290" fmla="*/ 7444 w 10000"/>
                <a:gd name="connsiteY290" fmla="*/ 4197 h 10000"/>
                <a:gd name="connsiteX291" fmla="*/ 7480 w 10000"/>
                <a:gd name="connsiteY291" fmla="*/ 4170 h 10000"/>
                <a:gd name="connsiteX292" fmla="*/ 7523 w 10000"/>
                <a:gd name="connsiteY292" fmla="*/ 4152 h 10000"/>
                <a:gd name="connsiteX293" fmla="*/ 7578 w 10000"/>
                <a:gd name="connsiteY293" fmla="*/ 4118 h 10000"/>
                <a:gd name="connsiteX294" fmla="*/ 7648 w 10000"/>
                <a:gd name="connsiteY294" fmla="*/ 4077 h 10000"/>
                <a:gd name="connsiteX295" fmla="*/ 7721 w 10000"/>
                <a:gd name="connsiteY295" fmla="*/ 4043 h 10000"/>
                <a:gd name="connsiteX296" fmla="*/ 7797 w 10000"/>
                <a:gd name="connsiteY296" fmla="*/ 4023 h 10000"/>
                <a:gd name="connsiteX297" fmla="*/ 7870 w 10000"/>
                <a:gd name="connsiteY297" fmla="*/ 4016 h 10000"/>
                <a:gd name="connsiteX298" fmla="*/ 7943 w 10000"/>
                <a:gd name="connsiteY298" fmla="*/ 4023 h 10000"/>
                <a:gd name="connsiteX299" fmla="*/ 8007 w 10000"/>
                <a:gd name="connsiteY299" fmla="*/ 4043 h 10000"/>
                <a:gd name="connsiteX300" fmla="*/ 8080 w 10000"/>
                <a:gd name="connsiteY300" fmla="*/ 4057 h 10000"/>
                <a:gd name="connsiteX301" fmla="*/ 8135 w 10000"/>
                <a:gd name="connsiteY301" fmla="*/ 4070 h 10000"/>
                <a:gd name="connsiteX302" fmla="*/ 8181 w 10000"/>
                <a:gd name="connsiteY302" fmla="*/ 4070 h 10000"/>
                <a:gd name="connsiteX303" fmla="*/ 8218 w 10000"/>
                <a:gd name="connsiteY303" fmla="*/ 4050 h 10000"/>
                <a:gd name="connsiteX304" fmla="*/ 8248 w 10000"/>
                <a:gd name="connsiteY304" fmla="*/ 4002 h 10000"/>
                <a:gd name="connsiteX305" fmla="*/ 8266 w 10000"/>
                <a:gd name="connsiteY305" fmla="*/ 3962 h 10000"/>
                <a:gd name="connsiteX306" fmla="*/ 8266 w 10000"/>
                <a:gd name="connsiteY306" fmla="*/ 3917 h 10000"/>
                <a:gd name="connsiteX307" fmla="*/ 8248 w 10000"/>
                <a:gd name="connsiteY307" fmla="*/ 3856 h 10000"/>
                <a:gd name="connsiteX308" fmla="*/ 8211 w 10000"/>
                <a:gd name="connsiteY308" fmla="*/ 3809 h 10000"/>
                <a:gd name="connsiteX309" fmla="*/ 8172 w 10000"/>
                <a:gd name="connsiteY309" fmla="*/ 3748 h 10000"/>
                <a:gd name="connsiteX310" fmla="*/ 8111 w 10000"/>
                <a:gd name="connsiteY310" fmla="*/ 3683 h 10000"/>
                <a:gd name="connsiteX311" fmla="*/ 8056 w 10000"/>
                <a:gd name="connsiteY311" fmla="*/ 3622 h 10000"/>
                <a:gd name="connsiteX312" fmla="*/ 8001 w 10000"/>
                <a:gd name="connsiteY312" fmla="*/ 3568 h 10000"/>
                <a:gd name="connsiteX313" fmla="*/ 7956 w 10000"/>
                <a:gd name="connsiteY313" fmla="*/ 3524 h 10000"/>
                <a:gd name="connsiteX314" fmla="*/ 7846 w 10000"/>
                <a:gd name="connsiteY314" fmla="*/ 3435 h 10000"/>
                <a:gd name="connsiteX315" fmla="*/ 7733 w 10000"/>
                <a:gd name="connsiteY315" fmla="*/ 3394 h 10000"/>
                <a:gd name="connsiteX316" fmla="*/ 7690 w 10000"/>
                <a:gd name="connsiteY316" fmla="*/ 3373 h 10000"/>
                <a:gd name="connsiteX317" fmla="*/ 7648 w 10000"/>
                <a:gd name="connsiteY317" fmla="*/ 3346 h 10000"/>
                <a:gd name="connsiteX318" fmla="*/ 7611 w 10000"/>
                <a:gd name="connsiteY318" fmla="*/ 3333 h 10000"/>
                <a:gd name="connsiteX319" fmla="*/ 7572 w 10000"/>
                <a:gd name="connsiteY319" fmla="*/ 3326 h 10000"/>
                <a:gd name="connsiteX320" fmla="*/ 7523 w 10000"/>
                <a:gd name="connsiteY320" fmla="*/ 3346 h 10000"/>
                <a:gd name="connsiteX321" fmla="*/ 7474 w 10000"/>
                <a:gd name="connsiteY321" fmla="*/ 3401 h 10000"/>
                <a:gd name="connsiteX322" fmla="*/ 7431 w 10000"/>
                <a:gd name="connsiteY322" fmla="*/ 3463 h 10000"/>
                <a:gd name="connsiteX323" fmla="*/ 7392 w 10000"/>
                <a:gd name="connsiteY323" fmla="*/ 3517 h 10000"/>
                <a:gd name="connsiteX324" fmla="*/ 7337 w 10000"/>
                <a:gd name="connsiteY324" fmla="*/ 3554 h 10000"/>
                <a:gd name="connsiteX325" fmla="*/ 7294 w 10000"/>
                <a:gd name="connsiteY325" fmla="*/ 3561 h 10000"/>
                <a:gd name="connsiteX326" fmla="*/ 7239 w 10000"/>
                <a:gd name="connsiteY326" fmla="*/ 3548 h 10000"/>
                <a:gd name="connsiteX327" fmla="*/ 7182 w 10000"/>
                <a:gd name="connsiteY327" fmla="*/ 3531 h 10000"/>
                <a:gd name="connsiteX328" fmla="*/ 7121 w 10000"/>
                <a:gd name="connsiteY328" fmla="*/ 3503 h 10000"/>
                <a:gd name="connsiteX329" fmla="*/ 7060 w 10000"/>
                <a:gd name="connsiteY329" fmla="*/ 3490 h 10000"/>
                <a:gd name="connsiteX330" fmla="*/ 7020 w 10000"/>
                <a:gd name="connsiteY330" fmla="*/ 3497 h 10000"/>
                <a:gd name="connsiteX331" fmla="*/ 6984 w 10000"/>
                <a:gd name="connsiteY331" fmla="*/ 3524 h 10000"/>
                <a:gd name="connsiteX332" fmla="*/ 6953 w 10000"/>
                <a:gd name="connsiteY332" fmla="*/ 3561 h 10000"/>
                <a:gd name="connsiteX333" fmla="*/ 6923 w 10000"/>
                <a:gd name="connsiteY333" fmla="*/ 3609 h 10000"/>
                <a:gd name="connsiteX334" fmla="*/ 6886 w 10000"/>
                <a:gd name="connsiteY334" fmla="*/ 3649 h 10000"/>
                <a:gd name="connsiteX335" fmla="*/ 6849 w 10000"/>
                <a:gd name="connsiteY335" fmla="*/ 3676 h 10000"/>
                <a:gd name="connsiteX336" fmla="*/ 6810 w 10000"/>
                <a:gd name="connsiteY336" fmla="*/ 3676 h 10000"/>
                <a:gd name="connsiteX337" fmla="*/ 6737 w 10000"/>
                <a:gd name="connsiteY337" fmla="*/ 3636 h 10000"/>
                <a:gd name="connsiteX338" fmla="*/ 6670 w 10000"/>
                <a:gd name="connsiteY338" fmla="*/ 3588 h 10000"/>
                <a:gd name="connsiteX339" fmla="*/ 6624 w 10000"/>
                <a:gd name="connsiteY339" fmla="*/ 3531 h 10000"/>
                <a:gd name="connsiteX340" fmla="*/ 6606 w 10000"/>
                <a:gd name="connsiteY340" fmla="*/ 3463 h 10000"/>
                <a:gd name="connsiteX341" fmla="*/ 6612 w 10000"/>
                <a:gd name="connsiteY341" fmla="*/ 3414 h 10000"/>
                <a:gd name="connsiteX342" fmla="*/ 6636 w 10000"/>
                <a:gd name="connsiteY342" fmla="*/ 3387 h 10000"/>
                <a:gd name="connsiteX343" fmla="*/ 6658 w 10000"/>
                <a:gd name="connsiteY343" fmla="*/ 3353 h 10000"/>
                <a:gd name="connsiteX344" fmla="*/ 6682 w 10000"/>
                <a:gd name="connsiteY344" fmla="*/ 3319 h 10000"/>
                <a:gd name="connsiteX345" fmla="*/ 6694 w 10000"/>
                <a:gd name="connsiteY345" fmla="*/ 3262 h 10000"/>
                <a:gd name="connsiteX346" fmla="*/ 6700 w 10000"/>
                <a:gd name="connsiteY346" fmla="*/ 3160 h 10000"/>
                <a:gd name="connsiteX347" fmla="*/ 6706 w 10000"/>
                <a:gd name="connsiteY347" fmla="*/ 3048 h 10000"/>
                <a:gd name="connsiteX348" fmla="*/ 6725 w 10000"/>
                <a:gd name="connsiteY348" fmla="*/ 2932 h 10000"/>
                <a:gd name="connsiteX349" fmla="*/ 6755 w 10000"/>
                <a:gd name="connsiteY349" fmla="*/ 2834 h 10000"/>
                <a:gd name="connsiteX350" fmla="*/ 6792 w 10000"/>
                <a:gd name="connsiteY350" fmla="*/ 2739 h 10000"/>
                <a:gd name="connsiteX351" fmla="*/ 6822 w 10000"/>
                <a:gd name="connsiteY351" fmla="*/ 2640 h 10000"/>
                <a:gd name="connsiteX352" fmla="*/ 6849 w 10000"/>
                <a:gd name="connsiteY352" fmla="*/ 2545 h 10000"/>
                <a:gd name="connsiteX353" fmla="*/ 6868 w 10000"/>
                <a:gd name="connsiteY353" fmla="*/ 2479 h 10000"/>
                <a:gd name="connsiteX354" fmla="*/ 6892 w 10000"/>
                <a:gd name="connsiteY354" fmla="*/ 2432 h 10000"/>
                <a:gd name="connsiteX355" fmla="*/ 6935 w 10000"/>
                <a:gd name="connsiteY355" fmla="*/ 2404 h 10000"/>
                <a:gd name="connsiteX356" fmla="*/ 6996 w 10000"/>
                <a:gd name="connsiteY356" fmla="*/ 2398 h 10000"/>
                <a:gd name="connsiteX357" fmla="*/ 7060 w 10000"/>
                <a:gd name="connsiteY357" fmla="*/ 2404 h 10000"/>
                <a:gd name="connsiteX358" fmla="*/ 7102 w 10000"/>
                <a:gd name="connsiteY358" fmla="*/ 2425 h 10000"/>
                <a:gd name="connsiteX359" fmla="*/ 7157 w 10000"/>
                <a:gd name="connsiteY359" fmla="*/ 2445 h 10000"/>
                <a:gd name="connsiteX360" fmla="*/ 7206 w 10000"/>
                <a:gd name="connsiteY360" fmla="*/ 2472 h 10000"/>
                <a:gd name="connsiteX361" fmla="*/ 7252 w 10000"/>
                <a:gd name="connsiteY361" fmla="*/ 2482 h 10000"/>
                <a:gd name="connsiteX362" fmla="*/ 7294 w 10000"/>
                <a:gd name="connsiteY362" fmla="*/ 2482 h 10000"/>
                <a:gd name="connsiteX363" fmla="*/ 7331 w 10000"/>
                <a:gd name="connsiteY363" fmla="*/ 2459 h 10000"/>
                <a:gd name="connsiteX364" fmla="*/ 7386 w 10000"/>
                <a:gd name="connsiteY364" fmla="*/ 2370 h 10000"/>
                <a:gd name="connsiteX365" fmla="*/ 7444 w 10000"/>
                <a:gd name="connsiteY365" fmla="*/ 2275 h 10000"/>
                <a:gd name="connsiteX366" fmla="*/ 7505 w 10000"/>
                <a:gd name="connsiteY366" fmla="*/ 2191 h 10000"/>
                <a:gd name="connsiteX367" fmla="*/ 7547 w 10000"/>
                <a:gd name="connsiteY367" fmla="*/ 2157 h 10000"/>
                <a:gd name="connsiteX368" fmla="*/ 7596 w 10000"/>
                <a:gd name="connsiteY368" fmla="*/ 2143 h 10000"/>
                <a:gd name="connsiteX369" fmla="*/ 7636 w 10000"/>
                <a:gd name="connsiteY369" fmla="*/ 2136 h 10000"/>
                <a:gd name="connsiteX370" fmla="*/ 7684 w 10000"/>
                <a:gd name="connsiteY370" fmla="*/ 2123 h 10000"/>
                <a:gd name="connsiteX371" fmla="*/ 7721 w 10000"/>
                <a:gd name="connsiteY371" fmla="*/ 2096 h 10000"/>
                <a:gd name="connsiteX372" fmla="*/ 7739 w 10000"/>
                <a:gd name="connsiteY372" fmla="*/ 2058 h 10000"/>
                <a:gd name="connsiteX373" fmla="*/ 7745 w 10000"/>
                <a:gd name="connsiteY373" fmla="*/ 2004 h 10000"/>
                <a:gd name="connsiteX374" fmla="*/ 7733 w 10000"/>
                <a:gd name="connsiteY374" fmla="*/ 1943 h 10000"/>
                <a:gd name="connsiteX375" fmla="*/ 7721 w 10000"/>
                <a:gd name="connsiteY375" fmla="*/ 1888 h 10000"/>
                <a:gd name="connsiteX376" fmla="*/ 7709 w 10000"/>
                <a:gd name="connsiteY376" fmla="*/ 1844 h 10000"/>
                <a:gd name="connsiteX377" fmla="*/ 7715 w 10000"/>
                <a:gd name="connsiteY377" fmla="*/ 1796 h 10000"/>
                <a:gd name="connsiteX378" fmla="*/ 7727 w 10000"/>
                <a:gd name="connsiteY378" fmla="*/ 1742 h 10000"/>
                <a:gd name="connsiteX379" fmla="*/ 7745 w 10000"/>
                <a:gd name="connsiteY379" fmla="*/ 1674 h 10000"/>
                <a:gd name="connsiteX380" fmla="*/ 7770 w 10000"/>
                <a:gd name="connsiteY380" fmla="*/ 1603 h 10000"/>
                <a:gd name="connsiteX381" fmla="*/ 7788 w 10000"/>
                <a:gd name="connsiteY381" fmla="*/ 1542 h 10000"/>
                <a:gd name="connsiteX382" fmla="*/ 7803 w 10000"/>
                <a:gd name="connsiteY382" fmla="*/ 1487 h 10000"/>
                <a:gd name="connsiteX383" fmla="*/ 7821 w 10000"/>
                <a:gd name="connsiteY383" fmla="*/ 1396 h 10000"/>
                <a:gd name="connsiteX384" fmla="*/ 7834 w 10000"/>
                <a:gd name="connsiteY384" fmla="*/ 1294 h 10000"/>
                <a:gd name="connsiteX385" fmla="*/ 7858 w 10000"/>
                <a:gd name="connsiteY385" fmla="*/ 1189 h 10000"/>
                <a:gd name="connsiteX386" fmla="*/ 7876 w 10000"/>
                <a:gd name="connsiteY386" fmla="*/ 1127 h 10000"/>
                <a:gd name="connsiteX387" fmla="*/ 7888 w 10000"/>
                <a:gd name="connsiteY387" fmla="*/ 1093 h 10000"/>
                <a:gd name="connsiteX388" fmla="*/ 7907 w 10000"/>
                <a:gd name="connsiteY388" fmla="*/ 1059 h 10000"/>
                <a:gd name="connsiteX389" fmla="*/ 7931 w 10000"/>
                <a:gd name="connsiteY389" fmla="*/ 1018 h 10000"/>
                <a:gd name="connsiteX390" fmla="*/ 7968 w 10000"/>
                <a:gd name="connsiteY390" fmla="*/ 981 h 10000"/>
                <a:gd name="connsiteX391" fmla="*/ 8001 w 10000"/>
                <a:gd name="connsiteY391" fmla="*/ 920 h 10000"/>
                <a:gd name="connsiteX392" fmla="*/ 8185 w 10000"/>
                <a:gd name="connsiteY392" fmla="*/ 3475 h 10000"/>
                <a:gd name="connsiteX393" fmla="*/ 8026 w 10000"/>
                <a:gd name="connsiteY393" fmla="*/ 3035 h 10000"/>
                <a:gd name="connsiteX394" fmla="*/ 8136 w 10000"/>
                <a:gd name="connsiteY394" fmla="*/ 3441 h 10000"/>
                <a:gd name="connsiteX395" fmla="*/ 8185 w 10000"/>
                <a:gd name="connsiteY395" fmla="*/ 3497 h 10000"/>
                <a:gd name="connsiteX396" fmla="*/ 8130 w 10000"/>
                <a:gd name="connsiteY396" fmla="*/ 3481 h 10000"/>
                <a:gd name="connsiteX397" fmla="*/ 8062 w 10000"/>
                <a:gd name="connsiteY397" fmla="*/ 3278 h 10000"/>
                <a:gd name="connsiteX398" fmla="*/ 8593 w 10000"/>
                <a:gd name="connsiteY398" fmla="*/ 2970 h 10000"/>
                <a:gd name="connsiteX399" fmla="*/ 7968 w 10000"/>
                <a:gd name="connsiteY399" fmla="*/ 3543 h 10000"/>
                <a:gd name="connsiteX400" fmla="*/ 8156 w 10000"/>
                <a:gd name="connsiteY400" fmla="*/ 3941 h 10000"/>
                <a:gd name="connsiteX401" fmla="*/ 8230 w 10000"/>
                <a:gd name="connsiteY401" fmla="*/ 3433 h 10000"/>
                <a:gd name="connsiteX402" fmla="*/ 7699 w 10000"/>
                <a:gd name="connsiteY402" fmla="*/ 3838 h 10000"/>
                <a:gd name="connsiteX403" fmla="*/ 7876 w 10000"/>
                <a:gd name="connsiteY403" fmla="*/ 3519 h 10000"/>
                <a:gd name="connsiteX404" fmla="*/ 7953 w 10000"/>
                <a:gd name="connsiteY404" fmla="*/ 3186 h 10000"/>
                <a:gd name="connsiteX405" fmla="*/ 8038 w 10000"/>
                <a:gd name="connsiteY405" fmla="*/ 3550 h 10000"/>
                <a:gd name="connsiteX406" fmla="*/ 7702 w 10000"/>
                <a:gd name="connsiteY406" fmla="*/ 3378 h 10000"/>
                <a:gd name="connsiteX407" fmla="*/ 7874 w 10000"/>
                <a:gd name="connsiteY407" fmla="*/ 2882 h 10000"/>
                <a:gd name="connsiteX408" fmla="*/ 8374 w 10000"/>
                <a:gd name="connsiteY408" fmla="*/ 3638 h 10000"/>
                <a:gd name="connsiteX409" fmla="*/ 8105 w 10000"/>
                <a:gd name="connsiteY409" fmla="*/ 3437 h 10000"/>
                <a:gd name="connsiteX0" fmla="*/ 7776 w 10000"/>
                <a:gd name="connsiteY0" fmla="*/ 371 h 10000"/>
                <a:gd name="connsiteX1" fmla="*/ 7782 w 10000"/>
                <a:gd name="connsiteY1" fmla="*/ 358 h 10000"/>
                <a:gd name="connsiteX2" fmla="*/ 7797 w 10000"/>
                <a:gd name="connsiteY2" fmla="*/ 324 h 10000"/>
                <a:gd name="connsiteX3" fmla="*/ 7828 w 10000"/>
                <a:gd name="connsiteY3" fmla="*/ 276 h 10000"/>
                <a:gd name="connsiteX4" fmla="*/ 7858 w 10000"/>
                <a:gd name="connsiteY4" fmla="*/ 229 h 10000"/>
                <a:gd name="connsiteX5" fmla="*/ 7888 w 10000"/>
                <a:gd name="connsiteY5" fmla="*/ 168 h 10000"/>
                <a:gd name="connsiteX6" fmla="*/ 7925 w 10000"/>
                <a:gd name="connsiteY6" fmla="*/ 124 h 10000"/>
                <a:gd name="connsiteX7" fmla="*/ 7949 w 10000"/>
                <a:gd name="connsiteY7" fmla="*/ 76 h 10000"/>
                <a:gd name="connsiteX8" fmla="*/ 7974 w 10000"/>
                <a:gd name="connsiteY8" fmla="*/ 49 h 10000"/>
                <a:gd name="connsiteX9" fmla="*/ 8007 w 10000"/>
                <a:gd name="connsiteY9" fmla="*/ 22 h 10000"/>
                <a:gd name="connsiteX10" fmla="*/ 8050 w 10000"/>
                <a:gd name="connsiteY10" fmla="*/ 1 h 10000"/>
                <a:gd name="connsiteX11" fmla="*/ 8318 w 10000"/>
                <a:gd name="connsiteY11" fmla="*/ 3968 h 10000"/>
                <a:gd name="connsiteX12" fmla="*/ 8409 w 10000"/>
                <a:gd name="connsiteY12" fmla="*/ 3569 h 10000"/>
                <a:gd name="connsiteX13" fmla="*/ 8264 w 10000"/>
                <a:gd name="connsiteY13" fmla="*/ 3243 h 10000"/>
                <a:gd name="connsiteX14" fmla="*/ 8930 w 10000"/>
                <a:gd name="connsiteY14" fmla="*/ 3479 h 10000"/>
                <a:gd name="connsiteX15" fmla="*/ 8610 w 10000"/>
                <a:gd name="connsiteY15" fmla="*/ 3142 h 10000"/>
                <a:gd name="connsiteX16" fmla="*/ 9068 w 10000"/>
                <a:gd name="connsiteY16" fmla="*/ 3888 h 10000"/>
                <a:gd name="connsiteX17" fmla="*/ 8403 w 10000"/>
                <a:gd name="connsiteY17" fmla="*/ 3604 h 10000"/>
                <a:gd name="connsiteX18" fmla="*/ 8971 w 10000"/>
                <a:gd name="connsiteY18" fmla="*/ 3269 h 10000"/>
                <a:gd name="connsiteX19" fmla="*/ 8900 w 10000"/>
                <a:gd name="connsiteY19" fmla="*/ 2952 h 10000"/>
                <a:gd name="connsiteX20" fmla="*/ 8803 w 10000"/>
                <a:gd name="connsiteY20" fmla="*/ 3311 h 10000"/>
                <a:gd name="connsiteX21" fmla="*/ 8830 w 10000"/>
                <a:gd name="connsiteY21" fmla="*/ 3077 h 10000"/>
                <a:gd name="connsiteX22" fmla="*/ 9214 w 10000"/>
                <a:gd name="connsiteY22" fmla="*/ 3620 h 10000"/>
                <a:gd name="connsiteX23" fmla="*/ 9254 w 10000"/>
                <a:gd name="connsiteY23" fmla="*/ 2315 h 10000"/>
                <a:gd name="connsiteX24" fmla="*/ 9418 w 10000"/>
                <a:gd name="connsiteY24" fmla="*/ 2457 h 10000"/>
                <a:gd name="connsiteX25" fmla="*/ 8903 w 10000"/>
                <a:gd name="connsiteY25" fmla="*/ 2707 h 10000"/>
                <a:gd name="connsiteX26" fmla="*/ 9298 w 10000"/>
                <a:gd name="connsiteY26" fmla="*/ 2649 h 10000"/>
                <a:gd name="connsiteX27" fmla="*/ 9241 w 10000"/>
                <a:gd name="connsiteY27" fmla="*/ 2533 h 10000"/>
                <a:gd name="connsiteX28" fmla="*/ 9753 w 10000"/>
                <a:gd name="connsiteY28" fmla="*/ 1681 h 10000"/>
                <a:gd name="connsiteX29" fmla="*/ 9845 w 10000"/>
                <a:gd name="connsiteY29" fmla="*/ 2075 h 10000"/>
                <a:gd name="connsiteX30" fmla="*/ 9747 w 10000"/>
                <a:gd name="connsiteY30" fmla="*/ 2130 h 10000"/>
                <a:gd name="connsiteX31" fmla="*/ 9723 w 10000"/>
                <a:gd name="connsiteY31" fmla="*/ 2364 h 10000"/>
                <a:gd name="connsiteX32" fmla="*/ 9567 w 10000"/>
                <a:gd name="connsiteY32" fmla="*/ 2551 h 10000"/>
                <a:gd name="connsiteX33" fmla="*/ 9400 w 10000"/>
                <a:gd name="connsiteY33" fmla="*/ 2926 h 10000"/>
                <a:gd name="connsiteX34" fmla="*/ 9147 w 10000"/>
                <a:gd name="connsiteY34" fmla="*/ 3234 h 10000"/>
                <a:gd name="connsiteX35" fmla="*/ 9101 w 10000"/>
                <a:gd name="connsiteY35" fmla="*/ 3394 h 10000"/>
                <a:gd name="connsiteX36" fmla="*/ 9269 w 10000"/>
                <a:gd name="connsiteY36" fmla="*/ 3595 h 10000"/>
                <a:gd name="connsiteX37" fmla="*/ 9394 w 10000"/>
                <a:gd name="connsiteY37" fmla="*/ 3788 h 10000"/>
                <a:gd name="connsiteX38" fmla="*/ 9357 w 10000"/>
                <a:gd name="connsiteY38" fmla="*/ 4063 h 10000"/>
                <a:gd name="connsiteX39" fmla="*/ 9381 w 10000"/>
                <a:gd name="connsiteY39" fmla="*/ 4286 h 10000"/>
                <a:gd name="connsiteX40" fmla="*/ 9232 w 10000"/>
                <a:gd name="connsiteY40" fmla="*/ 4210 h 10000"/>
                <a:gd name="connsiteX41" fmla="*/ 9183 w 10000"/>
                <a:gd name="connsiteY41" fmla="*/ 4279 h 10000"/>
                <a:gd name="connsiteX42" fmla="*/ 9052 w 10000"/>
                <a:gd name="connsiteY42" fmla="*/ 4232 h 10000"/>
                <a:gd name="connsiteX43" fmla="*/ 8979 w 10000"/>
                <a:gd name="connsiteY43" fmla="*/ 4418 h 10000"/>
                <a:gd name="connsiteX44" fmla="*/ 9107 w 10000"/>
                <a:gd name="connsiteY44" fmla="*/ 4445 h 10000"/>
                <a:gd name="connsiteX45" fmla="*/ 9232 w 10000"/>
                <a:gd name="connsiteY45" fmla="*/ 4632 h 10000"/>
                <a:gd name="connsiteX46" fmla="*/ 9214 w 10000"/>
                <a:gd name="connsiteY46" fmla="*/ 4914 h 10000"/>
                <a:gd name="connsiteX47" fmla="*/ 9321 w 10000"/>
                <a:gd name="connsiteY47" fmla="*/ 5081 h 10000"/>
                <a:gd name="connsiteX48" fmla="*/ 9327 w 10000"/>
                <a:gd name="connsiteY48" fmla="*/ 5183 h 10000"/>
                <a:gd name="connsiteX49" fmla="*/ 9418 w 10000"/>
                <a:gd name="connsiteY49" fmla="*/ 5203 h 10000"/>
                <a:gd name="connsiteX50" fmla="*/ 9659 w 10000"/>
                <a:gd name="connsiteY50" fmla="*/ 4995 h 10000"/>
                <a:gd name="connsiteX51" fmla="*/ 9778 w 10000"/>
                <a:gd name="connsiteY51" fmla="*/ 5220 h 10000"/>
                <a:gd name="connsiteX52" fmla="*/ 9884 w 10000"/>
                <a:gd name="connsiteY52" fmla="*/ 5447 h 10000"/>
                <a:gd name="connsiteX53" fmla="*/ 10000 w 10000"/>
                <a:gd name="connsiteY53" fmla="*/ 5522 h 10000"/>
                <a:gd name="connsiteX54" fmla="*/ 10000 w 10000"/>
                <a:gd name="connsiteY54" fmla="*/ 5682 h 10000"/>
                <a:gd name="connsiteX55" fmla="*/ 9869 w 10000"/>
                <a:gd name="connsiteY55" fmla="*/ 5857 h 10000"/>
                <a:gd name="connsiteX56" fmla="*/ 9717 w 10000"/>
                <a:gd name="connsiteY56" fmla="*/ 6019 h 10000"/>
                <a:gd name="connsiteX57" fmla="*/ 9561 w 10000"/>
                <a:gd name="connsiteY57" fmla="*/ 5986 h 10000"/>
                <a:gd name="connsiteX58" fmla="*/ 9549 w 10000"/>
                <a:gd name="connsiteY58" fmla="*/ 6111 h 10000"/>
                <a:gd name="connsiteX59" fmla="*/ 9449 w 10000"/>
                <a:gd name="connsiteY59" fmla="*/ 6165 h 10000"/>
                <a:gd name="connsiteX60" fmla="*/ 9238 w 10000"/>
                <a:gd name="connsiteY60" fmla="*/ 6233 h 10000"/>
                <a:gd name="connsiteX61" fmla="*/ 9083 w 10000"/>
                <a:gd name="connsiteY61" fmla="*/ 6433 h 10000"/>
                <a:gd name="connsiteX62" fmla="*/ 8921 w 10000"/>
                <a:gd name="connsiteY62" fmla="*/ 6580 h 10000"/>
                <a:gd name="connsiteX63" fmla="*/ 8787 w 10000"/>
                <a:gd name="connsiteY63" fmla="*/ 6821 h 10000"/>
                <a:gd name="connsiteX64" fmla="*/ 8650 w 10000"/>
                <a:gd name="connsiteY64" fmla="*/ 6601 h 10000"/>
                <a:gd name="connsiteX65" fmla="*/ 8525 w 10000"/>
                <a:gd name="connsiteY65" fmla="*/ 6498 h 10000"/>
                <a:gd name="connsiteX66" fmla="*/ 8434 w 10000"/>
                <a:gd name="connsiteY66" fmla="*/ 6594 h 10000"/>
                <a:gd name="connsiteX67" fmla="*/ 8495 w 10000"/>
                <a:gd name="connsiteY67" fmla="*/ 6669 h 10000"/>
                <a:gd name="connsiteX68" fmla="*/ 8495 w 10000"/>
                <a:gd name="connsiteY68" fmla="*/ 6889 h 10000"/>
                <a:gd name="connsiteX69" fmla="*/ 8565 w 10000"/>
                <a:gd name="connsiteY69" fmla="*/ 7076 h 10000"/>
                <a:gd name="connsiteX70" fmla="*/ 8464 w 10000"/>
                <a:gd name="connsiteY70" fmla="*/ 7256 h 10000"/>
                <a:gd name="connsiteX71" fmla="*/ 8440 w 10000"/>
                <a:gd name="connsiteY71" fmla="*/ 7181 h 10000"/>
                <a:gd name="connsiteX72" fmla="*/ 8236 w 10000"/>
                <a:gd name="connsiteY72" fmla="*/ 7174 h 10000"/>
                <a:gd name="connsiteX73" fmla="*/ 8093 w 10000"/>
                <a:gd name="connsiteY73" fmla="*/ 7028 h 10000"/>
                <a:gd name="connsiteX74" fmla="*/ 8044 w 10000"/>
                <a:gd name="connsiteY74" fmla="*/ 6821 h 10000"/>
                <a:gd name="connsiteX75" fmla="*/ 7943 w 10000"/>
                <a:gd name="connsiteY75" fmla="*/ 6682 h 10000"/>
                <a:gd name="connsiteX76" fmla="*/ 7864 w 10000"/>
                <a:gd name="connsiteY76" fmla="*/ 6525 h 10000"/>
                <a:gd name="connsiteX77" fmla="*/ 7788 w 10000"/>
                <a:gd name="connsiteY77" fmla="*/ 6478 h 10000"/>
                <a:gd name="connsiteX78" fmla="*/ 7727 w 10000"/>
                <a:gd name="connsiteY78" fmla="*/ 6580 h 10000"/>
                <a:gd name="connsiteX79" fmla="*/ 7636 w 10000"/>
                <a:gd name="connsiteY79" fmla="*/ 6587 h 10000"/>
                <a:gd name="connsiteX80" fmla="*/ 7523 w 10000"/>
                <a:gd name="connsiteY80" fmla="*/ 6669 h 10000"/>
                <a:gd name="connsiteX81" fmla="*/ 7553 w 10000"/>
                <a:gd name="connsiteY81" fmla="*/ 6899 h 10000"/>
                <a:gd name="connsiteX82" fmla="*/ 7438 w 10000"/>
                <a:gd name="connsiteY82" fmla="*/ 6947 h 10000"/>
                <a:gd name="connsiteX83" fmla="*/ 7355 w 10000"/>
                <a:gd name="connsiteY83" fmla="*/ 6913 h 10000"/>
                <a:gd name="connsiteX84" fmla="*/ 7270 w 10000"/>
                <a:gd name="connsiteY84" fmla="*/ 7035 h 10000"/>
                <a:gd name="connsiteX85" fmla="*/ 7151 w 10000"/>
                <a:gd name="connsiteY85" fmla="*/ 7028 h 10000"/>
                <a:gd name="connsiteX86" fmla="*/ 6996 w 10000"/>
                <a:gd name="connsiteY86" fmla="*/ 7215 h 10000"/>
                <a:gd name="connsiteX87" fmla="*/ 6849 w 10000"/>
                <a:gd name="connsiteY87" fmla="*/ 7228 h 10000"/>
                <a:gd name="connsiteX88" fmla="*/ 6798 w 10000"/>
                <a:gd name="connsiteY88" fmla="*/ 6967 h 10000"/>
                <a:gd name="connsiteX89" fmla="*/ 6651 w 10000"/>
                <a:gd name="connsiteY89" fmla="*/ 6954 h 10000"/>
                <a:gd name="connsiteX90" fmla="*/ 6575 w 10000"/>
                <a:gd name="connsiteY90" fmla="*/ 7096 h 10000"/>
                <a:gd name="connsiteX91" fmla="*/ 6557 w 10000"/>
                <a:gd name="connsiteY91" fmla="*/ 7262 h 10000"/>
                <a:gd name="connsiteX92" fmla="*/ 6459 w 10000"/>
                <a:gd name="connsiteY92" fmla="*/ 7396 h 10000"/>
                <a:gd name="connsiteX93" fmla="*/ 6496 w 10000"/>
                <a:gd name="connsiteY93" fmla="*/ 7536 h 10000"/>
                <a:gd name="connsiteX94" fmla="*/ 6450 w 10000"/>
                <a:gd name="connsiteY94" fmla="*/ 7617 h 10000"/>
                <a:gd name="connsiteX95" fmla="*/ 6658 w 10000"/>
                <a:gd name="connsiteY95" fmla="*/ 7913 h 10000"/>
                <a:gd name="connsiteX96" fmla="*/ 6322 w 10000"/>
                <a:gd name="connsiteY96" fmla="*/ 8058 h 10000"/>
                <a:gd name="connsiteX97" fmla="*/ 6137 w 10000"/>
                <a:gd name="connsiteY97" fmla="*/ 8058 h 10000"/>
                <a:gd name="connsiteX98" fmla="*/ 5874 w 10000"/>
                <a:gd name="connsiteY98" fmla="*/ 8165 h 10000"/>
                <a:gd name="connsiteX99" fmla="*/ 5728 w 10000"/>
                <a:gd name="connsiteY99" fmla="*/ 8568 h 10000"/>
                <a:gd name="connsiteX100" fmla="*/ 5491 w 10000"/>
                <a:gd name="connsiteY100" fmla="*/ 8667 h 10000"/>
                <a:gd name="connsiteX101" fmla="*/ 5381 w 10000"/>
                <a:gd name="connsiteY101" fmla="*/ 8613 h 10000"/>
                <a:gd name="connsiteX102" fmla="*/ 5274 w 10000"/>
                <a:gd name="connsiteY102" fmla="*/ 8813 h 10000"/>
                <a:gd name="connsiteX103" fmla="*/ 5101 w 10000"/>
                <a:gd name="connsiteY103" fmla="*/ 8748 h 10000"/>
                <a:gd name="connsiteX104" fmla="*/ 4939 w 10000"/>
                <a:gd name="connsiteY104" fmla="*/ 8949 h 10000"/>
                <a:gd name="connsiteX105" fmla="*/ 4878 w 10000"/>
                <a:gd name="connsiteY105" fmla="*/ 9222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8 h 10000"/>
                <a:gd name="connsiteX111" fmla="*/ 3775 w 10000"/>
                <a:gd name="connsiteY111" fmla="*/ 9571 h 10000"/>
                <a:gd name="connsiteX112" fmla="*/ 3641 w 10000"/>
                <a:gd name="connsiteY112" fmla="*/ 9436 h 10000"/>
                <a:gd name="connsiteX113" fmla="*/ 3757 w 10000"/>
                <a:gd name="connsiteY113" fmla="*/ 9185 h 10000"/>
                <a:gd name="connsiteX114" fmla="*/ 3803 w 10000"/>
                <a:gd name="connsiteY114" fmla="*/ 9021 h 10000"/>
                <a:gd name="connsiteX115" fmla="*/ 3702 w 10000"/>
                <a:gd name="connsiteY115" fmla="*/ 8861 h 10000"/>
                <a:gd name="connsiteX116" fmla="*/ 3504 w 10000"/>
                <a:gd name="connsiteY116" fmla="*/ 8922 h 10000"/>
                <a:gd name="connsiteX117" fmla="*/ 3397 w 10000"/>
                <a:gd name="connsiteY117" fmla="*/ 9191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3 h 10000"/>
                <a:gd name="connsiteX124" fmla="*/ 2663 w 10000"/>
                <a:gd name="connsiteY124" fmla="*/ 9378 h 10000"/>
                <a:gd name="connsiteX125" fmla="*/ 2663 w 10000"/>
                <a:gd name="connsiteY125" fmla="*/ 9014 h 10000"/>
                <a:gd name="connsiteX126" fmla="*/ 2526 w 10000"/>
                <a:gd name="connsiteY126" fmla="*/ 8882 h 10000"/>
                <a:gd name="connsiteX127" fmla="*/ 2297 w 10000"/>
                <a:gd name="connsiteY127" fmla="*/ 8888 h 10000"/>
                <a:gd name="connsiteX128" fmla="*/ 2005 w 10000"/>
                <a:gd name="connsiteY128" fmla="*/ 9208 h 10000"/>
                <a:gd name="connsiteX129" fmla="*/ 1597 w 10000"/>
                <a:gd name="connsiteY129" fmla="*/ 9208 h 10000"/>
                <a:gd name="connsiteX130" fmla="*/ 1344 w 10000"/>
                <a:gd name="connsiteY130" fmla="*/ 9061 h 10000"/>
                <a:gd name="connsiteX131" fmla="*/ 1356 w 10000"/>
                <a:gd name="connsiteY131" fmla="*/ 8854 h 10000"/>
                <a:gd name="connsiteX132" fmla="*/ 1152 w 10000"/>
                <a:gd name="connsiteY132" fmla="*/ 8840 h 10000"/>
                <a:gd name="connsiteX133" fmla="*/ 920 w 10000"/>
                <a:gd name="connsiteY133" fmla="*/ 8613 h 10000"/>
                <a:gd name="connsiteX134" fmla="*/ 1069 w 10000"/>
                <a:gd name="connsiteY134" fmla="*/ 8378 h 10000"/>
                <a:gd name="connsiteX135" fmla="*/ 1207 w 10000"/>
                <a:gd name="connsiteY135" fmla="*/ 8334 h 10000"/>
                <a:gd name="connsiteX136" fmla="*/ 1146 w 10000"/>
                <a:gd name="connsiteY136" fmla="*/ 8107 h 10000"/>
                <a:gd name="connsiteX137" fmla="*/ 902 w 10000"/>
                <a:gd name="connsiteY137" fmla="*/ 8011 h 10000"/>
                <a:gd name="connsiteX138" fmla="*/ 619 w 10000"/>
                <a:gd name="connsiteY138" fmla="*/ 8052 h 10000"/>
                <a:gd name="connsiteX139" fmla="*/ 475 w 10000"/>
                <a:gd name="connsiteY139" fmla="*/ 8239 h 10000"/>
                <a:gd name="connsiteX140" fmla="*/ 338 w 10000"/>
                <a:gd name="connsiteY140" fmla="*/ 8219 h 10000"/>
                <a:gd name="connsiteX141" fmla="*/ 104 w 10000"/>
                <a:gd name="connsiteY141" fmla="*/ 7913 h 10000"/>
                <a:gd name="connsiteX142" fmla="*/ 0 w 10000"/>
                <a:gd name="connsiteY142" fmla="*/ 7583 h 10000"/>
                <a:gd name="connsiteX143" fmla="*/ 55 w 10000"/>
                <a:gd name="connsiteY143" fmla="*/ 7389 h 10000"/>
                <a:gd name="connsiteX144" fmla="*/ 30 w 10000"/>
                <a:gd name="connsiteY144" fmla="*/ 6967 h 10000"/>
                <a:gd name="connsiteX145" fmla="*/ 43 w 10000"/>
                <a:gd name="connsiteY145" fmla="*/ 6974 h 10000"/>
                <a:gd name="connsiteX146" fmla="*/ 91 w 10000"/>
                <a:gd name="connsiteY146" fmla="*/ 6974 h 10000"/>
                <a:gd name="connsiteX147" fmla="*/ 158 w 10000"/>
                <a:gd name="connsiteY147" fmla="*/ 6981 h 10000"/>
                <a:gd name="connsiteX148" fmla="*/ 241 w 10000"/>
                <a:gd name="connsiteY148" fmla="*/ 6994 h 10000"/>
                <a:gd name="connsiteX149" fmla="*/ 332 w 10000"/>
                <a:gd name="connsiteY149" fmla="*/ 7001 h 10000"/>
                <a:gd name="connsiteX150" fmla="*/ 420 w 10000"/>
                <a:gd name="connsiteY150" fmla="*/ 7015 h 10000"/>
                <a:gd name="connsiteX151" fmla="*/ 506 w 10000"/>
                <a:gd name="connsiteY151" fmla="*/ 7028 h 10000"/>
                <a:gd name="connsiteX152" fmla="*/ 576 w 10000"/>
                <a:gd name="connsiteY152" fmla="*/ 7042 h 10000"/>
                <a:gd name="connsiteX153" fmla="*/ 631 w 10000"/>
                <a:gd name="connsiteY153" fmla="*/ 7055 h 10000"/>
                <a:gd name="connsiteX154" fmla="*/ 740 w 10000"/>
                <a:gd name="connsiteY154" fmla="*/ 7083 h 10000"/>
                <a:gd name="connsiteX155" fmla="*/ 847 w 10000"/>
                <a:gd name="connsiteY155" fmla="*/ 7083 h 10000"/>
                <a:gd name="connsiteX156" fmla="*/ 938 w 10000"/>
                <a:gd name="connsiteY156" fmla="*/ 7055 h 10000"/>
                <a:gd name="connsiteX157" fmla="*/ 984 w 10000"/>
                <a:gd name="connsiteY157" fmla="*/ 7035 h 10000"/>
                <a:gd name="connsiteX158" fmla="*/ 1027 w 10000"/>
                <a:gd name="connsiteY158" fmla="*/ 7015 h 10000"/>
                <a:gd name="connsiteX159" fmla="*/ 1069 w 10000"/>
                <a:gd name="connsiteY159" fmla="*/ 7008 h 10000"/>
                <a:gd name="connsiteX160" fmla="*/ 1118 w 10000"/>
                <a:gd name="connsiteY160" fmla="*/ 7001 h 10000"/>
                <a:gd name="connsiteX161" fmla="*/ 1176 w 10000"/>
                <a:gd name="connsiteY161" fmla="*/ 7015 h 10000"/>
                <a:gd name="connsiteX162" fmla="*/ 1255 w 10000"/>
                <a:gd name="connsiteY162" fmla="*/ 7035 h 10000"/>
                <a:gd name="connsiteX163" fmla="*/ 1344 w 10000"/>
                <a:gd name="connsiteY163" fmla="*/ 7049 h 10000"/>
                <a:gd name="connsiteX164" fmla="*/ 1441 w 10000"/>
                <a:gd name="connsiteY164" fmla="*/ 7062 h 10000"/>
                <a:gd name="connsiteX165" fmla="*/ 1517 w 10000"/>
                <a:gd name="connsiteY165" fmla="*/ 7076 h 10000"/>
                <a:gd name="connsiteX166" fmla="*/ 1578 w 10000"/>
                <a:gd name="connsiteY166" fmla="*/ 7076 h 10000"/>
                <a:gd name="connsiteX167" fmla="*/ 1651 w 10000"/>
                <a:gd name="connsiteY167" fmla="*/ 7083 h 10000"/>
                <a:gd name="connsiteX168" fmla="*/ 1706 w 10000"/>
                <a:gd name="connsiteY168" fmla="*/ 7103 h 10000"/>
                <a:gd name="connsiteX169" fmla="*/ 1752 w 10000"/>
                <a:gd name="connsiteY169" fmla="*/ 7133 h 10000"/>
                <a:gd name="connsiteX170" fmla="*/ 1795 w 10000"/>
                <a:gd name="connsiteY170" fmla="*/ 7181 h 10000"/>
                <a:gd name="connsiteX171" fmla="*/ 1849 w 10000"/>
                <a:gd name="connsiteY171" fmla="*/ 7235 h 10000"/>
                <a:gd name="connsiteX172" fmla="*/ 1907 w 10000"/>
                <a:gd name="connsiteY172" fmla="*/ 7283 h 10000"/>
                <a:gd name="connsiteX173" fmla="*/ 1968 w 10000"/>
                <a:gd name="connsiteY173" fmla="*/ 7311 h 10000"/>
                <a:gd name="connsiteX174" fmla="*/ 2029 w 10000"/>
                <a:gd name="connsiteY174" fmla="*/ 7335 h 10000"/>
                <a:gd name="connsiteX175" fmla="*/ 2087 w 10000"/>
                <a:gd name="connsiteY175" fmla="*/ 7369 h 10000"/>
                <a:gd name="connsiteX176" fmla="*/ 2160 w 10000"/>
                <a:gd name="connsiteY176" fmla="*/ 7403 h 10000"/>
                <a:gd name="connsiteX177" fmla="*/ 2252 w 10000"/>
                <a:gd name="connsiteY177" fmla="*/ 7436 h 10000"/>
                <a:gd name="connsiteX178" fmla="*/ 2322 w 10000"/>
                <a:gd name="connsiteY178" fmla="*/ 7450 h 10000"/>
                <a:gd name="connsiteX179" fmla="*/ 2413 w 10000"/>
                <a:gd name="connsiteY179" fmla="*/ 7457 h 10000"/>
                <a:gd name="connsiteX180" fmla="*/ 2502 w 10000"/>
                <a:gd name="connsiteY180" fmla="*/ 7464 h 10000"/>
                <a:gd name="connsiteX181" fmla="*/ 2593 w 10000"/>
                <a:gd name="connsiteY181" fmla="*/ 7464 h 10000"/>
                <a:gd name="connsiteX182" fmla="*/ 2663 w 10000"/>
                <a:gd name="connsiteY182" fmla="*/ 7464 h 10000"/>
                <a:gd name="connsiteX183" fmla="*/ 2718 w 10000"/>
                <a:gd name="connsiteY183" fmla="*/ 7470 h 10000"/>
                <a:gd name="connsiteX184" fmla="*/ 2754 w 10000"/>
                <a:gd name="connsiteY184" fmla="*/ 7484 h 10000"/>
                <a:gd name="connsiteX185" fmla="*/ 2785 w 10000"/>
                <a:gd name="connsiteY185" fmla="*/ 7512 h 10000"/>
                <a:gd name="connsiteX186" fmla="*/ 2815 w 10000"/>
                <a:gd name="connsiteY186" fmla="*/ 7543 h 10000"/>
                <a:gd name="connsiteX187" fmla="*/ 2849 w 10000"/>
                <a:gd name="connsiteY187" fmla="*/ 7570 h 10000"/>
                <a:gd name="connsiteX188" fmla="*/ 2885 w 10000"/>
                <a:gd name="connsiteY188" fmla="*/ 7583 h 10000"/>
                <a:gd name="connsiteX189" fmla="*/ 2940 w 10000"/>
                <a:gd name="connsiteY189" fmla="*/ 7590 h 10000"/>
                <a:gd name="connsiteX190" fmla="*/ 3001 w 10000"/>
                <a:gd name="connsiteY190" fmla="*/ 7577 h 10000"/>
                <a:gd name="connsiteX191" fmla="*/ 3053 w 10000"/>
                <a:gd name="connsiteY191" fmla="*/ 7543 h 10000"/>
                <a:gd name="connsiteX192" fmla="*/ 3120 w 10000"/>
                <a:gd name="connsiteY192" fmla="*/ 7484 h 10000"/>
                <a:gd name="connsiteX193" fmla="*/ 3193 w 10000"/>
                <a:gd name="connsiteY193" fmla="*/ 7416 h 10000"/>
                <a:gd name="connsiteX194" fmla="*/ 3269 w 10000"/>
                <a:gd name="connsiteY194" fmla="*/ 7362 h 10000"/>
                <a:gd name="connsiteX195" fmla="*/ 3361 w 10000"/>
                <a:gd name="connsiteY195" fmla="*/ 7314 h 10000"/>
                <a:gd name="connsiteX196" fmla="*/ 3455 w 10000"/>
                <a:gd name="connsiteY196" fmla="*/ 7269 h 10000"/>
                <a:gd name="connsiteX197" fmla="*/ 3547 w 10000"/>
                <a:gd name="connsiteY197" fmla="*/ 7222 h 10000"/>
                <a:gd name="connsiteX198" fmla="*/ 3653 w 10000"/>
                <a:gd name="connsiteY198" fmla="*/ 7167 h 10000"/>
                <a:gd name="connsiteX199" fmla="*/ 3781 w 10000"/>
                <a:gd name="connsiteY199" fmla="*/ 7113 h 10000"/>
                <a:gd name="connsiteX200" fmla="*/ 3906 w 10000"/>
                <a:gd name="connsiteY200" fmla="*/ 7076 h 10000"/>
                <a:gd name="connsiteX201" fmla="*/ 4037 w 10000"/>
                <a:gd name="connsiteY201" fmla="*/ 7049 h 10000"/>
                <a:gd name="connsiteX202" fmla="*/ 4098 w 10000"/>
                <a:gd name="connsiteY202" fmla="*/ 7042 h 10000"/>
                <a:gd name="connsiteX203" fmla="*/ 4135 w 10000"/>
                <a:gd name="connsiteY203" fmla="*/ 7042 h 10000"/>
                <a:gd name="connsiteX204" fmla="*/ 4153 w 10000"/>
                <a:gd name="connsiteY204" fmla="*/ 7049 h 10000"/>
                <a:gd name="connsiteX205" fmla="*/ 4165 w 10000"/>
                <a:gd name="connsiteY205" fmla="*/ 7049 h 10000"/>
                <a:gd name="connsiteX206" fmla="*/ 4177 w 10000"/>
                <a:gd name="connsiteY206" fmla="*/ 7055 h 10000"/>
                <a:gd name="connsiteX207" fmla="*/ 4199 w 10000"/>
                <a:gd name="connsiteY207" fmla="*/ 7055 h 10000"/>
                <a:gd name="connsiteX208" fmla="*/ 4241 w 10000"/>
                <a:gd name="connsiteY208" fmla="*/ 7055 h 10000"/>
                <a:gd name="connsiteX209" fmla="*/ 4321 w 10000"/>
                <a:gd name="connsiteY209" fmla="*/ 7049 h 10000"/>
                <a:gd name="connsiteX210" fmla="*/ 4458 w 10000"/>
                <a:gd name="connsiteY210" fmla="*/ 7035 h 10000"/>
                <a:gd name="connsiteX211" fmla="*/ 4564 w 10000"/>
                <a:gd name="connsiteY211" fmla="*/ 7021 h 10000"/>
                <a:gd name="connsiteX212" fmla="*/ 4650 w 10000"/>
                <a:gd name="connsiteY212" fmla="*/ 7001 h 10000"/>
                <a:gd name="connsiteX213" fmla="*/ 4717 w 10000"/>
                <a:gd name="connsiteY213" fmla="*/ 6981 h 10000"/>
                <a:gd name="connsiteX214" fmla="*/ 4756 w 10000"/>
                <a:gd name="connsiteY214" fmla="*/ 6960 h 10000"/>
                <a:gd name="connsiteX215" fmla="*/ 4787 w 10000"/>
                <a:gd name="connsiteY215" fmla="*/ 6933 h 10000"/>
                <a:gd name="connsiteX216" fmla="*/ 4805 w 10000"/>
                <a:gd name="connsiteY216" fmla="*/ 6899 h 10000"/>
                <a:gd name="connsiteX217" fmla="*/ 4817 w 10000"/>
                <a:gd name="connsiteY217" fmla="*/ 6882 h 10000"/>
                <a:gd name="connsiteX218" fmla="*/ 4842 w 10000"/>
                <a:gd name="connsiteY218" fmla="*/ 6862 h 10000"/>
                <a:gd name="connsiteX219" fmla="*/ 4884 w 10000"/>
                <a:gd name="connsiteY219" fmla="*/ 6842 h 10000"/>
                <a:gd name="connsiteX220" fmla="*/ 4942 w 10000"/>
                <a:gd name="connsiteY220" fmla="*/ 6828 h 10000"/>
                <a:gd name="connsiteX221" fmla="*/ 4997 w 10000"/>
                <a:gd name="connsiteY221" fmla="*/ 6801 h 10000"/>
                <a:gd name="connsiteX222" fmla="*/ 5046 w 10000"/>
                <a:gd name="connsiteY222" fmla="*/ 6760 h 10000"/>
                <a:gd name="connsiteX223" fmla="*/ 5082 w 10000"/>
                <a:gd name="connsiteY223" fmla="*/ 6692 h 10000"/>
                <a:gd name="connsiteX224" fmla="*/ 5101 w 10000"/>
                <a:gd name="connsiteY224" fmla="*/ 6635 h 10000"/>
                <a:gd name="connsiteX225" fmla="*/ 5119 w 10000"/>
                <a:gd name="connsiteY225" fmla="*/ 6580 h 10000"/>
                <a:gd name="connsiteX226" fmla="*/ 5134 w 10000"/>
                <a:gd name="connsiteY226" fmla="*/ 6532 h 10000"/>
                <a:gd name="connsiteX227" fmla="*/ 5171 w 10000"/>
                <a:gd name="connsiteY227" fmla="*/ 6484 h 10000"/>
                <a:gd name="connsiteX228" fmla="*/ 5225 w 10000"/>
                <a:gd name="connsiteY228" fmla="*/ 6440 h 10000"/>
                <a:gd name="connsiteX229" fmla="*/ 5293 w 10000"/>
                <a:gd name="connsiteY229" fmla="*/ 6400 h 10000"/>
                <a:gd name="connsiteX230" fmla="*/ 5338 w 10000"/>
                <a:gd name="connsiteY230" fmla="*/ 6366 h 10000"/>
                <a:gd name="connsiteX231" fmla="*/ 5375 w 10000"/>
                <a:gd name="connsiteY231" fmla="*/ 6345 h 10000"/>
                <a:gd name="connsiteX232" fmla="*/ 5399 w 10000"/>
                <a:gd name="connsiteY232" fmla="*/ 6325 h 10000"/>
                <a:gd name="connsiteX233" fmla="*/ 5424 w 10000"/>
                <a:gd name="connsiteY233" fmla="*/ 6305 h 10000"/>
                <a:gd name="connsiteX234" fmla="*/ 5454 w 10000"/>
                <a:gd name="connsiteY234" fmla="*/ 6284 h 10000"/>
                <a:gd name="connsiteX235" fmla="*/ 5497 w 10000"/>
                <a:gd name="connsiteY235" fmla="*/ 6264 h 10000"/>
                <a:gd name="connsiteX236" fmla="*/ 5536 w 10000"/>
                <a:gd name="connsiteY236" fmla="*/ 6240 h 10000"/>
                <a:gd name="connsiteX237" fmla="*/ 5579 w 10000"/>
                <a:gd name="connsiteY237" fmla="*/ 6206 h 10000"/>
                <a:gd name="connsiteX238" fmla="*/ 5597 w 10000"/>
                <a:gd name="connsiteY238" fmla="*/ 6172 h 10000"/>
                <a:gd name="connsiteX239" fmla="*/ 5597 w 10000"/>
                <a:gd name="connsiteY239" fmla="*/ 6138 h 10000"/>
                <a:gd name="connsiteX240" fmla="*/ 5561 w 10000"/>
                <a:gd name="connsiteY240" fmla="*/ 6084 h 10000"/>
                <a:gd name="connsiteX241" fmla="*/ 5512 w 10000"/>
                <a:gd name="connsiteY241" fmla="*/ 6033 h 10000"/>
                <a:gd name="connsiteX242" fmla="*/ 5466 w 10000"/>
                <a:gd name="connsiteY242" fmla="*/ 5972 h 10000"/>
                <a:gd name="connsiteX243" fmla="*/ 5424 w 10000"/>
                <a:gd name="connsiteY243" fmla="*/ 5911 h 10000"/>
                <a:gd name="connsiteX244" fmla="*/ 5399 w 10000"/>
                <a:gd name="connsiteY244" fmla="*/ 5850 h 10000"/>
                <a:gd name="connsiteX245" fmla="*/ 5399 w 10000"/>
                <a:gd name="connsiteY245" fmla="*/ 5784 h 10000"/>
                <a:gd name="connsiteX246" fmla="*/ 5399 w 10000"/>
                <a:gd name="connsiteY246" fmla="*/ 5688 h 10000"/>
                <a:gd name="connsiteX247" fmla="*/ 5411 w 10000"/>
                <a:gd name="connsiteY247" fmla="*/ 5597 h 10000"/>
                <a:gd name="connsiteX248" fmla="*/ 5430 w 10000"/>
                <a:gd name="connsiteY248" fmla="*/ 5515 h 10000"/>
                <a:gd name="connsiteX249" fmla="*/ 5454 w 10000"/>
                <a:gd name="connsiteY249" fmla="*/ 5447 h 10000"/>
                <a:gd name="connsiteX250" fmla="*/ 5503 w 10000"/>
                <a:gd name="connsiteY250" fmla="*/ 5396 h 10000"/>
                <a:gd name="connsiteX251" fmla="*/ 5555 w 10000"/>
                <a:gd name="connsiteY251" fmla="*/ 5369 h 10000"/>
                <a:gd name="connsiteX252" fmla="*/ 5615 w 10000"/>
                <a:gd name="connsiteY252" fmla="*/ 5356 h 10000"/>
                <a:gd name="connsiteX253" fmla="*/ 5676 w 10000"/>
                <a:gd name="connsiteY253" fmla="*/ 5369 h 10000"/>
                <a:gd name="connsiteX254" fmla="*/ 5740 w 10000"/>
                <a:gd name="connsiteY254" fmla="*/ 5410 h 10000"/>
                <a:gd name="connsiteX255" fmla="*/ 5820 w 10000"/>
                <a:gd name="connsiteY255" fmla="*/ 5441 h 10000"/>
                <a:gd name="connsiteX256" fmla="*/ 5902 w 10000"/>
                <a:gd name="connsiteY256" fmla="*/ 5468 h 10000"/>
                <a:gd name="connsiteX257" fmla="*/ 5981 w 10000"/>
                <a:gd name="connsiteY257" fmla="*/ 5475 h 10000"/>
                <a:gd name="connsiteX258" fmla="*/ 6048 w 10000"/>
                <a:gd name="connsiteY258" fmla="*/ 5468 h 10000"/>
                <a:gd name="connsiteX259" fmla="*/ 6100 w 10000"/>
                <a:gd name="connsiteY259" fmla="*/ 5468 h 10000"/>
                <a:gd name="connsiteX260" fmla="*/ 6155 w 10000"/>
                <a:gd name="connsiteY260" fmla="*/ 5461 h 10000"/>
                <a:gd name="connsiteX261" fmla="*/ 6197 w 10000"/>
                <a:gd name="connsiteY261" fmla="*/ 5447 h 10000"/>
                <a:gd name="connsiteX262" fmla="*/ 6234 w 10000"/>
                <a:gd name="connsiteY262" fmla="*/ 5410 h 10000"/>
                <a:gd name="connsiteX263" fmla="*/ 6271 w 10000"/>
                <a:gd name="connsiteY263" fmla="*/ 5356 h 10000"/>
                <a:gd name="connsiteX264" fmla="*/ 6310 w 10000"/>
                <a:gd name="connsiteY264" fmla="*/ 5288 h 10000"/>
                <a:gd name="connsiteX265" fmla="*/ 6353 w 10000"/>
                <a:gd name="connsiteY265" fmla="*/ 5210 h 10000"/>
                <a:gd name="connsiteX266" fmla="*/ 6402 w 10000"/>
                <a:gd name="connsiteY266" fmla="*/ 5142 h 10000"/>
                <a:gd name="connsiteX267" fmla="*/ 6450 w 10000"/>
                <a:gd name="connsiteY267" fmla="*/ 5088 h 10000"/>
                <a:gd name="connsiteX268" fmla="*/ 6490 w 10000"/>
                <a:gd name="connsiteY268" fmla="*/ 5061 h 10000"/>
                <a:gd name="connsiteX269" fmla="*/ 6539 w 10000"/>
                <a:gd name="connsiteY269" fmla="*/ 5047 h 10000"/>
                <a:gd name="connsiteX270" fmla="*/ 6600 w 10000"/>
                <a:gd name="connsiteY270" fmla="*/ 5040 h 10000"/>
                <a:gd name="connsiteX271" fmla="*/ 6670 w 10000"/>
                <a:gd name="connsiteY271" fmla="*/ 5033 h 10000"/>
                <a:gd name="connsiteX272" fmla="*/ 6743 w 10000"/>
                <a:gd name="connsiteY272" fmla="*/ 5027 h 10000"/>
                <a:gd name="connsiteX273" fmla="*/ 6798 w 10000"/>
                <a:gd name="connsiteY273" fmla="*/ 5020 h 10000"/>
                <a:gd name="connsiteX274" fmla="*/ 6834 w 10000"/>
                <a:gd name="connsiteY274" fmla="*/ 5003 h 10000"/>
                <a:gd name="connsiteX275" fmla="*/ 6868 w 10000"/>
                <a:gd name="connsiteY275" fmla="*/ 4975 h 10000"/>
                <a:gd name="connsiteX276" fmla="*/ 6910 w 10000"/>
                <a:gd name="connsiteY276" fmla="*/ 4927 h 10000"/>
                <a:gd name="connsiteX277" fmla="*/ 6959 w 10000"/>
                <a:gd name="connsiteY277" fmla="*/ 4866 h 10000"/>
                <a:gd name="connsiteX278" fmla="*/ 7002 w 10000"/>
                <a:gd name="connsiteY278" fmla="*/ 4812 h 10000"/>
                <a:gd name="connsiteX279" fmla="*/ 7032 w 10000"/>
                <a:gd name="connsiteY279" fmla="*/ 4768 h 10000"/>
                <a:gd name="connsiteX280" fmla="*/ 7041 w 10000"/>
                <a:gd name="connsiteY280" fmla="*/ 4700 h 10000"/>
                <a:gd name="connsiteX281" fmla="*/ 7054 w 10000"/>
                <a:gd name="connsiteY281" fmla="*/ 4618 h 10000"/>
                <a:gd name="connsiteX282" fmla="*/ 7072 w 10000"/>
                <a:gd name="connsiteY282" fmla="*/ 4547 h 10000"/>
                <a:gd name="connsiteX283" fmla="*/ 7102 w 10000"/>
                <a:gd name="connsiteY283" fmla="*/ 4479 h 10000"/>
                <a:gd name="connsiteX284" fmla="*/ 7163 w 10000"/>
                <a:gd name="connsiteY284" fmla="*/ 4411 h 10000"/>
                <a:gd name="connsiteX285" fmla="*/ 7233 w 10000"/>
                <a:gd name="connsiteY285" fmla="*/ 4354 h 10000"/>
                <a:gd name="connsiteX286" fmla="*/ 7319 w 10000"/>
                <a:gd name="connsiteY286" fmla="*/ 4320 h 10000"/>
                <a:gd name="connsiteX287" fmla="*/ 7361 w 10000"/>
                <a:gd name="connsiteY287" fmla="*/ 4299 h 10000"/>
                <a:gd name="connsiteX288" fmla="*/ 7392 w 10000"/>
                <a:gd name="connsiteY288" fmla="*/ 4272 h 10000"/>
                <a:gd name="connsiteX289" fmla="*/ 7413 w 10000"/>
                <a:gd name="connsiteY289" fmla="*/ 4232 h 10000"/>
                <a:gd name="connsiteX290" fmla="*/ 7444 w 10000"/>
                <a:gd name="connsiteY290" fmla="*/ 4197 h 10000"/>
                <a:gd name="connsiteX291" fmla="*/ 7480 w 10000"/>
                <a:gd name="connsiteY291" fmla="*/ 4170 h 10000"/>
                <a:gd name="connsiteX292" fmla="*/ 7523 w 10000"/>
                <a:gd name="connsiteY292" fmla="*/ 4152 h 10000"/>
                <a:gd name="connsiteX293" fmla="*/ 7578 w 10000"/>
                <a:gd name="connsiteY293" fmla="*/ 4118 h 10000"/>
                <a:gd name="connsiteX294" fmla="*/ 7648 w 10000"/>
                <a:gd name="connsiteY294" fmla="*/ 4077 h 10000"/>
                <a:gd name="connsiteX295" fmla="*/ 7721 w 10000"/>
                <a:gd name="connsiteY295" fmla="*/ 4043 h 10000"/>
                <a:gd name="connsiteX296" fmla="*/ 7797 w 10000"/>
                <a:gd name="connsiteY296" fmla="*/ 4023 h 10000"/>
                <a:gd name="connsiteX297" fmla="*/ 7870 w 10000"/>
                <a:gd name="connsiteY297" fmla="*/ 4016 h 10000"/>
                <a:gd name="connsiteX298" fmla="*/ 7943 w 10000"/>
                <a:gd name="connsiteY298" fmla="*/ 4023 h 10000"/>
                <a:gd name="connsiteX299" fmla="*/ 8007 w 10000"/>
                <a:gd name="connsiteY299" fmla="*/ 4043 h 10000"/>
                <a:gd name="connsiteX300" fmla="*/ 8080 w 10000"/>
                <a:gd name="connsiteY300" fmla="*/ 4057 h 10000"/>
                <a:gd name="connsiteX301" fmla="*/ 8135 w 10000"/>
                <a:gd name="connsiteY301" fmla="*/ 4070 h 10000"/>
                <a:gd name="connsiteX302" fmla="*/ 8181 w 10000"/>
                <a:gd name="connsiteY302" fmla="*/ 4070 h 10000"/>
                <a:gd name="connsiteX303" fmla="*/ 8218 w 10000"/>
                <a:gd name="connsiteY303" fmla="*/ 4050 h 10000"/>
                <a:gd name="connsiteX304" fmla="*/ 8248 w 10000"/>
                <a:gd name="connsiteY304" fmla="*/ 4002 h 10000"/>
                <a:gd name="connsiteX305" fmla="*/ 8266 w 10000"/>
                <a:gd name="connsiteY305" fmla="*/ 3962 h 10000"/>
                <a:gd name="connsiteX306" fmla="*/ 8266 w 10000"/>
                <a:gd name="connsiteY306" fmla="*/ 3917 h 10000"/>
                <a:gd name="connsiteX307" fmla="*/ 8248 w 10000"/>
                <a:gd name="connsiteY307" fmla="*/ 3856 h 10000"/>
                <a:gd name="connsiteX308" fmla="*/ 8211 w 10000"/>
                <a:gd name="connsiteY308" fmla="*/ 3809 h 10000"/>
                <a:gd name="connsiteX309" fmla="*/ 8172 w 10000"/>
                <a:gd name="connsiteY309" fmla="*/ 3748 h 10000"/>
                <a:gd name="connsiteX310" fmla="*/ 8111 w 10000"/>
                <a:gd name="connsiteY310" fmla="*/ 3683 h 10000"/>
                <a:gd name="connsiteX311" fmla="*/ 8056 w 10000"/>
                <a:gd name="connsiteY311" fmla="*/ 3622 h 10000"/>
                <a:gd name="connsiteX312" fmla="*/ 8001 w 10000"/>
                <a:gd name="connsiteY312" fmla="*/ 3568 h 10000"/>
                <a:gd name="connsiteX313" fmla="*/ 7956 w 10000"/>
                <a:gd name="connsiteY313" fmla="*/ 3524 h 10000"/>
                <a:gd name="connsiteX314" fmla="*/ 7846 w 10000"/>
                <a:gd name="connsiteY314" fmla="*/ 3435 h 10000"/>
                <a:gd name="connsiteX315" fmla="*/ 7733 w 10000"/>
                <a:gd name="connsiteY315" fmla="*/ 3394 h 10000"/>
                <a:gd name="connsiteX316" fmla="*/ 7690 w 10000"/>
                <a:gd name="connsiteY316" fmla="*/ 3373 h 10000"/>
                <a:gd name="connsiteX317" fmla="*/ 7648 w 10000"/>
                <a:gd name="connsiteY317" fmla="*/ 3346 h 10000"/>
                <a:gd name="connsiteX318" fmla="*/ 7611 w 10000"/>
                <a:gd name="connsiteY318" fmla="*/ 3333 h 10000"/>
                <a:gd name="connsiteX319" fmla="*/ 7572 w 10000"/>
                <a:gd name="connsiteY319" fmla="*/ 3326 h 10000"/>
                <a:gd name="connsiteX320" fmla="*/ 7523 w 10000"/>
                <a:gd name="connsiteY320" fmla="*/ 3346 h 10000"/>
                <a:gd name="connsiteX321" fmla="*/ 7474 w 10000"/>
                <a:gd name="connsiteY321" fmla="*/ 3401 h 10000"/>
                <a:gd name="connsiteX322" fmla="*/ 7431 w 10000"/>
                <a:gd name="connsiteY322" fmla="*/ 3463 h 10000"/>
                <a:gd name="connsiteX323" fmla="*/ 7392 w 10000"/>
                <a:gd name="connsiteY323" fmla="*/ 3517 h 10000"/>
                <a:gd name="connsiteX324" fmla="*/ 7337 w 10000"/>
                <a:gd name="connsiteY324" fmla="*/ 3554 h 10000"/>
                <a:gd name="connsiteX325" fmla="*/ 7294 w 10000"/>
                <a:gd name="connsiteY325" fmla="*/ 3561 h 10000"/>
                <a:gd name="connsiteX326" fmla="*/ 7239 w 10000"/>
                <a:gd name="connsiteY326" fmla="*/ 3548 h 10000"/>
                <a:gd name="connsiteX327" fmla="*/ 7182 w 10000"/>
                <a:gd name="connsiteY327" fmla="*/ 3531 h 10000"/>
                <a:gd name="connsiteX328" fmla="*/ 7121 w 10000"/>
                <a:gd name="connsiteY328" fmla="*/ 3503 h 10000"/>
                <a:gd name="connsiteX329" fmla="*/ 7060 w 10000"/>
                <a:gd name="connsiteY329" fmla="*/ 3490 h 10000"/>
                <a:gd name="connsiteX330" fmla="*/ 7020 w 10000"/>
                <a:gd name="connsiteY330" fmla="*/ 3497 h 10000"/>
                <a:gd name="connsiteX331" fmla="*/ 6984 w 10000"/>
                <a:gd name="connsiteY331" fmla="*/ 3524 h 10000"/>
                <a:gd name="connsiteX332" fmla="*/ 6953 w 10000"/>
                <a:gd name="connsiteY332" fmla="*/ 3561 h 10000"/>
                <a:gd name="connsiteX333" fmla="*/ 6923 w 10000"/>
                <a:gd name="connsiteY333" fmla="*/ 3609 h 10000"/>
                <a:gd name="connsiteX334" fmla="*/ 6886 w 10000"/>
                <a:gd name="connsiteY334" fmla="*/ 3649 h 10000"/>
                <a:gd name="connsiteX335" fmla="*/ 6849 w 10000"/>
                <a:gd name="connsiteY335" fmla="*/ 3676 h 10000"/>
                <a:gd name="connsiteX336" fmla="*/ 6810 w 10000"/>
                <a:gd name="connsiteY336" fmla="*/ 3676 h 10000"/>
                <a:gd name="connsiteX337" fmla="*/ 6737 w 10000"/>
                <a:gd name="connsiteY337" fmla="*/ 3636 h 10000"/>
                <a:gd name="connsiteX338" fmla="*/ 6670 w 10000"/>
                <a:gd name="connsiteY338" fmla="*/ 3588 h 10000"/>
                <a:gd name="connsiteX339" fmla="*/ 6624 w 10000"/>
                <a:gd name="connsiteY339" fmla="*/ 3531 h 10000"/>
                <a:gd name="connsiteX340" fmla="*/ 6606 w 10000"/>
                <a:gd name="connsiteY340" fmla="*/ 3463 h 10000"/>
                <a:gd name="connsiteX341" fmla="*/ 6612 w 10000"/>
                <a:gd name="connsiteY341" fmla="*/ 3414 h 10000"/>
                <a:gd name="connsiteX342" fmla="*/ 6636 w 10000"/>
                <a:gd name="connsiteY342" fmla="*/ 3387 h 10000"/>
                <a:gd name="connsiteX343" fmla="*/ 6658 w 10000"/>
                <a:gd name="connsiteY343" fmla="*/ 3353 h 10000"/>
                <a:gd name="connsiteX344" fmla="*/ 6682 w 10000"/>
                <a:gd name="connsiteY344" fmla="*/ 3319 h 10000"/>
                <a:gd name="connsiteX345" fmla="*/ 6694 w 10000"/>
                <a:gd name="connsiteY345" fmla="*/ 3262 h 10000"/>
                <a:gd name="connsiteX346" fmla="*/ 6700 w 10000"/>
                <a:gd name="connsiteY346" fmla="*/ 3160 h 10000"/>
                <a:gd name="connsiteX347" fmla="*/ 6706 w 10000"/>
                <a:gd name="connsiteY347" fmla="*/ 3048 h 10000"/>
                <a:gd name="connsiteX348" fmla="*/ 6725 w 10000"/>
                <a:gd name="connsiteY348" fmla="*/ 2932 h 10000"/>
                <a:gd name="connsiteX349" fmla="*/ 6755 w 10000"/>
                <a:gd name="connsiteY349" fmla="*/ 2834 h 10000"/>
                <a:gd name="connsiteX350" fmla="*/ 6792 w 10000"/>
                <a:gd name="connsiteY350" fmla="*/ 2739 h 10000"/>
                <a:gd name="connsiteX351" fmla="*/ 6822 w 10000"/>
                <a:gd name="connsiteY351" fmla="*/ 2640 h 10000"/>
                <a:gd name="connsiteX352" fmla="*/ 6849 w 10000"/>
                <a:gd name="connsiteY352" fmla="*/ 2545 h 10000"/>
                <a:gd name="connsiteX353" fmla="*/ 6868 w 10000"/>
                <a:gd name="connsiteY353" fmla="*/ 2479 h 10000"/>
                <a:gd name="connsiteX354" fmla="*/ 6892 w 10000"/>
                <a:gd name="connsiteY354" fmla="*/ 2432 h 10000"/>
                <a:gd name="connsiteX355" fmla="*/ 6935 w 10000"/>
                <a:gd name="connsiteY355" fmla="*/ 2404 h 10000"/>
                <a:gd name="connsiteX356" fmla="*/ 6996 w 10000"/>
                <a:gd name="connsiteY356" fmla="*/ 2398 h 10000"/>
                <a:gd name="connsiteX357" fmla="*/ 7060 w 10000"/>
                <a:gd name="connsiteY357" fmla="*/ 2404 h 10000"/>
                <a:gd name="connsiteX358" fmla="*/ 7102 w 10000"/>
                <a:gd name="connsiteY358" fmla="*/ 2425 h 10000"/>
                <a:gd name="connsiteX359" fmla="*/ 7157 w 10000"/>
                <a:gd name="connsiteY359" fmla="*/ 2445 h 10000"/>
                <a:gd name="connsiteX360" fmla="*/ 7206 w 10000"/>
                <a:gd name="connsiteY360" fmla="*/ 2472 h 10000"/>
                <a:gd name="connsiteX361" fmla="*/ 7252 w 10000"/>
                <a:gd name="connsiteY361" fmla="*/ 2482 h 10000"/>
                <a:gd name="connsiteX362" fmla="*/ 7294 w 10000"/>
                <a:gd name="connsiteY362" fmla="*/ 2482 h 10000"/>
                <a:gd name="connsiteX363" fmla="*/ 7331 w 10000"/>
                <a:gd name="connsiteY363" fmla="*/ 2459 h 10000"/>
                <a:gd name="connsiteX364" fmla="*/ 7386 w 10000"/>
                <a:gd name="connsiteY364" fmla="*/ 2370 h 10000"/>
                <a:gd name="connsiteX365" fmla="*/ 7444 w 10000"/>
                <a:gd name="connsiteY365" fmla="*/ 2275 h 10000"/>
                <a:gd name="connsiteX366" fmla="*/ 7505 w 10000"/>
                <a:gd name="connsiteY366" fmla="*/ 2191 h 10000"/>
                <a:gd name="connsiteX367" fmla="*/ 7547 w 10000"/>
                <a:gd name="connsiteY367" fmla="*/ 2157 h 10000"/>
                <a:gd name="connsiteX368" fmla="*/ 7596 w 10000"/>
                <a:gd name="connsiteY368" fmla="*/ 2143 h 10000"/>
                <a:gd name="connsiteX369" fmla="*/ 7636 w 10000"/>
                <a:gd name="connsiteY369" fmla="*/ 2136 h 10000"/>
                <a:gd name="connsiteX370" fmla="*/ 7684 w 10000"/>
                <a:gd name="connsiteY370" fmla="*/ 2123 h 10000"/>
                <a:gd name="connsiteX371" fmla="*/ 7721 w 10000"/>
                <a:gd name="connsiteY371" fmla="*/ 2096 h 10000"/>
                <a:gd name="connsiteX372" fmla="*/ 7739 w 10000"/>
                <a:gd name="connsiteY372" fmla="*/ 2058 h 10000"/>
                <a:gd name="connsiteX373" fmla="*/ 7745 w 10000"/>
                <a:gd name="connsiteY373" fmla="*/ 2004 h 10000"/>
                <a:gd name="connsiteX374" fmla="*/ 7733 w 10000"/>
                <a:gd name="connsiteY374" fmla="*/ 1943 h 10000"/>
                <a:gd name="connsiteX375" fmla="*/ 7721 w 10000"/>
                <a:gd name="connsiteY375" fmla="*/ 1888 h 10000"/>
                <a:gd name="connsiteX376" fmla="*/ 7709 w 10000"/>
                <a:gd name="connsiteY376" fmla="*/ 1844 h 10000"/>
                <a:gd name="connsiteX377" fmla="*/ 7715 w 10000"/>
                <a:gd name="connsiteY377" fmla="*/ 1796 h 10000"/>
                <a:gd name="connsiteX378" fmla="*/ 7727 w 10000"/>
                <a:gd name="connsiteY378" fmla="*/ 1742 h 10000"/>
                <a:gd name="connsiteX379" fmla="*/ 7745 w 10000"/>
                <a:gd name="connsiteY379" fmla="*/ 1674 h 10000"/>
                <a:gd name="connsiteX380" fmla="*/ 7770 w 10000"/>
                <a:gd name="connsiteY380" fmla="*/ 1603 h 10000"/>
                <a:gd name="connsiteX381" fmla="*/ 7788 w 10000"/>
                <a:gd name="connsiteY381" fmla="*/ 1542 h 10000"/>
                <a:gd name="connsiteX382" fmla="*/ 7803 w 10000"/>
                <a:gd name="connsiteY382" fmla="*/ 1487 h 10000"/>
                <a:gd name="connsiteX383" fmla="*/ 7821 w 10000"/>
                <a:gd name="connsiteY383" fmla="*/ 1396 h 10000"/>
                <a:gd name="connsiteX384" fmla="*/ 7834 w 10000"/>
                <a:gd name="connsiteY384" fmla="*/ 1294 h 10000"/>
                <a:gd name="connsiteX385" fmla="*/ 7858 w 10000"/>
                <a:gd name="connsiteY385" fmla="*/ 1189 h 10000"/>
                <a:gd name="connsiteX386" fmla="*/ 7876 w 10000"/>
                <a:gd name="connsiteY386" fmla="*/ 1127 h 10000"/>
                <a:gd name="connsiteX387" fmla="*/ 7888 w 10000"/>
                <a:gd name="connsiteY387" fmla="*/ 1093 h 10000"/>
                <a:gd name="connsiteX388" fmla="*/ 7907 w 10000"/>
                <a:gd name="connsiteY388" fmla="*/ 1059 h 10000"/>
                <a:gd name="connsiteX389" fmla="*/ 7931 w 10000"/>
                <a:gd name="connsiteY389" fmla="*/ 1018 h 10000"/>
                <a:gd name="connsiteX390" fmla="*/ 7968 w 10000"/>
                <a:gd name="connsiteY390" fmla="*/ 981 h 10000"/>
                <a:gd name="connsiteX391" fmla="*/ 7288 w 10000"/>
                <a:gd name="connsiteY391" fmla="*/ 4052 h 10000"/>
                <a:gd name="connsiteX392" fmla="*/ 8185 w 10000"/>
                <a:gd name="connsiteY392" fmla="*/ 3475 h 10000"/>
                <a:gd name="connsiteX393" fmla="*/ 8026 w 10000"/>
                <a:gd name="connsiteY393" fmla="*/ 3035 h 10000"/>
                <a:gd name="connsiteX394" fmla="*/ 8136 w 10000"/>
                <a:gd name="connsiteY394" fmla="*/ 3441 h 10000"/>
                <a:gd name="connsiteX395" fmla="*/ 8185 w 10000"/>
                <a:gd name="connsiteY395" fmla="*/ 3497 h 10000"/>
                <a:gd name="connsiteX396" fmla="*/ 8130 w 10000"/>
                <a:gd name="connsiteY396" fmla="*/ 3481 h 10000"/>
                <a:gd name="connsiteX397" fmla="*/ 8062 w 10000"/>
                <a:gd name="connsiteY397" fmla="*/ 3278 h 10000"/>
                <a:gd name="connsiteX398" fmla="*/ 8593 w 10000"/>
                <a:gd name="connsiteY398" fmla="*/ 2970 h 10000"/>
                <a:gd name="connsiteX399" fmla="*/ 7968 w 10000"/>
                <a:gd name="connsiteY399" fmla="*/ 3543 h 10000"/>
                <a:gd name="connsiteX400" fmla="*/ 8156 w 10000"/>
                <a:gd name="connsiteY400" fmla="*/ 3941 h 10000"/>
                <a:gd name="connsiteX401" fmla="*/ 8230 w 10000"/>
                <a:gd name="connsiteY401" fmla="*/ 3433 h 10000"/>
                <a:gd name="connsiteX402" fmla="*/ 7699 w 10000"/>
                <a:gd name="connsiteY402" fmla="*/ 3838 h 10000"/>
                <a:gd name="connsiteX403" fmla="*/ 7876 w 10000"/>
                <a:gd name="connsiteY403" fmla="*/ 3519 h 10000"/>
                <a:gd name="connsiteX404" fmla="*/ 7953 w 10000"/>
                <a:gd name="connsiteY404" fmla="*/ 3186 h 10000"/>
                <a:gd name="connsiteX405" fmla="*/ 8038 w 10000"/>
                <a:gd name="connsiteY405" fmla="*/ 3550 h 10000"/>
                <a:gd name="connsiteX406" fmla="*/ 7702 w 10000"/>
                <a:gd name="connsiteY406" fmla="*/ 3378 h 10000"/>
                <a:gd name="connsiteX407" fmla="*/ 7874 w 10000"/>
                <a:gd name="connsiteY407" fmla="*/ 2882 h 10000"/>
                <a:gd name="connsiteX408" fmla="*/ 8374 w 10000"/>
                <a:gd name="connsiteY408" fmla="*/ 3638 h 10000"/>
                <a:gd name="connsiteX409" fmla="*/ 8105 w 10000"/>
                <a:gd name="connsiteY409" fmla="*/ 3437 h 10000"/>
                <a:gd name="connsiteX0" fmla="*/ 7776 w 10000"/>
                <a:gd name="connsiteY0" fmla="*/ 371 h 10000"/>
                <a:gd name="connsiteX1" fmla="*/ 7782 w 10000"/>
                <a:gd name="connsiteY1" fmla="*/ 358 h 10000"/>
                <a:gd name="connsiteX2" fmla="*/ 7797 w 10000"/>
                <a:gd name="connsiteY2" fmla="*/ 324 h 10000"/>
                <a:gd name="connsiteX3" fmla="*/ 7828 w 10000"/>
                <a:gd name="connsiteY3" fmla="*/ 276 h 10000"/>
                <a:gd name="connsiteX4" fmla="*/ 7858 w 10000"/>
                <a:gd name="connsiteY4" fmla="*/ 229 h 10000"/>
                <a:gd name="connsiteX5" fmla="*/ 7888 w 10000"/>
                <a:gd name="connsiteY5" fmla="*/ 168 h 10000"/>
                <a:gd name="connsiteX6" fmla="*/ 7925 w 10000"/>
                <a:gd name="connsiteY6" fmla="*/ 124 h 10000"/>
                <a:gd name="connsiteX7" fmla="*/ 7949 w 10000"/>
                <a:gd name="connsiteY7" fmla="*/ 76 h 10000"/>
                <a:gd name="connsiteX8" fmla="*/ 7974 w 10000"/>
                <a:gd name="connsiteY8" fmla="*/ 49 h 10000"/>
                <a:gd name="connsiteX9" fmla="*/ 8007 w 10000"/>
                <a:gd name="connsiteY9" fmla="*/ 22 h 10000"/>
                <a:gd name="connsiteX10" fmla="*/ 8050 w 10000"/>
                <a:gd name="connsiteY10" fmla="*/ 1 h 10000"/>
                <a:gd name="connsiteX11" fmla="*/ 8318 w 10000"/>
                <a:gd name="connsiteY11" fmla="*/ 3968 h 10000"/>
                <a:gd name="connsiteX12" fmla="*/ 8409 w 10000"/>
                <a:gd name="connsiteY12" fmla="*/ 3569 h 10000"/>
                <a:gd name="connsiteX13" fmla="*/ 8264 w 10000"/>
                <a:gd name="connsiteY13" fmla="*/ 3243 h 10000"/>
                <a:gd name="connsiteX14" fmla="*/ 8930 w 10000"/>
                <a:gd name="connsiteY14" fmla="*/ 3479 h 10000"/>
                <a:gd name="connsiteX15" fmla="*/ 8610 w 10000"/>
                <a:gd name="connsiteY15" fmla="*/ 3142 h 10000"/>
                <a:gd name="connsiteX16" fmla="*/ 9068 w 10000"/>
                <a:gd name="connsiteY16" fmla="*/ 3888 h 10000"/>
                <a:gd name="connsiteX17" fmla="*/ 8403 w 10000"/>
                <a:gd name="connsiteY17" fmla="*/ 3604 h 10000"/>
                <a:gd name="connsiteX18" fmla="*/ 8971 w 10000"/>
                <a:gd name="connsiteY18" fmla="*/ 3269 h 10000"/>
                <a:gd name="connsiteX19" fmla="*/ 8900 w 10000"/>
                <a:gd name="connsiteY19" fmla="*/ 2952 h 10000"/>
                <a:gd name="connsiteX20" fmla="*/ 8803 w 10000"/>
                <a:gd name="connsiteY20" fmla="*/ 3311 h 10000"/>
                <a:gd name="connsiteX21" fmla="*/ 8830 w 10000"/>
                <a:gd name="connsiteY21" fmla="*/ 3077 h 10000"/>
                <a:gd name="connsiteX22" fmla="*/ 9214 w 10000"/>
                <a:gd name="connsiteY22" fmla="*/ 3620 h 10000"/>
                <a:gd name="connsiteX23" fmla="*/ 9254 w 10000"/>
                <a:gd name="connsiteY23" fmla="*/ 2315 h 10000"/>
                <a:gd name="connsiteX24" fmla="*/ 9418 w 10000"/>
                <a:gd name="connsiteY24" fmla="*/ 2457 h 10000"/>
                <a:gd name="connsiteX25" fmla="*/ 8903 w 10000"/>
                <a:gd name="connsiteY25" fmla="*/ 2707 h 10000"/>
                <a:gd name="connsiteX26" fmla="*/ 9298 w 10000"/>
                <a:gd name="connsiteY26" fmla="*/ 2649 h 10000"/>
                <a:gd name="connsiteX27" fmla="*/ 9241 w 10000"/>
                <a:gd name="connsiteY27" fmla="*/ 2533 h 10000"/>
                <a:gd name="connsiteX28" fmla="*/ 9753 w 10000"/>
                <a:gd name="connsiteY28" fmla="*/ 1681 h 10000"/>
                <a:gd name="connsiteX29" fmla="*/ 9845 w 10000"/>
                <a:gd name="connsiteY29" fmla="*/ 2075 h 10000"/>
                <a:gd name="connsiteX30" fmla="*/ 9747 w 10000"/>
                <a:gd name="connsiteY30" fmla="*/ 2130 h 10000"/>
                <a:gd name="connsiteX31" fmla="*/ 9723 w 10000"/>
                <a:gd name="connsiteY31" fmla="*/ 2364 h 10000"/>
                <a:gd name="connsiteX32" fmla="*/ 9567 w 10000"/>
                <a:gd name="connsiteY32" fmla="*/ 2551 h 10000"/>
                <a:gd name="connsiteX33" fmla="*/ 9400 w 10000"/>
                <a:gd name="connsiteY33" fmla="*/ 2926 h 10000"/>
                <a:gd name="connsiteX34" fmla="*/ 9147 w 10000"/>
                <a:gd name="connsiteY34" fmla="*/ 3234 h 10000"/>
                <a:gd name="connsiteX35" fmla="*/ 9101 w 10000"/>
                <a:gd name="connsiteY35" fmla="*/ 3394 h 10000"/>
                <a:gd name="connsiteX36" fmla="*/ 9269 w 10000"/>
                <a:gd name="connsiteY36" fmla="*/ 3595 h 10000"/>
                <a:gd name="connsiteX37" fmla="*/ 9394 w 10000"/>
                <a:gd name="connsiteY37" fmla="*/ 3788 h 10000"/>
                <a:gd name="connsiteX38" fmla="*/ 9357 w 10000"/>
                <a:gd name="connsiteY38" fmla="*/ 4063 h 10000"/>
                <a:gd name="connsiteX39" fmla="*/ 9381 w 10000"/>
                <a:gd name="connsiteY39" fmla="*/ 4286 h 10000"/>
                <a:gd name="connsiteX40" fmla="*/ 9232 w 10000"/>
                <a:gd name="connsiteY40" fmla="*/ 4210 h 10000"/>
                <a:gd name="connsiteX41" fmla="*/ 9183 w 10000"/>
                <a:gd name="connsiteY41" fmla="*/ 4279 h 10000"/>
                <a:gd name="connsiteX42" fmla="*/ 9052 w 10000"/>
                <a:gd name="connsiteY42" fmla="*/ 4232 h 10000"/>
                <a:gd name="connsiteX43" fmla="*/ 8979 w 10000"/>
                <a:gd name="connsiteY43" fmla="*/ 4418 h 10000"/>
                <a:gd name="connsiteX44" fmla="*/ 9107 w 10000"/>
                <a:gd name="connsiteY44" fmla="*/ 4445 h 10000"/>
                <a:gd name="connsiteX45" fmla="*/ 9232 w 10000"/>
                <a:gd name="connsiteY45" fmla="*/ 4632 h 10000"/>
                <a:gd name="connsiteX46" fmla="*/ 9214 w 10000"/>
                <a:gd name="connsiteY46" fmla="*/ 4914 h 10000"/>
                <a:gd name="connsiteX47" fmla="*/ 9321 w 10000"/>
                <a:gd name="connsiteY47" fmla="*/ 5081 h 10000"/>
                <a:gd name="connsiteX48" fmla="*/ 9327 w 10000"/>
                <a:gd name="connsiteY48" fmla="*/ 5183 h 10000"/>
                <a:gd name="connsiteX49" fmla="*/ 9418 w 10000"/>
                <a:gd name="connsiteY49" fmla="*/ 5203 h 10000"/>
                <a:gd name="connsiteX50" fmla="*/ 9659 w 10000"/>
                <a:gd name="connsiteY50" fmla="*/ 4995 h 10000"/>
                <a:gd name="connsiteX51" fmla="*/ 9778 w 10000"/>
                <a:gd name="connsiteY51" fmla="*/ 5220 h 10000"/>
                <a:gd name="connsiteX52" fmla="*/ 9884 w 10000"/>
                <a:gd name="connsiteY52" fmla="*/ 5447 h 10000"/>
                <a:gd name="connsiteX53" fmla="*/ 10000 w 10000"/>
                <a:gd name="connsiteY53" fmla="*/ 5522 h 10000"/>
                <a:gd name="connsiteX54" fmla="*/ 10000 w 10000"/>
                <a:gd name="connsiteY54" fmla="*/ 5682 h 10000"/>
                <a:gd name="connsiteX55" fmla="*/ 9869 w 10000"/>
                <a:gd name="connsiteY55" fmla="*/ 5857 h 10000"/>
                <a:gd name="connsiteX56" fmla="*/ 9717 w 10000"/>
                <a:gd name="connsiteY56" fmla="*/ 6019 h 10000"/>
                <a:gd name="connsiteX57" fmla="*/ 9561 w 10000"/>
                <a:gd name="connsiteY57" fmla="*/ 5986 h 10000"/>
                <a:gd name="connsiteX58" fmla="*/ 9549 w 10000"/>
                <a:gd name="connsiteY58" fmla="*/ 6111 h 10000"/>
                <a:gd name="connsiteX59" fmla="*/ 9449 w 10000"/>
                <a:gd name="connsiteY59" fmla="*/ 6165 h 10000"/>
                <a:gd name="connsiteX60" fmla="*/ 9238 w 10000"/>
                <a:gd name="connsiteY60" fmla="*/ 6233 h 10000"/>
                <a:gd name="connsiteX61" fmla="*/ 9083 w 10000"/>
                <a:gd name="connsiteY61" fmla="*/ 6433 h 10000"/>
                <a:gd name="connsiteX62" fmla="*/ 8921 w 10000"/>
                <a:gd name="connsiteY62" fmla="*/ 6580 h 10000"/>
                <a:gd name="connsiteX63" fmla="*/ 8787 w 10000"/>
                <a:gd name="connsiteY63" fmla="*/ 6821 h 10000"/>
                <a:gd name="connsiteX64" fmla="*/ 8650 w 10000"/>
                <a:gd name="connsiteY64" fmla="*/ 6601 h 10000"/>
                <a:gd name="connsiteX65" fmla="*/ 8525 w 10000"/>
                <a:gd name="connsiteY65" fmla="*/ 6498 h 10000"/>
                <a:gd name="connsiteX66" fmla="*/ 8434 w 10000"/>
                <a:gd name="connsiteY66" fmla="*/ 6594 h 10000"/>
                <a:gd name="connsiteX67" fmla="*/ 8495 w 10000"/>
                <a:gd name="connsiteY67" fmla="*/ 6669 h 10000"/>
                <a:gd name="connsiteX68" fmla="*/ 8495 w 10000"/>
                <a:gd name="connsiteY68" fmla="*/ 6889 h 10000"/>
                <a:gd name="connsiteX69" fmla="*/ 8565 w 10000"/>
                <a:gd name="connsiteY69" fmla="*/ 7076 h 10000"/>
                <a:gd name="connsiteX70" fmla="*/ 8464 w 10000"/>
                <a:gd name="connsiteY70" fmla="*/ 7256 h 10000"/>
                <a:gd name="connsiteX71" fmla="*/ 8440 w 10000"/>
                <a:gd name="connsiteY71" fmla="*/ 7181 h 10000"/>
                <a:gd name="connsiteX72" fmla="*/ 8236 w 10000"/>
                <a:gd name="connsiteY72" fmla="*/ 7174 h 10000"/>
                <a:gd name="connsiteX73" fmla="*/ 8093 w 10000"/>
                <a:gd name="connsiteY73" fmla="*/ 7028 h 10000"/>
                <a:gd name="connsiteX74" fmla="*/ 8044 w 10000"/>
                <a:gd name="connsiteY74" fmla="*/ 6821 h 10000"/>
                <a:gd name="connsiteX75" fmla="*/ 7943 w 10000"/>
                <a:gd name="connsiteY75" fmla="*/ 6682 h 10000"/>
                <a:gd name="connsiteX76" fmla="*/ 7864 w 10000"/>
                <a:gd name="connsiteY76" fmla="*/ 6525 h 10000"/>
                <a:gd name="connsiteX77" fmla="*/ 7788 w 10000"/>
                <a:gd name="connsiteY77" fmla="*/ 6478 h 10000"/>
                <a:gd name="connsiteX78" fmla="*/ 7727 w 10000"/>
                <a:gd name="connsiteY78" fmla="*/ 6580 h 10000"/>
                <a:gd name="connsiteX79" fmla="*/ 7636 w 10000"/>
                <a:gd name="connsiteY79" fmla="*/ 6587 h 10000"/>
                <a:gd name="connsiteX80" fmla="*/ 7523 w 10000"/>
                <a:gd name="connsiteY80" fmla="*/ 6669 h 10000"/>
                <a:gd name="connsiteX81" fmla="*/ 7553 w 10000"/>
                <a:gd name="connsiteY81" fmla="*/ 6899 h 10000"/>
                <a:gd name="connsiteX82" fmla="*/ 7438 w 10000"/>
                <a:gd name="connsiteY82" fmla="*/ 6947 h 10000"/>
                <a:gd name="connsiteX83" fmla="*/ 7355 w 10000"/>
                <a:gd name="connsiteY83" fmla="*/ 6913 h 10000"/>
                <a:gd name="connsiteX84" fmla="*/ 7270 w 10000"/>
                <a:gd name="connsiteY84" fmla="*/ 7035 h 10000"/>
                <a:gd name="connsiteX85" fmla="*/ 7151 w 10000"/>
                <a:gd name="connsiteY85" fmla="*/ 7028 h 10000"/>
                <a:gd name="connsiteX86" fmla="*/ 6996 w 10000"/>
                <a:gd name="connsiteY86" fmla="*/ 7215 h 10000"/>
                <a:gd name="connsiteX87" fmla="*/ 6849 w 10000"/>
                <a:gd name="connsiteY87" fmla="*/ 7228 h 10000"/>
                <a:gd name="connsiteX88" fmla="*/ 6798 w 10000"/>
                <a:gd name="connsiteY88" fmla="*/ 6967 h 10000"/>
                <a:gd name="connsiteX89" fmla="*/ 6651 w 10000"/>
                <a:gd name="connsiteY89" fmla="*/ 6954 h 10000"/>
                <a:gd name="connsiteX90" fmla="*/ 6575 w 10000"/>
                <a:gd name="connsiteY90" fmla="*/ 7096 h 10000"/>
                <a:gd name="connsiteX91" fmla="*/ 6557 w 10000"/>
                <a:gd name="connsiteY91" fmla="*/ 7262 h 10000"/>
                <a:gd name="connsiteX92" fmla="*/ 6459 w 10000"/>
                <a:gd name="connsiteY92" fmla="*/ 7396 h 10000"/>
                <a:gd name="connsiteX93" fmla="*/ 6496 w 10000"/>
                <a:gd name="connsiteY93" fmla="*/ 7536 h 10000"/>
                <a:gd name="connsiteX94" fmla="*/ 6450 w 10000"/>
                <a:gd name="connsiteY94" fmla="*/ 7617 h 10000"/>
                <a:gd name="connsiteX95" fmla="*/ 6658 w 10000"/>
                <a:gd name="connsiteY95" fmla="*/ 7913 h 10000"/>
                <a:gd name="connsiteX96" fmla="*/ 6322 w 10000"/>
                <a:gd name="connsiteY96" fmla="*/ 8058 h 10000"/>
                <a:gd name="connsiteX97" fmla="*/ 6137 w 10000"/>
                <a:gd name="connsiteY97" fmla="*/ 8058 h 10000"/>
                <a:gd name="connsiteX98" fmla="*/ 5874 w 10000"/>
                <a:gd name="connsiteY98" fmla="*/ 8165 h 10000"/>
                <a:gd name="connsiteX99" fmla="*/ 5728 w 10000"/>
                <a:gd name="connsiteY99" fmla="*/ 8568 h 10000"/>
                <a:gd name="connsiteX100" fmla="*/ 5491 w 10000"/>
                <a:gd name="connsiteY100" fmla="*/ 8667 h 10000"/>
                <a:gd name="connsiteX101" fmla="*/ 5381 w 10000"/>
                <a:gd name="connsiteY101" fmla="*/ 8613 h 10000"/>
                <a:gd name="connsiteX102" fmla="*/ 5274 w 10000"/>
                <a:gd name="connsiteY102" fmla="*/ 8813 h 10000"/>
                <a:gd name="connsiteX103" fmla="*/ 5101 w 10000"/>
                <a:gd name="connsiteY103" fmla="*/ 8748 h 10000"/>
                <a:gd name="connsiteX104" fmla="*/ 4939 w 10000"/>
                <a:gd name="connsiteY104" fmla="*/ 8949 h 10000"/>
                <a:gd name="connsiteX105" fmla="*/ 4878 w 10000"/>
                <a:gd name="connsiteY105" fmla="*/ 9222 h 10000"/>
                <a:gd name="connsiteX106" fmla="*/ 4576 w 10000"/>
                <a:gd name="connsiteY106" fmla="*/ 9678 h 10000"/>
                <a:gd name="connsiteX107" fmla="*/ 4445 w 10000"/>
                <a:gd name="connsiteY107" fmla="*/ 9800 h 10000"/>
                <a:gd name="connsiteX108" fmla="*/ 4357 w 10000"/>
                <a:gd name="connsiteY108" fmla="*/ 9705 h 10000"/>
                <a:gd name="connsiteX109" fmla="*/ 4080 w 10000"/>
                <a:gd name="connsiteY109" fmla="*/ 9759 h 10000"/>
                <a:gd name="connsiteX110" fmla="*/ 3955 w 10000"/>
                <a:gd name="connsiteY110" fmla="*/ 9578 h 10000"/>
                <a:gd name="connsiteX111" fmla="*/ 3775 w 10000"/>
                <a:gd name="connsiteY111" fmla="*/ 9571 h 10000"/>
                <a:gd name="connsiteX112" fmla="*/ 3641 w 10000"/>
                <a:gd name="connsiteY112" fmla="*/ 9436 h 10000"/>
                <a:gd name="connsiteX113" fmla="*/ 3757 w 10000"/>
                <a:gd name="connsiteY113" fmla="*/ 9185 h 10000"/>
                <a:gd name="connsiteX114" fmla="*/ 3803 w 10000"/>
                <a:gd name="connsiteY114" fmla="*/ 9021 h 10000"/>
                <a:gd name="connsiteX115" fmla="*/ 3702 w 10000"/>
                <a:gd name="connsiteY115" fmla="*/ 8861 h 10000"/>
                <a:gd name="connsiteX116" fmla="*/ 3504 w 10000"/>
                <a:gd name="connsiteY116" fmla="*/ 8922 h 10000"/>
                <a:gd name="connsiteX117" fmla="*/ 3397 w 10000"/>
                <a:gd name="connsiteY117" fmla="*/ 9191 h 10000"/>
                <a:gd name="connsiteX118" fmla="*/ 3355 w 10000"/>
                <a:gd name="connsiteY118" fmla="*/ 9657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3 h 10000"/>
                <a:gd name="connsiteX124" fmla="*/ 2663 w 10000"/>
                <a:gd name="connsiteY124" fmla="*/ 9378 h 10000"/>
                <a:gd name="connsiteX125" fmla="*/ 2663 w 10000"/>
                <a:gd name="connsiteY125" fmla="*/ 9014 h 10000"/>
                <a:gd name="connsiteX126" fmla="*/ 2526 w 10000"/>
                <a:gd name="connsiteY126" fmla="*/ 8882 h 10000"/>
                <a:gd name="connsiteX127" fmla="*/ 2297 w 10000"/>
                <a:gd name="connsiteY127" fmla="*/ 8888 h 10000"/>
                <a:gd name="connsiteX128" fmla="*/ 2005 w 10000"/>
                <a:gd name="connsiteY128" fmla="*/ 9208 h 10000"/>
                <a:gd name="connsiteX129" fmla="*/ 1597 w 10000"/>
                <a:gd name="connsiteY129" fmla="*/ 9208 h 10000"/>
                <a:gd name="connsiteX130" fmla="*/ 1344 w 10000"/>
                <a:gd name="connsiteY130" fmla="*/ 9061 h 10000"/>
                <a:gd name="connsiteX131" fmla="*/ 1356 w 10000"/>
                <a:gd name="connsiteY131" fmla="*/ 8854 h 10000"/>
                <a:gd name="connsiteX132" fmla="*/ 1152 w 10000"/>
                <a:gd name="connsiteY132" fmla="*/ 8840 h 10000"/>
                <a:gd name="connsiteX133" fmla="*/ 920 w 10000"/>
                <a:gd name="connsiteY133" fmla="*/ 8613 h 10000"/>
                <a:gd name="connsiteX134" fmla="*/ 1069 w 10000"/>
                <a:gd name="connsiteY134" fmla="*/ 8378 h 10000"/>
                <a:gd name="connsiteX135" fmla="*/ 1207 w 10000"/>
                <a:gd name="connsiteY135" fmla="*/ 8334 h 10000"/>
                <a:gd name="connsiteX136" fmla="*/ 1146 w 10000"/>
                <a:gd name="connsiteY136" fmla="*/ 8107 h 10000"/>
                <a:gd name="connsiteX137" fmla="*/ 902 w 10000"/>
                <a:gd name="connsiteY137" fmla="*/ 8011 h 10000"/>
                <a:gd name="connsiteX138" fmla="*/ 619 w 10000"/>
                <a:gd name="connsiteY138" fmla="*/ 8052 h 10000"/>
                <a:gd name="connsiteX139" fmla="*/ 475 w 10000"/>
                <a:gd name="connsiteY139" fmla="*/ 8239 h 10000"/>
                <a:gd name="connsiteX140" fmla="*/ 338 w 10000"/>
                <a:gd name="connsiteY140" fmla="*/ 8219 h 10000"/>
                <a:gd name="connsiteX141" fmla="*/ 104 w 10000"/>
                <a:gd name="connsiteY141" fmla="*/ 7913 h 10000"/>
                <a:gd name="connsiteX142" fmla="*/ 0 w 10000"/>
                <a:gd name="connsiteY142" fmla="*/ 7583 h 10000"/>
                <a:gd name="connsiteX143" fmla="*/ 55 w 10000"/>
                <a:gd name="connsiteY143" fmla="*/ 7389 h 10000"/>
                <a:gd name="connsiteX144" fmla="*/ 30 w 10000"/>
                <a:gd name="connsiteY144" fmla="*/ 6967 h 10000"/>
                <a:gd name="connsiteX145" fmla="*/ 43 w 10000"/>
                <a:gd name="connsiteY145" fmla="*/ 6974 h 10000"/>
                <a:gd name="connsiteX146" fmla="*/ 91 w 10000"/>
                <a:gd name="connsiteY146" fmla="*/ 6974 h 10000"/>
                <a:gd name="connsiteX147" fmla="*/ 158 w 10000"/>
                <a:gd name="connsiteY147" fmla="*/ 6981 h 10000"/>
                <a:gd name="connsiteX148" fmla="*/ 241 w 10000"/>
                <a:gd name="connsiteY148" fmla="*/ 6994 h 10000"/>
                <a:gd name="connsiteX149" fmla="*/ 332 w 10000"/>
                <a:gd name="connsiteY149" fmla="*/ 7001 h 10000"/>
                <a:gd name="connsiteX150" fmla="*/ 420 w 10000"/>
                <a:gd name="connsiteY150" fmla="*/ 7015 h 10000"/>
                <a:gd name="connsiteX151" fmla="*/ 506 w 10000"/>
                <a:gd name="connsiteY151" fmla="*/ 7028 h 10000"/>
                <a:gd name="connsiteX152" fmla="*/ 576 w 10000"/>
                <a:gd name="connsiteY152" fmla="*/ 7042 h 10000"/>
                <a:gd name="connsiteX153" fmla="*/ 631 w 10000"/>
                <a:gd name="connsiteY153" fmla="*/ 7055 h 10000"/>
                <a:gd name="connsiteX154" fmla="*/ 740 w 10000"/>
                <a:gd name="connsiteY154" fmla="*/ 7083 h 10000"/>
                <a:gd name="connsiteX155" fmla="*/ 847 w 10000"/>
                <a:gd name="connsiteY155" fmla="*/ 7083 h 10000"/>
                <a:gd name="connsiteX156" fmla="*/ 938 w 10000"/>
                <a:gd name="connsiteY156" fmla="*/ 7055 h 10000"/>
                <a:gd name="connsiteX157" fmla="*/ 984 w 10000"/>
                <a:gd name="connsiteY157" fmla="*/ 7035 h 10000"/>
                <a:gd name="connsiteX158" fmla="*/ 1027 w 10000"/>
                <a:gd name="connsiteY158" fmla="*/ 7015 h 10000"/>
                <a:gd name="connsiteX159" fmla="*/ 1069 w 10000"/>
                <a:gd name="connsiteY159" fmla="*/ 7008 h 10000"/>
                <a:gd name="connsiteX160" fmla="*/ 1118 w 10000"/>
                <a:gd name="connsiteY160" fmla="*/ 7001 h 10000"/>
                <a:gd name="connsiteX161" fmla="*/ 1176 w 10000"/>
                <a:gd name="connsiteY161" fmla="*/ 7015 h 10000"/>
                <a:gd name="connsiteX162" fmla="*/ 1255 w 10000"/>
                <a:gd name="connsiteY162" fmla="*/ 7035 h 10000"/>
                <a:gd name="connsiteX163" fmla="*/ 1344 w 10000"/>
                <a:gd name="connsiteY163" fmla="*/ 7049 h 10000"/>
                <a:gd name="connsiteX164" fmla="*/ 1441 w 10000"/>
                <a:gd name="connsiteY164" fmla="*/ 7062 h 10000"/>
                <a:gd name="connsiteX165" fmla="*/ 1517 w 10000"/>
                <a:gd name="connsiteY165" fmla="*/ 7076 h 10000"/>
                <a:gd name="connsiteX166" fmla="*/ 1578 w 10000"/>
                <a:gd name="connsiteY166" fmla="*/ 7076 h 10000"/>
                <a:gd name="connsiteX167" fmla="*/ 1651 w 10000"/>
                <a:gd name="connsiteY167" fmla="*/ 7083 h 10000"/>
                <a:gd name="connsiteX168" fmla="*/ 1706 w 10000"/>
                <a:gd name="connsiteY168" fmla="*/ 7103 h 10000"/>
                <a:gd name="connsiteX169" fmla="*/ 1752 w 10000"/>
                <a:gd name="connsiteY169" fmla="*/ 7133 h 10000"/>
                <a:gd name="connsiteX170" fmla="*/ 1795 w 10000"/>
                <a:gd name="connsiteY170" fmla="*/ 7181 h 10000"/>
                <a:gd name="connsiteX171" fmla="*/ 1849 w 10000"/>
                <a:gd name="connsiteY171" fmla="*/ 7235 h 10000"/>
                <a:gd name="connsiteX172" fmla="*/ 1907 w 10000"/>
                <a:gd name="connsiteY172" fmla="*/ 7283 h 10000"/>
                <a:gd name="connsiteX173" fmla="*/ 1968 w 10000"/>
                <a:gd name="connsiteY173" fmla="*/ 7311 h 10000"/>
                <a:gd name="connsiteX174" fmla="*/ 2029 w 10000"/>
                <a:gd name="connsiteY174" fmla="*/ 7335 h 10000"/>
                <a:gd name="connsiteX175" fmla="*/ 2087 w 10000"/>
                <a:gd name="connsiteY175" fmla="*/ 7369 h 10000"/>
                <a:gd name="connsiteX176" fmla="*/ 2160 w 10000"/>
                <a:gd name="connsiteY176" fmla="*/ 7403 h 10000"/>
                <a:gd name="connsiteX177" fmla="*/ 2252 w 10000"/>
                <a:gd name="connsiteY177" fmla="*/ 7436 h 10000"/>
                <a:gd name="connsiteX178" fmla="*/ 2322 w 10000"/>
                <a:gd name="connsiteY178" fmla="*/ 7450 h 10000"/>
                <a:gd name="connsiteX179" fmla="*/ 2413 w 10000"/>
                <a:gd name="connsiteY179" fmla="*/ 7457 h 10000"/>
                <a:gd name="connsiteX180" fmla="*/ 2502 w 10000"/>
                <a:gd name="connsiteY180" fmla="*/ 7464 h 10000"/>
                <a:gd name="connsiteX181" fmla="*/ 2593 w 10000"/>
                <a:gd name="connsiteY181" fmla="*/ 7464 h 10000"/>
                <a:gd name="connsiteX182" fmla="*/ 2663 w 10000"/>
                <a:gd name="connsiteY182" fmla="*/ 7464 h 10000"/>
                <a:gd name="connsiteX183" fmla="*/ 2718 w 10000"/>
                <a:gd name="connsiteY183" fmla="*/ 7470 h 10000"/>
                <a:gd name="connsiteX184" fmla="*/ 2754 w 10000"/>
                <a:gd name="connsiteY184" fmla="*/ 7484 h 10000"/>
                <a:gd name="connsiteX185" fmla="*/ 2785 w 10000"/>
                <a:gd name="connsiteY185" fmla="*/ 7512 h 10000"/>
                <a:gd name="connsiteX186" fmla="*/ 2815 w 10000"/>
                <a:gd name="connsiteY186" fmla="*/ 7543 h 10000"/>
                <a:gd name="connsiteX187" fmla="*/ 2849 w 10000"/>
                <a:gd name="connsiteY187" fmla="*/ 7570 h 10000"/>
                <a:gd name="connsiteX188" fmla="*/ 2885 w 10000"/>
                <a:gd name="connsiteY188" fmla="*/ 7583 h 10000"/>
                <a:gd name="connsiteX189" fmla="*/ 2940 w 10000"/>
                <a:gd name="connsiteY189" fmla="*/ 7590 h 10000"/>
                <a:gd name="connsiteX190" fmla="*/ 3001 w 10000"/>
                <a:gd name="connsiteY190" fmla="*/ 7577 h 10000"/>
                <a:gd name="connsiteX191" fmla="*/ 3053 w 10000"/>
                <a:gd name="connsiteY191" fmla="*/ 7543 h 10000"/>
                <a:gd name="connsiteX192" fmla="*/ 3120 w 10000"/>
                <a:gd name="connsiteY192" fmla="*/ 7484 h 10000"/>
                <a:gd name="connsiteX193" fmla="*/ 3193 w 10000"/>
                <a:gd name="connsiteY193" fmla="*/ 7416 h 10000"/>
                <a:gd name="connsiteX194" fmla="*/ 3269 w 10000"/>
                <a:gd name="connsiteY194" fmla="*/ 7362 h 10000"/>
                <a:gd name="connsiteX195" fmla="*/ 3361 w 10000"/>
                <a:gd name="connsiteY195" fmla="*/ 7314 h 10000"/>
                <a:gd name="connsiteX196" fmla="*/ 3455 w 10000"/>
                <a:gd name="connsiteY196" fmla="*/ 7269 h 10000"/>
                <a:gd name="connsiteX197" fmla="*/ 3547 w 10000"/>
                <a:gd name="connsiteY197" fmla="*/ 7222 h 10000"/>
                <a:gd name="connsiteX198" fmla="*/ 3653 w 10000"/>
                <a:gd name="connsiteY198" fmla="*/ 7167 h 10000"/>
                <a:gd name="connsiteX199" fmla="*/ 3781 w 10000"/>
                <a:gd name="connsiteY199" fmla="*/ 7113 h 10000"/>
                <a:gd name="connsiteX200" fmla="*/ 3906 w 10000"/>
                <a:gd name="connsiteY200" fmla="*/ 7076 h 10000"/>
                <a:gd name="connsiteX201" fmla="*/ 4037 w 10000"/>
                <a:gd name="connsiteY201" fmla="*/ 7049 h 10000"/>
                <a:gd name="connsiteX202" fmla="*/ 4098 w 10000"/>
                <a:gd name="connsiteY202" fmla="*/ 7042 h 10000"/>
                <a:gd name="connsiteX203" fmla="*/ 4135 w 10000"/>
                <a:gd name="connsiteY203" fmla="*/ 7042 h 10000"/>
                <a:gd name="connsiteX204" fmla="*/ 4153 w 10000"/>
                <a:gd name="connsiteY204" fmla="*/ 7049 h 10000"/>
                <a:gd name="connsiteX205" fmla="*/ 4165 w 10000"/>
                <a:gd name="connsiteY205" fmla="*/ 7049 h 10000"/>
                <a:gd name="connsiteX206" fmla="*/ 4177 w 10000"/>
                <a:gd name="connsiteY206" fmla="*/ 7055 h 10000"/>
                <a:gd name="connsiteX207" fmla="*/ 4199 w 10000"/>
                <a:gd name="connsiteY207" fmla="*/ 7055 h 10000"/>
                <a:gd name="connsiteX208" fmla="*/ 4241 w 10000"/>
                <a:gd name="connsiteY208" fmla="*/ 7055 h 10000"/>
                <a:gd name="connsiteX209" fmla="*/ 4321 w 10000"/>
                <a:gd name="connsiteY209" fmla="*/ 7049 h 10000"/>
                <a:gd name="connsiteX210" fmla="*/ 4458 w 10000"/>
                <a:gd name="connsiteY210" fmla="*/ 7035 h 10000"/>
                <a:gd name="connsiteX211" fmla="*/ 4564 w 10000"/>
                <a:gd name="connsiteY211" fmla="*/ 7021 h 10000"/>
                <a:gd name="connsiteX212" fmla="*/ 4650 w 10000"/>
                <a:gd name="connsiteY212" fmla="*/ 7001 h 10000"/>
                <a:gd name="connsiteX213" fmla="*/ 4717 w 10000"/>
                <a:gd name="connsiteY213" fmla="*/ 6981 h 10000"/>
                <a:gd name="connsiteX214" fmla="*/ 4756 w 10000"/>
                <a:gd name="connsiteY214" fmla="*/ 6960 h 10000"/>
                <a:gd name="connsiteX215" fmla="*/ 4787 w 10000"/>
                <a:gd name="connsiteY215" fmla="*/ 6933 h 10000"/>
                <a:gd name="connsiteX216" fmla="*/ 4805 w 10000"/>
                <a:gd name="connsiteY216" fmla="*/ 6899 h 10000"/>
                <a:gd name="connsiteX217" fmla="*/ 4817 w 10000"/>
                <a:gd name="connsiteY217" fmla="*/ 6882 h 10000"/>
                <a:gd name="connsiteX218" fmla="*/ 4842 w 10000"/>
                <a:gd name="connsiteY218" fmla="*/ 6862 h 10000"/>
                <a:gd name="connsiteX219" fmla="*/ 4884 w 10000"/>
                <a:gd name="connsiteY219" fmla="*/ 6842 h 10000"/>
                <a:gd name="connsiteX220" fmla="*/ 4942 w 10000"/>
                <a:gd name="connsiteY220" fmla="*/ 6828 h 10000"/>
                <a:gd name="connsiteX221" fmla="*/ 4997 w 10000"/>
                <a:gd name="connsiteY221" fmla="*/ 6801 h 10000"/>
                <a:gd name="connsiteX222" fmla="*/ 5046 w 10000"/>
                <a:gd name="connsiteY222" fmla="*/ 6760 h 10000"/>
                <a:gd name="connsiteX223" fmla="*/ 5082 w 10000"/>
                <a:gd name="connsiteY223" fmla="*/ 6692 h 10000"/>
                <a:gd name="connsiteX224" fmla="*/ 5101 w 10000"/>
                <a:gd name="connsiteY224" fmla="*/ 6635 h 10000"/>
                <a:gd name="connsiteX225" fmla="*/ 5119 w 10000"/>
                <a:gd name="connsiteY225" fmla="*/ 6580 h 10000"/>
                <a:gd name="connsiteX226" fmla="*/ 5134 w 10000"/>
                <a:gd name="connsiteY226" fmla="*/ 6532 h 10000"/>
                <a:gd name="connsiteX227" fmla="*/ 5171 w 10000"/>
                <a:gd name="connsiteY227" fmla="*/ 6484 h 10000"/>
                <a:gd name="connsiteX228" fmla="*/ 5225 w 10000"/>
                <a:gd name="connsiteY228" fmla="*/ 6440 h 10000"/>
                <a:gd name="connsiteX229" fmla="*/ 5293 w 10000"/>
                <a:gd name="connsiteY229" fmla="*/ 6400 h 10000"/>
                <a:gd name="connsiteX230" fmla="*/ 5338 w 10000"/>
                <a:gd name="connsiteY230" fmla="*/ 6366 h 10000"/>
                <a:gd name="connsiteX231" fmla="*/ 5375 w 10000"/>
                <a:gd name="connsiteY231" fmla="*/ 6345 h 10000"/>
                <a:gd name="connsiteX232" fmla="*/ 5399 w 10000"/>
                <a:gd name="connsiteY232" fmla="*/ 6325 h 10000"/>
                <a:gd name="connsiteX233" fmla="*/ 5424 w 10000"/>
                <a:gd name="connsiteY233" fmla="*/ 6305 h 10000"/>
                <a:gd name="connsiteX234" fmla="*/ 5454 w 10000"/>
                <a:gd name="connsiteY234" fmla="*/ 6284 h 10000"/>
                <a:gd name="connsiteX235" fmla="*/ 5497 w 10000"/>
                <a:gd name="connsiteY235" fmla="*/ 6264 h 10000"/>
                <a:gd name="connsiteX236" fmla="*/ 5536 w 10000"/>
                <a:gd name="connsiteY236" fmla="*/ 6240 h 10000"/>
                <a:gd name="connsiteX237" fmla="*/ 5579 w 10000"/>
                <a:gd name="connsiteY237" fmla="*/ 6206 h 10000"/>
                <a:gd name="connsiteX238" fmla="*/ 5597 w 10000"/>
                <a:gd name="connsiteY238" fmla="*/ 6172 h 10000"/>
                <a:gd name="connsiteX239" fmla="*/ 5597 w 10000"/>
                <a:gd name="connsiteY239" fmla="*/ 6138 h 10000"/>
                <a:gd name="connsiteX240" fmla="*/ 5561 w 10000"/>
                <a:gd name="connsiteY240" fmla="*/ 6084 h 10000"/>
                <a:gd name="connsiteX241" fmla="*/ 5512 w 10000"/>
                <a:gd name="connsiteY241" fmla="*/ 6033 h 10000"/>
                <a:gd name="connsiteX242" fmla="*/ 5466 w 10000"/>
                <a:gd name="connsiteY242" fmla="*/ 5972 h 10000"/>
                <a:gd name="connsiteX243" fmla="*/ 5424 w 10000"/>
                <a:gd name="connsiteY243" fmla="*/ 5911 h 10000"/>
                <a:gd name="connsiteX244" fmla="*/ 5399 w 10000"/>
                <a:gd name="connsiteY244" fmla="*/ 5850 h 10000"/>
                <a:gd name="connsiteX245" fmla="*/ 5399 w 10000"/>
                <a:gd name="connsiteY245" fmla="*/ 5784 h 10000"/>
                <a:gd name="connsiteX246" fmla="*/ 5399 w 10000"/>
                <a:gd name="connsiteY246" fmla="*/ 5688 h 10000"/>
                <a:gd name="connsiteX247" fmla="*/ 5411 w 10000"/>
                <a:gd name="connsiteY247" fmla="*/ 5597 h 10000"/>
                <a:gd name="connsiteX248" fmla="*/ 5430 w 10000"/>
                <a:gd name="connsiteY248" fmla="*/ 5515 h 10000"/>
                <a:gd name="connsiteX249" fmla="*/ 5454 w 10000"/>
                <a:gd name="connsiteY249" fmla="*/ 5447 h 10000"/>
                <a:gd name="connsiteX250" fmla="*/ 5503 w 10000"/>
                <a:gd name="connsiteY250" fmla="*/ 5396 h 10000"/>
                <a:gd name="connsiteX251" fmla="*/ 5555 w 10000"/>
                <a:gd name="connsiteY251" fmla="*/ 5369 h 10000"/>
                <a:gd name="connsiteX252" fmla="*/ 5615 w 10000"/>
                <a:gd name="connsiteY252" fmla="*/ 5356 h 10000"/>
                <a:gd name="connsiteX253" fmla="*/ 5676 w 10000"/>
                <a:gd name="connsiteY253" fmla="*/ 5369 h 10000"/>
                <a:gd name="connsiteX254" fmla="*/ 5740 w 10000"/>
                <a:gd name="connsiteY254" fmla="*/ 5410 h 10000"/>
                <a:gd name="connsiteX255" fmla="*/ 5820 w 10000"/>
                <a:gd name="connsiteY255" fmla="*/ 5441 h 10000"/>
                <a:gd name="connsiteX256" fmla="*/ 5902 w 10000"/>
                <a:gd name="connsiteY256" fmla="*/ 5468 h 10000"/>
                <a:gd name="connsiteX257" fmla="*/ 5981 w 10000"/>
                <a:gd name="connsiteY257" fmla="*/ 5475 h 10000"/>
                <a:gd name="connsiteX258" fmla="*/ 6048 w 10000"/>
                <a:gd name="connsiteY258" fmla="*/ 5468 h 10000"/>
                <a:gd name="connsiteX259" fmla="*/ 6100 w 10000"/>
                <a:gd name="connsiteY259" fmla="*/ 5468 h 10000"/>
                <a:gd name="connsiteX260" fmla="*/ 6155 w 10000"/>
                <a:gd name="connsiteY260" fmla="*/ 5461 h 10000"/>
                <a:gd name="connsiteX261" fmla="*/ 6197 w 10000"/>
                <a:gd name="connsiteY261" fmla="*/ 5447 h 10000"/>
                <a:gd name="connsiteX262" fmla="*/ 6234 w 10000"/>
                <a:gd name="connsiteY262" fmla="*/ 5410 h 10000"/>
                <a:gd name="connsiteX263" fmla="*/ 6271 w 10000"/>
                <a:gd name="connsiteY263" fmla="*/ 5356 h 10000"/>
                <a:gd name="connsiteX264" fmla="*/ 6310 w 10000"/>
                <a:gd name="connsiteY264" fmla="*/ 5288 h 10000"/>
                <a:gd name="connsiteX265" fmla="*/ 6353 w 10000"/>
                <a:gd name="connsiteY265" fmla="*/ 5210 h 10000"/>
                <a:gd name="connsiteX266" fmla="*/ 6402 w 10000"/>
                <a:gd name="connsiteY266" fmla="*/ 5142 h 10000"/>
                <a:gd name="connsiteX267" fmla="*/ 6450 w 10000"/>
                <a:gd name="connsiteY267" fmla="*/ 5088 h 10000"/>
                <a:gd name="connsiteX268" fmla="*/ 6490 w 10000"/>
                <a:gd name="connsiteY268" fmla="*/ 5061 h 10000"/>
                <a:gd name="connsiteX269" fmla="*/ 6539 w 10000"/>
                <a:gd name="connsiteY269" fmla="*/ 5047 h 10000"/>
                <a:gd name="connsiteX270" fmla="*/ 6600 w 10000"/>
                <a:gd name="connsiteY270" fmla="*/ 5040 h 10000"/>
                <a:gd name="connsiteX271" fmla="*/ 6670 w 10000"/>
                <a:gd name="connsiteY271" fmla="*/ 5033 h 10000"/>
                <a:gd name="connsiteX272" fmla="*/ 6743 w 10000"/>
                <a:gd name="connsiteY272" fmla="*/ 5027 h 10000"/>
                <a:gd name="connsiteX273" fmla="*/ 6798 w 10000"/>
                <a:gd name="connsiteY273" fmla="*/ 5020 h 10000"/>
                <a:gd name="connsiteX274" fmla="*/ 6834 w 10000"/>
                <a:gd name="connsiteY274" fmla="*/ 5003 h 10000"/>
                <a:gd name="connsiteX275" fmla="*/ 6868 w 10000"/>
                <a:gd name="connsiteY275" fmla="*/ 4975 h 10000"/>
                <a:gd name="connsiteX276" fmla="*/ 6910 w 10000"/>
                <a:gd name="connsiteY276" fmla="*/ 4927 h 10000"/>
                <a:gd name="connsiteX277" fmla="*/ 6959 w 10000"/>
                <a:gd name="connsiteY277" fmla="*/ 4866 h 10000"/>
                <a:gd name="connsiteX278" fmla="*/ 7002 w 10000"/>
                <a:gd name="connsiteY278" fmla="*/ 4812 h 10000"/>
                <a:gd name="connsiteX279" fmla="*/ 7032 w 10000"/>
                <a:gd name="connsiteY279" fmla="*/ 4768 h 10000"/>
                <a:gd name="connsiteX280" fmla="*/ 7041 w 10000"/>
                <a:gd name="connsiteY280" fmla="*/ 4700 h 10000"/>
                <a:gd name="connsiteX281" fmla="*/ 7054 w 10000"/>
                <a:gd name="connsiteY281" fmla="*/ 4618 h 10000"/>
                <a:gd name="connsiteX282" fmla="*/ 7072 w 10000"/>
                <a:gd name="connsiteY282" fmla="*/ 4547 h 10000"/>
                <a:gd name="connsiteX283" fmla="*/ 7102 w 10000"/>
                <a:gd name="connsiteY283" fmla="*/ 4479 h 10000"/>
                <a:gd name="connsiteX284" fmla="*/ 7163 w 10000"/>
                <a:gd name="connsiteY284" fmla="*/ 4411 h 10000"/>
                <a:gd name="connsiteX285" fmla="*/ 7233 w 10000"/>
                <a:gd name="connsiteY285" fmla="*/ 4354 h 10000"/>
                <a:gd name="connsiteX286" fmla="*/ 7319 w 10000"/>
                <a:gd name="connsiteY286" fmla="*/ 4320 h 10000"/>
                <a:gd name="connsiteX287" fmla="*/ 7361 w 10000"/>
                <a:gd name="connsiteY287" fmla="*/ 4299 h 10000"/>
                <a:gd name="connsiteX288" fmla="*/ 7392 w 10000"/>
                <a:gd name="connsiteY288" fmla="*/ 4272 h 10000"/>
                <a:gd name="connsiteX289" fmla="*/ 7413 w 10000"/>
                <a:gd name="connsiteY289" fmla="*/ 4232 h 10000"/>
                <a:gd name="connsiteX290" fmla="*/ 7444 w 10000"/>
                <a:gd name="connsiteY290" fmla="*/ 4197 h 10000"/>
                <a:gd name="connsiteX291" fmla="*/ 7480 w 10000"/>
                <a:gd name="connsiteY291" fmla="*/ 4170 h 10000"/>
                <a:gd name="connsiteX292" fmla="*/ 7523 w 10000"/>
                <a:gd name="connsiteY292" fmla="*/ 4152 h 10000"/>
                <a:gd name="connsiteX293" fmla="*/ 7578 w 10000"/>
                <a:gd name="connsiteY293" fmla="*/ 4118 h 10000"/>
                <a:gd name="connsiteX294" fmla="*/ 7648 w 10000"/>
                <a:gd name="connsiteY294" fmla="*/ 4077 h 10000"/>
                <a:gd name="connsiteX295" fmla="*/ 7721 w 10000"/>
                <a:gd name="connsiteY295" fmla="*/ 4043 h 10000"/>
                <a:gd name="connsiteX296" fmla="*/ 7797 w 10000"/>
                <a:gd name="connsiteY296" fmla="*/ 4023 h 10000"/>
                <a:gd name="connsiteX297" fmla="*/ 7870 w 10000"/>
                <a:gd name="connsiteY297" fmla="*/ 4016 h 10000"/>
                <a:gd name="connsiteX298" fmla="*/ 7943 w 10000"/>
                <a:gd name="connsiteY298" fmla="*/ 4023 h 10000"/>
                <a:gd name="connsiteX299" fmla="*/ 8007 w 10000"/>
                <a:gd name="connsiteY299" fmla="*/ 4043 h 10000"/>
                <a:gd name="connsiteX300" fmla="*/ 8080 w 10000"/>
                <a:gd name="connsiteY300" fmla="*/ 4057 h 10000"/>
                <a:gd name="connsiteX301" fmla="*/ 8135 w 10000"/>
                <a:gd name="connsiteY301" fmla="*/ 4070 h 10000"/>
                <a:gd name="connsiteX302" fmla="*/ 8181 w 10000"/>
                <a:gd name="connsiteY302" fmla="*/ 4070 h 10000"/>
                <a:gd name="connsiteX303" fmla="*/ 8218 w 10000"/>
                <a:gd name="connsiteY303" fmla="*/ 4050 h 10000"/>
                <a:gd name="connsiteX304" fmla="*/ 8248 w 10000"/>
                <a:gd name="connsiteY304" fmla="*/ 4002 h 10000"/>
                <a:gd name="connsiteX305" fmla="*/ 8266 w 10000"/>
                <a:gd name="connsiteY305" fmla="*/ 3962 h 10000"/>
                <a:gd name="connsiteX306" fmla="*/ 8266 w 10000"/>
                <a:gd name="connsiteY306" fmla="*/ 3917 h 10000"/>
                <a:gd name="connsiteX307" fmla="*/ 8248 w 10000"/>
                <a:gd name="connsiteY307" fmla="*/ 3856 h 10000"/>
                <a:gd name="connsiteX308" fmla="*/ 8211 w 10000"/>
                <a:gd name="connsiteY308" fmla="*/ 3809 h 10000"/>
                <a:gd name="connsiteX309" fmla="*/ 8172 w 10000"/>
                <a:gd name="connsiteY309" fmla="*/ 3748 h 10000"/>
                <a:gd name="connsiteX310" fmla="*/ 8111 w 10000"/>
                <a:gd name="connsiteY310" fmla="*/ 3683 h 10000"/>
                <a:gd name="connsiteX311" fmla="*/ 8056 w 10000"/>
                <a:gd name="connsiteY311" fmla="*/ 3622 h 10000"/>
                <a:gd name="connsiteX312" fmla="*/ 8001 w 10000"/>
                <a:gd name="connsiteY312" fmla="*/ 3568 h 10000"/>
                <a:gd name="connsiteX313" fmla="*/ 7956 w 10000"/>
                <a:gd name="connsiteY313" fmla="*/ 3524 h 10000"/>
                <a:gd name="connsiteX314" fmla="*/ 7846 w 10000"/>
                <a:gd name="connsiteY314" fmla="*/ 3435 h 10000"/>
                <a:gd name="connsiteX315" fmla="*/ 7733 w 10000"/>
                <a:gd name="connsiteY315" fmla="*/ 3394 h 10000"/>
                <a:gd name="connsiteX316" fmla="*/ 7690 w 10000"/>
                <a:gd name="connsiteY316" fmla="*/ 3373 h 10000"/>
                <a:gd name="connsiteX317" fmla="*/ 7648 w 10000"/>
                <a:gd name="connsiteY317" fmla="*/ 3346 h 10000"/>
                <a:gd name="connsiteX318" fmla="*/ 7611 w 10000"/>
                <a:gd name="connsiteY318" fmla="*/ 3333 h 10000"/>
                <a:gd name="connsiteX319" fmla="*/ 7572 w 10000"/>
                <a:gd name="connsiteY319" fmla="*/ 3326 h 10000"/>
                <a:gd name="connsiteX320" fmla="*/ 7523 w 10000"/>
                <a:gd name="connsiteY320" fmla="*/ 3346 h 10000"/>
                <a:gd name="connsiteX321" fmla="*/ 7474 w 10000"/>
                <a:gd name="connsiteY321" fmla="*/ 3401 h 10000"/>
                <a:gd name="connsiteX322" fmla="*/ 7431 w 10000"/>
                <a:gd name="connsiteY322" fmla="*/ 3463 h 10000"/>
                <a:gd name="connsiteX323" fmla="*/ 7392 w 10000"/>
                <a:gd name="connsiteY323" fmla="*/ 3517 h 10000"/>
                <a:gd name="connsiteX324" fmla="*/ 7337 w 10000"/>
                <a:gd name="connsiteY324" fmla="*/ 3554 h 10000"/>
                <a:gd name="connsiteX325" fmla="*/ 7294 w 10000"/>
                <a:gd name="connsiteY325" fmla="*/ 3561 h 10000"/>
                <a:gd name="connsiteX326" fmla="*/ 7239 w 10000"/>
                <a:gd name="connsiteY326" fmla="*/ 3548 h 10000"/>
                <a:gd name="connsiteX327" fmla="*/ 7182 w 10000"/>
                <a:gd name="connsiteY327" fmla="*/ 3531 h 10000"/>
                <a:gd name="connsiteX328" fmla="*/ 7121 w 10000"/>
                <a:gd name="connsiteY328" fmla="*/ 3503 h 10000"/>
                <a:gd name="connsiteX329" fmla="*/ 7060 w 10000"/>
                <a:gd name="connsiteY329" fmla="*/ 3490 h 10000"/>
                <a:gd name="connsiteX330" fmla="*/ 7020 w 10000"/>
                <a:gd name="connsiteY330" fmla="*/ 3497 h 10000"/>
                <a:gd name="connsiteX331" fmla="*/ 6984 w 10000"/>
                <a:gd name="connsiteY331" fmla="*/ 3524 h 10000"/>
                <a:gd name="connsiteX332" fmla="*/ 6953 w 10000"/>
                <a:gd name="connsiteY332" fmla="*/ 3561 h 10000"/>
                <a:gd name="connsiteX333" fmla="*/ 6923 w 10000"/>
                <a:gd name="connsiteY333" fmla="*/ 3609 h 10000"/>
                <a:gd name="connsiteX334" fmla="*/ 6886 w 10000"/>
                <a:gd name="connsiteY334" fmla="*/ 3649 h 10000"/>
                <a:gd name="connsiteX335" fmla="*/ 6849 w 10000"/>
                <a:gd name="connsiteY335" fmla="*/ 3676 h 10000"/>
                <a:gd name="connsiteX336" fmla="*/ 6810 w 10000"/>
                <a:gd name="connsiteY336" fmla="*/ 3676 h 10000"/>
                <a:gd name="connsiteX337" fmla="*/ 6737 w 10000"/>
                <a:gd name="connsiteY337" fmla="*/ 3636 h 10000"/>
                <a:gd name="connsiteX338" fmla="*/ 6670 w 10000"/>
                <a:gd name="connsiteY338" fmla="*/ 3588 h 10000"/>
                <a:gd name="connsiteX339" fmla="*/ 6624 w 10000"/>
                <a:gd name="connsiteY339" fmla="*/ 3531 h 10000"/>
                <a:gd name="connsiteX340" fmla="*/ 6606 w 10000"/>
                <a:gd name="connsiteY340" fmla="*/ 3463 h 10000"/>
                <a:gd name="connsiteX341" fmla="*/ 6612 w 10000"/>
                <a:gd name="connsiteY341" fmla="*/ 3414 h 10000"/>
                <a:gd name="connsiteX342" fmla="*/ 6636 w 10000"/>
                <a:gd name="connsiteY342" fmla="*/ 3387 h 10000"/>
                <a:gd name="connsiteX343" fmla="*/ 6658 w 10000"/>
                <a:gd name="connsiteY343" fmla="*/ 3353 h 10000"/>
                <a:gd name="connsiteX344" fmla="*/ 6682 w 10000"/>
                <a:gd name="connsiteY344" fmla="*/ 3319 h 10000"/>
                <a:gd name="connsiteX345" fmla="*/ 6694 w 10000"/>
                <a:gd name="connsiteY345" fmla="*/ 3262 h 10000"/>
                <a:gd name="connsiteX346" fmla="*/ 6700 w 10000"/>
                <a:gd name="connsiteY346" fmla="*/ 3160 h 10000"/>
                <a:gd name="connsiteX347" fmla="*/ 6706 w 10000"/>
                <a:gd name="connsiteY347" fmla="*/ 3048 h 10000"/>
                <a:gd name="connsiteX348" fmla="*/ 6725 w 10000"/>
                <a:gd name="connsiteY348" fmla="*/ 2932 h 10000"/>
                <a:gd name="connsiteX349" fmla="*/ 6755 w 10000"/>
                <a:gd name="connsiteY349" fmla="*/ 2834 h 10000"/>
                <a:gd name="connsiteX350" fmla="*/ 6792 w 10000"/>
                <a:gd name="connsiteY350" fmla="*/ 2739 h 10000"/>
                <a:gd name="connsiteX351" fmla="*/ 6822 w 10000"/>
                <a:gd name="connsiteY351" fmla="*/ 2640 h 10000"/>
                <a:gd name="connsiteX352" fmla="*/ 6849 w 10000"/>
                <a:gd name="connsiteY352" fmla="*/ 2545 h 10000"/>
                <a:gd name="connsiteX353" fmla="*/ 6868 w 10000"/>
                <a:gd name="connsiteY353" fmla="*/ 2479 h 10000"/>
                <a:gd name="connsiteX354" fmla="*/ 6892 w 10000"/>
                <a:gd name="connsiteY354" fmla="*/ 2432 h 10000"/>
                <a:gd name="connsiteX355" fmla="*/ 6935 w 10000"/>
                <a:gd name="connsiteY355" fmla="*/ 2404 h 10000"/>
                <a:gd name="connsiteX356" fmla="*/ 6996 w 10000"/>
                <a:gd name="connsiteY356" fmla="*/ 2398 h 10000"/>
                <a:gd name="connsiteX357" fmla="*/ 7060 w 10000"/>
                <a:gd name="connsiteY357" fmla="*/ 2404 h 10000"/>
                <a:gd name="connsiteX358" fmla="*/ 7102 w 10000"/>
                <a:gd name="connsiteY358" fmla="*/ 2425 h 10000"/>
                <a:gd name="connsiteX359" fmla="*/ 7157 w 10000"/>
                <a:gd name="connsiteY359" fmla="*/ 2445 h 10000"/>
                <a:gd name="connsiteX360" fmla="*/ 7206 w 10000"/>
                <a:gd name="connsiteY360" fmla="*/ 2472 h 10000"/>
                <a:gd name="connsiteX361" fmla="*/ 7252 w 10000"/>
                <a:gd name="connsiteY361" fmla="*/ 2482 h 10000"/>
                <a:gd name="connsiteX362" fmla="*/ 7294 w 10000"/>
                <a:gd name="connsiteY362" fmla="*/ 2482 h 10000"/>
                <a:gd name="connsiteX363" fmla="*/ 7331 w 10000"/>
                <a:gd name="connsiteY363" fmla="*/ 2459 h 10000"/>
                <a:gd name="connsiteX364" fmla="*/ 7386 w 10000"/>
                <a:gd name="connsiteY364" fmla="*/ 2370 h 10000"/>
                <a:gd name="connsiteX365" fmla="*/ 7444 w 10000"/>
                <a:gd name="connsiteY365" fmla="*/ 2275 h 10000"/>
                <a:gd name="connsiteX366" fmla="*/ 7505 w 10000"/>
                <a:gd name="connsiteY366" fmla="*/ 2191 h 10000"/>
                <a:gd name="connsiteX367" fmla="*/ 7547 w 10000"/>
                <a:gd name="connsiteY367" fmla="*/ 2157 h 10000"/>
                <a:gd name="connsiteX368" fmla="*/ 7596 w 10000"/>
                <a:gd name="connsiteY368" fmla="*/ 2143 h 10000"/>
                <a:gd name="connsiteX369" fmla="*/ 7636 w 10000"/>
                <a:gd name="connsiteY369" fmla="*/ 2136 h 10000"/>
                <a:gd name="connsiteX370" fmla="*/ 7684 w 10000"/>
                <a:gd name="connsiteY370" fmla="*/ 2123 h 10000"/>
                <a:gd name="connsiteX371" fmla="*/ 7721 w 10000"/>
                <a:gd name="connsiteY371" fmla="*/ 2096 h 10000"/>
                <a:gd name="connsiteX372" fmla="*/ 7739 w 10000"/>
                <a:gd name="connsiteY372" fmla="*/ 2058 h 10000"/>
                <a:gd name="connsiteX373" fmla="*/ 7745 w 10000"/>
                <a:gd name="connsiteY373" fmla="*/ 2004 h 10000"/>
                <a:gd name="connsiteX374" fmla="*/ 7733 w 10000"/>
                <a:gd name="connsiteY374" fmla="*/ 1943 h 10000"/>
                <a:gd name="connsiteX375" fmla="*/ 7721 w 10000"/>
                <a:gd name="connsiteY375" fmla="*/ 1888 h 10000"/>
                <a:gd name="connsiteX376" fmla="*/ 7709 w 10000"/>
                <a:gd name="connsiteY376" fmla="*/ 1844 h 10000"/>
                <a:gd name="connsiteX377" fmla="*/ 7715 w 10000"/>
                <a:gd name="connsiteY377" fmla="*/ 1796 h 10000"/>
                <a:gd name="connsiteX378" fmla="*/ 7727 w 10000"/>
                <a:gd name="connsiteY378" fmla="*/ 1742 h 10000"/>
                <a:gd name="connsiteX379" fmla="*/ 7745 w 10000"/>
                <a:gd name="connsiteY379" fmla="*/ 1674 h 10000"/>
                <a:gd name="connsiteX380" fmla="*/ 7770 w 10000"/>
                <a:gd name="connsiteY380" fmla="*/ 1603 h 10000"/>
                <a:gd name="connsiteX381" fmla="*/ 7788 w 10000"/>
                <a:gd name="connsiteY381" fmla="*/ 1542 h 10000"/>
                <a:gd name="connsiteX382" fmla="*/ 7803 w 10000"/>
                <a:gd name="connsiteY382" fmla="*/ 1487 h 10000"/>
                <a:gd name="connsiteX383" fmla="*/ 7821 w 10000"/>
                <a:gd name="connsiteY383" fmla="*/ 1396 h 10000"/>
                <a:gd name="connsiteX384" fmla="*/ 7834 w 10000"/>
                <a:gd name="connsiteY384" fmla="*/ 1294 h 10000"/>
                <a:gd name="connsiteX385" fmla="*/ 7858 w 10000"/>
                <a:gd name="connsiteY385" fmla="*/ 1189 h 10000"/>
                <a:gd name="connsiteX386" fmla="*/ 7876 w 10000"/>
                <a:gd name="connsiteY386" fmla="*/ 1127 h 10000"/>
                <a:gd name="connsiteX387" fmla="*/ 8217 w 10000"/>
                <a:gd name="connsiteY387" fmla="*/ 4094 h 10000"/>
                <a:gd name="connsiteX388" fmla="*/ 7907 w 10000"/>
                <a:gd name="connsiteY388" fmla="*/ 1059 h 10000"/>
                <a:gd name="connsiteX389" fmla="*/ 7931 w 10000"/>
                <a:gd name="connsiteY389" fmla="*/ 1018 h 10000"/>
                <a:gd name="connsiteX390" fmla="*/ 7968 w 10000"/>
                <a:gd name="connsiteY390" fmla="*/ 981 h 10000"/>
                <a:gd name="connsiteX391" fmla="*/ 7288 w 10000"/>
                <a:gd name="connsiteY391" fmla="*/ 4052 h 10000"/>
                <a:gd name="connsiteX392" fmla="*/ 8185 w 10000"/>
                <a:gd name="connsiteY392" fmla="*/ 3475 h 10000"/>
                <a:gd name="connsiteX393" fmla="*/ 8026 w 10000"/>
                <a:gd name="connsiteY393" fmla="*/ 3035 h 10000"/>
                <a:gd name="connsiteX394" fmla="*/ 8136 w 10000"/>
                <a:gd name="connsiteY394" fmla="*/ 3441 h 10000"/>
                <a:gd name="connsiteX395" fmla="*/ 8185 w 10000"/>
                <a:gd name="connsiteY395" fmla="*/ 3497 h 10000"/>
                <a:gd name="connsiteX396" fmla="*/ 8130 w 10000"/>
                <a:gd name="connsiteY396" fmla="*/ 3481 h 10000"/>
                <a:gd name="connsiteX397" fmla="*/ 8062 w 10000"/>
                <a:gd name="connsiteY397" fmla="*/ 3278 h 10000"/>
                <a:gd name="connsiteX398" fmla="*/ 8593 w 10000"/>
                <a:gd name="connsiteY398" fmla="*/ 2970 h 10000"/>
                <a:gd name="connsiteX399" fmla="*/ 7968 w 10000"/>
                <a:gd name="connsiteY399" fmla="*/ 3543 h 10000"/>
                <a:gd name="connsiteX400" fmla="*/ 8156 w 10000"/>
                <a:gd name="connsiteY400" fmla="*/ 3941 h 10000"/>
                <a:gd name="connsiteX401" fmla="*/ 8230 w 10000"/>
                <a:gd name="connsiteY401" fmla="*/ 3433 h 10000"/>
                <a:gd name="connsiteX402" fmla="*/ 7699 w 10000"/>
                <a:gd name="connsiteY402" fmla="*/ 3838 h 10000"/>
                <a:gd name="connsiteX403" fmla="*/ 7876 w 10000"/>
                <a:gd name="connsiteY403" fmla="*/ 3519 h 10000"/>
                <a:gd name="connsiteX404" fmla="*/ 7953 w 10000"/>
                <a:gd name="connsiteY404" fmla="*/ 3186 h 10000"/>
                <a:gd name="connsiteX405" fmla="*/ 8038 w 10000"/>
                <a:gd name="connsiteY405" fmla="*/ 3550 h 10000"/>
                <a:gd name="connsiteX406" fmla="*/ 7702 w 10000"/>
                <a:gd name="connsiteY406" fmla="*/ 3378 h 10000"/>
                <a:gd name="connsiteX407" fmla="*/ 7874 w 10000"/>
                <a:gd name="connsiteY407" fmla="*/ 2882 h 10000"/>
                <a:gd name="connsiteX408" fmla="*/ 8374 w 10000"/>
                <a:gd name="connsiteY408" fmla="*/ 3638 h 10000"/>
                <a:gd name="connsiteX409" fmla="*/ 8105 w 10000"/>
                <a:gd name="connsiteY409" fmla="*/ 3437 h 10000"/>
                <a:gd name="connsiteX0" fmla="*/ 7776 w 10000"/>
                <a:gd name="connsiteY0" fmla="*/ 350 h 9979"/>
                <a:gd name="connsiteX1" fmla="*/ 7782 w 10000"/>
                <a:gd name="connsiteY1" fmla="*/ 337 h 9979"/>
                <a:gd name="connsiteX2" fmla="*/ 7797 w 10000"/>
                <a:gd name="connsiteY2" fmla="*/ 303 h 9979"/>
                <a:gd name="connsiteX3" fmla="*/ 7828 w 10000"/>
                <a:gd name="connsiteY3" fmla="*/ 255 h 9979"/>
                <a:gd name="connsiteX4" fmla="*/ 7858 w 10000"/>
                <a:gd name="connsiteY4" fmla="*/ 208 h 9979"/>
                <a:gd name="connsiteX5" fmla="*/ 7888 w 10000"/>
                <a:gd name="connsiteY5" fmla="*/ 147 h 9979"/>
                <a:gd name="connsiteX6" fmla="*/ 7925 w 10000"/>
                <a:gd name="connsiteY6" fmla="*/ 103 h 9979"/>
                <a:gd name="connsiteX7" fmla="*/ 7949 w 10000"/>
                <a:gd name="connsiteY7" fmla="*/ 55 h 9979"/>
                <a:gd name="connsiteX8" fmla="*/ 7974 w 10000"/>
                <a:gd name="connsiteY8" fmla="*/ 28 h 9979"/>
                <a:gd name="connsiteX9" fmla="*/ 8007 w 10000"/>
                <a:gd name="connsiteY9" fmla="*/ 1 h 9979"/>
                <a:gd name="connsiteX10" fmla="*/ 7172 w 10000"/>
                <a:gd name="connsiteY10" fmla="*/ 2916 h 9979"/>
                <a:gd name="connsiteX11" fmla="*/ 8318 w 10000"/>
                <a:gd name="connsiteY11" fmla="*/ 3947 h 9979"/>
                <a:gd name="connsiteX12" fmla="*/ 8409 w 10000"/>
                <a:gd name="connsiteY12" fmla="*/ 3548 h 9979"/>
                <a:gd name="connsiteX13" fmla="*/ 8264 w 10000"/>
                <a:gd name="connsiteY13" fmla="*/ 3222 h 9979"/>
                <a:gd name="connsiteX14" fmla="*/ 8930 w 10000"/>
                <a:gd name="connsiteY14" fmla="*/ 3458 h 9979"/>
                <a:gd name="connsiteX15" fmla="*/ 8610 w 10000"/>
                <a:gd name="connsiteY15" fmla="*/ 3121 h 9979"/>
                <a:gd name="connsiteX16" fmla="*/ 9068 w 10000"/>
                <a:gd name="connsiteY16" fmla="*/ 3867 h 9979"/>
                <a:gd name="connsiteX17" fmla="*/ 8403 w 10000"/>
                <a:gd name="connsiteY17" fmla="*/ 3583 h 9979"/>
                <a:gd name="connsiteX18" fmla="*/ 8971 w 10000"/>
                <a:gd name="connsiteY18" fmla="*/ 3248 h 9979"/>
                <a:gd name="connsiteX19" fmla="*/ 8900 w 10000"/>
                <a:gd name="connsiteY19" fmla="*/ 2931 h 9979"/>
                <a:gd name="connsiteX20" fmla="*/ 8803 w 10000"/>
                <a:gd name="connsiteY20" fmla="*/ 3290 h 9979"/>
                <a:gd name="connsiteX21" fmla="*/ 8830 w 10000"/>
                <a:gd name="connsiteY21" fmla="*/ 3056 h 9979"/>
                <a:gd name="connsiteX22" fmla="*/ 9214 w 10000"/>
                <a:gd name="connsiteY22" fmla="*/ 3599 h 9979"/>
                <a:gd name="connsiteX23" fmla="*/ 9254 w 10000"/>
                <a:gd name="connsiteY23" fmla="*/ 2294 h 9979"/>
                <a:gd name="connsiteX24" fmla="*/ 9418 w 10000"/>
                <a:gd name="connsiteY24" fmla="*/ 2436 h 9979"/>
                <a:gd name="connsiteX25" fmla="*/ 8903 w 10000"/>
                <a:gd name="connsiteY25" fmla="*/ 2686 h 9979"/>
                <a:gd name="connsiteX26" fmla="*/ 9298 w 10000"/>
                <a:gd name="connsiteY26" fmla="*/ 2628 h 9979"/>
                <a:gd name="connsiteX27" fmla="*/ 9241 w 10000"/>
                <a:gd name="connsiteY27" fmla="*/ 2512 h 9979"/>
                <a:gd name="connsiteX28" fmla="*/ 9753 w 10000"/>
                <a:gd name="connsiteY28" fmla="*/ 1660 h 9979"/>
                <a:gd name="connsiteX29" fmla="*/ 9845 w 10000"/>
                <a:gd name="connsiteY29" fmla="*/ 2054 h 9979"/>
                <a:gd name="connsiteX30" fmla="*/ 9747 w 10000"/>
                <a:gd name="connsiteY30" fmla="*/ 2109 h 9979"/>
                <a:gd name="connsiteX31" fmla="*/ 9723 w 10000"/>
                <a:gd name="connsiteY31" fmla="*/ 2343 h 9979"/>
                <a:gd name="connsiteX32" fmla="*/ 9567 w 10000"/>
                <a:gd name="connsiteY32" fmla="*/ 2530 h 9979"/>
                <a:gd name="connsiteX33" fmla="*/ 9400 w 10000"/>
                <a:gd name="connsiteY33" fmla="*/ 2905 h 9979"/>
                <a:gd name="connsiteX34" fmla="*/ 9147 w 10000"/>
                <a:gd name="connsiteY34" fmla="*/ 3213 h 9979"/>
                <a:gd name="connsiteX35" fmla="*/ 9101 w 10000"/>
                <a:gd name="connsiteY35" fmla="*/ 3373 h 9979"/>
                <a:gd name="connsiteX36" fmla="*/ 9269 w 10000"/>
                <a:gd name="connsiteY36" fmla="*/ 3574 h 9979"/>
                <a:gd name="connsiteX37" fmla="*/ 9394 w 10000"/>
                <a:gd name="connsiteY37" fmla="*/ 3767 h 9979"/>
                <a:gd name="connsiteX38" fmla="*/ 9357 w 10000"/>
                <a:gd name="connsiteY38" fmla="*/ 4042 h 9979"/>
                <a:gd name="connsiteX39" fmla="*/ 9381 w 10000"/>
                <a:gd name="connsiteY39" fmla="*/ 4265 h 9979"/>
                <a:gd name="connsiteX40" fmla="*/ 9232 w 10000"/>
                <a:gd name="connsiteY40" fmla="*/ 4189 h 9979"/>
                <a:gd name="connsiteX41" fmla="*/ 9183 w 10000"/>
                <a:gd name="connsiteY41" fmla="*/ 4258 h 9979"/>
                <a:gd name="connsiteX42" fmla="*/ 9052 w 10000"/>
                <a:gd name="connsiteY42" fmla="*/ 4211 h 9979"/>
                <a:gd name="connsiteX43" fmla="*/ 8979 w 10000"/>
                <a:gd name="connsiteY43" fmla="*/ 4397 h 9979"/>
                <a:gd name="connsiteX44" fmla="*/ 9107 w 10000"/>
                <a:gd name="connsiteY44" fmla="*/ 4424 h 9979"/>
                <a:gd name="connsiteX45" fmla="*/ 9232 w 10000"/>
                <a:gd name="connsiteY45" fmla="*/ 4611 h 9979"/>
                <a:gd name="connsiteX46" fmla="*/ 9214 w 10000"/>
                <a:gd name="connsiteY46" fmla="*/ 4893 h 9979"/>
                <a:gd name="connsiteX47" fmla="*/ 9321 w 10000"/>
                <a:gd name="connsiteY47" fmla="*/ 5060 h 9979"/>
                <a:gd name="connsiteX48" fmla="*/ 9327 w 10000"/>
                <a:gd name="connsiteY48" fmla="*/ 5162 h 9979"/>
                <a:gd name="connsiteX49" fmla="*/ 9418 w 10000"/>
                <a:gd name="connsiteY49" fmla="*/ 5182 h 9979"/>
                <a:gd name="connsiteX50" fmla="*/ 9659 w 10000"/>
                <a:gd name="connsiteY50" fmla="*/ 4974 h 9979"/>
                <a:gd name="connsiteX51" fmla="*/ 9778 w 10000"/>
                <a:gd name="connsiteY51" fmla="*/ 5199 h 9979"/>
                <a:gd name="connsiteX52" fmla="*/ 9884 w 10000"/>
                <a:gd name="connsiteY52" fmla="*/ 5426 h 9979"/>
                <a:gd name="connsiteX53" fmla="*/ 10000 w 10000"/>
                <a:gd name="connsiteY53" fmla="*/ 5501 h 9979"/>
                <a:gd name="connsiteX54" fmla="*/ 10000 w 10000"/>
                <a:gd name="connsiteY54" fmla="*/ 5661 h 9979"/>
                <a:gd name="connsiteX55" fmla="*/ 9869 w 10000"/>
                <a:gd name="connsiteY55" fmla="*/ 5836 h 9979"/>
                <a:gd name="connsiteX56" fmla="*/ 9717 w 10000"/>
                <a:gd name="connsiteY56" fmla="*/ 5998 h 9979"/>
                <a:gd name="connsiteX57" fmla="*/ 9561 w 10000"/>
                <a:gd name="connsiteY57" fmla="*/ 5965 h 9979"/>
                <a:gd name="connsiteX58" fmla="*/ 9549 w 10000"/>
                <a:gd name="connsiteY58" fmla="*/ 6090 h 9979"/>
                <a:gd name="connsiteX59" fmla="*/ 9449 w 10000"/>
                <a:gd name="connsiteY59" fmla="*/ 6144 h 9979"/>
                <a:gd name="connsiteX60" fmla="*/ 9238 w 10000"/>
                <a:gd name="connsiteY60" fmla="*/ 6212 h 9979"/>
                <a:gd name="connsiteX61" fmla="*/ 9083 w 10000"/>
                <a:gd name="connsiteY61" fmla="*/ 6412 h 9979"/>
                <a:gd name="connsiteX62" fmla="*/ 8921 w 10000"/>
                <a:gd name="connsiteY62" fmla="*/ 6559 h 9979"/>
                <a:gd name="connsiteX63" fmla="*/ 8787 w 10000"/>
                <a:gd name="connsiteY63" fmla="*/ 6800 h 9979"/>
                <a:gd name="connsiteX64" fmla="*/ 8650 w 10000"/>
                <a:gd name="connsiteY64" fmla="*/ 6580 h 9979"/>
                <a:gd name="connsiteX65" fmla="*/ 8525 w 10000"/>
                <a:gd name="connsiteY65" fmla="*/ 6477 h 9979"/>
                <a:gd name="connsiteX66" fmla="*/ 8434 w 10000"/>
                <a:gd name="connsiteY66" fmla="*/ 6573 h 9979"/>
                <a:gd name="connsiteX67" fmla="*/ 8495 w 10000"/>
                <a:gd name="connsiteY67" fmla="*/ 6648 h 9979"/>
                <a:gd name="connsiteX68" fmla="*/ 8495 w 10000"/>
                <a:gd name="connsiteY68" fmla="*/ 6868 h 9979"/>
                <a:gd name="connsiteX69" fmla="*/ 8565 w 10000"/>
                <a:gd name="connsiteY69" fmla="*/ 7055 h 9979"/>
                <a:gd name="connsiteX70" fmla="*/ 8464 w 10000"/>
                <a:gd name="connsiteY70" fmla="*/ 7235 h 9979"/>
                <a:gd name="connsiteX71" fmla="*/ 8440 w 10000"/>
                <a:gd name="connsiteY71" fmla="*/ 7160 h 9979"/>
                <a:gd name="connsiteX72" fmla="*/ 8236 w 10000"/>
                <a:gd name="connsiteY72" fmla="*/ 7153 h 9979"/>
                <a:gd name="connsiteX73" fmla="*/ 8093 w 10000"/>
                <a:gd name="connsiteY73" fmla="*/ 7007 h 9979"/>
                <a:gd name="connsiteX74" fmla="*/ 8044 w 10000"/>
                <a:gd name="connsiteY74" fmla="*/ 6800 h 9979"/>
                <a:gd name="connsiteX75" fmla="*/ 7943 w 10000"/>
                <a:gd name="connsiteY75" fmla="*/ 6661 h 9979"/>
                <a:gd name="connsiteX76" fmla="*/ 7864 w 10000"/>
                <a:gd name="connsiteY76" fmla="*/ 6504 h 9979"/>
                <a:gd name="connsiteX77" fmla="*/ 7788 w 10000"/>
                <a:gd name="connsiteY77" fmla="*/ 6457 h 9979"/>
                <a:gd name="connsiteX78" fmla="*/ 7727 w 10000"/>
                <a:gd name="connsiteY78" fmla="*/ 6559 h 9979"/>
                <a:gd name="connsiteX79" fmla="*/ 7636 w 10000"/>
                <a:gd name="connsiteY79" fmla="*/ 6566 h 9979"/>
                <a:gd name="connsiteX80" fmla="*/ 7523 w 10000"/>
                <a:gd name="connsiteY80" fmla="*/ 6648 h 9979"/>
                <a:gd name="connsiteX81" fmla="*/ 7553 w 10000"/>
                <a:gd name="connsiteY81" fmla="*/ 6878 h 9979"/>
                <a:gd name="connsiteX82" fmla="*/ 7438 w 10000"/>
                <a:gd name="connsiteY82" fmla="*/ 6926 h 9979"/>
                <a:gd name="connsiteX83" fmla="*/ 7355 w 10000"/>
                <a:gd name="connsiteY83" fmla="*/ 6892 h 9979"/>
                <a:gd name="connsiteX84" fmla="*/ 7270 w 10000"/>
                <a:gd name="connsiteY84" fmla="*/ 7014 h 9979"/>
                <a:gd name="connsiteX85" fmla="*/ 7151 w 10000"/>
                <a:gd name="connsiteY85" fmla="*/ 7007 h 9979"/>
                <a:gd name="connsiteX86" fmla="*/ 6996 w 10000"/>
                <a:gd name="connsiteY86" fmla="*/ 7194 h 9979"/>
                <a:gd name="connsiteX87" fmla="*/ 6849 w 10000"/>
                <a:gd name="connsiteY87" fmla="*/ 7207 h 9979"/>
                <a:gd name="connsiteX88" fmla="*/ 6798 w 10000"/>
                <a:gd name="connsiteY88" fmla="*/ 6946 h 9979"/>
                <a:gd name="connsiteX89" fmla="*/ 6651 w 10000"/>
                <a:gd name="connsiteY89" fmla="*/ 6933 h 9979"/>
                <a:gd name="connsiteX90" fmla="*/ 6575 w 10000"/>
                <a:gd name="connsiteY90" fmla="*/ 7075 h 9979"/>
                <a:gd name="connsiteX91" fmla="*/ 6557 w 10000"/>
                <a:gd name="connsiteY91" fmla="*/ 7241 h 9979"/>
                <a:gd name="connsiteX92" fmla="*/ 6459 w 10000"/>
                <a:gd name="connsiteY92" fmla="*/ 7375 h 9979"/>
                <a:gd name="connsiteX93" fmla="*/ 6496 w 10000"/>
                <a:gd name="connsiteY93" fmla="*/ 7515 h 9979"/>
                <a:gd name="connsiteX94" fmla="*/ 6450 w 10000"/>
                <a:gd name="connsiteY94" fmla="*/ 7596 h 9979"/>
                <a:gd name="connsiteX95" fmla="*/ 6658 w 10000"/>
                <a:gd name="connsiteY95" fmla="*/ 7892 h 9979"/>
                <a:gd name="connsiteX96" fmla="*/ 6322 w 10000"/>
                <a:gd name="connsiteY96" fmla="*/ 8037 h 9979"/>
                <a:gd name="connsiteX97" fmla="*/ 6137 w 10000"/>
                <a:gd name="connsiteY97" fmla="*/ 8037 h 9979"/>
                <a:gd name="connsiteX98" fmla="*/ 5874 w 10000"/>
                <a:gd name="connsiteY98" fmla="*/ 8144 h 9979"/>
                <a:gd name="connsiteX99" fmla="*/ 5728 w 10000"/>
                <a:gd name="connsiteY99" fmla="*/ 8547 h 9979"/>
                <a:gd name="connsiteX100" fmla="*/ 5491 w 10000"/>
                <a:gd name="connsiteY100" fmla="*/ 8646 h 9979"/>
                <a:gd name="connsiteX101" fmla="*/ 5381 w 10000"/>
                <a:gd name="connsiteY101" fmla="*/ 8592 h 9979"/>
                <a:gd name="connsiteX102" fmla="*/ 5274 w 10000"/>
                <a:gd name="connsiteY102" fmla="*/ 8792 h 9979"/>
                <a:gd name="connsiteX103" fmla="*/ 5101 w 10000"/>
                <a:gd name="connsiteY103" fmla="*/ 8727 h 9979"/>
                <a:gd name="connsiteX104" fmla="*/ 4939 w 10000"/>
                <a:gd name="connsiteY104" fmla="*/ 8928 h 9979"/>
                <a:gd name="connsiteX105" fmla="*/ 4878 w 10000"/>
                <a:gd name="connsiteY105" fmla="*/ 9201 h 9979"/>
                <a:gd name="connsiteX106" fmla="*/ 4576 w 10000"/>
                <a:gd name="connsiteY106" fmla="*/ 9657 h 9979"/>
                <a:gd name="connsiteX107" fmla="*/ 4445 w 10000"/>
                <a:gd name="connsiteY107" fmla="*/ 9779 h 9979"/>
                <a:gd name="connsiteX108" fmla="*/ 4357 w 10000"/>
                <a:gd name="connsiteY108" fmla="*/ 9684 h 9979"/>
                <a:gd name="connsiteX109" fmla="*/ 4080 w 10000"/>
                <a:gd name="connsiteY109" fmla="*/ 9738 h 9979"/>
                <a:gd name="connsiteX110" fmla="*/ 3955 w 10000"/>
                <a:gd name="connsiteY110" fmla="*/ 9557 h 9979"/>
                <a:gd name="connsiteX111" fmla="*/ 3775 w 10000"/>
                <a:gd name="connsiteY111" fmla="*/ 9550 h 9979"/>
                <a:gd name="connsiteX112" fmla="*/ 3641 w 10000"/>
                <a:gd name="connsiteY112" fmla="*/ 9415 h 9979"/>
                <a:gd name="connsiteX113" fmla="*/ 3757 w 10000"/>
                <a:gd name="connsiteY113" fmla="*/ 9164 h 9979"/>
                <a:gd name="connsiteX114" fmla="*/ 3803 w 10000"/>
                <a:gd name="connsiteY114" fmla="*/ 9000 h 9979"/>
                <a:gd name="connsiteX115" fmla="*/ 3702 w 10000"/>
                <a:gd name="connsiteY115" fmla="*/ 8840 h 9979"/>
                <a:gd name="connsiteX116" fmla="*/ 3504 w 10000"/>
                <a:gd name="connsiteY116" fmla="*/ 8901 h 9979"/>
                <a:gd name="connsiteX117" fmla="*/ 3397 w 10000"/>
                <a:gd name="connsiteY117" fmla="*/ 9170 h 9979"/>
                <a:gd name="connsiteX118" fmla="*/ 3355 w 10000"/>
                <a:gd name="connsiteY118" fmla="*/ 9636 h 9979"/>
                <a:gd name="connsiteX119" fmla="*/ 3205 w 10000"/>
                <a:gd name="connsiteY119" fmla="*/ 9823 h 9979"/>
                <a:gd name="connsiteX120" fmla="*/ 2861 w 10000"/>
                <a:gd name="connsiteY120" fmla="*/ 9979 h 9979"/>
                <a:gd name="connsiteX121" fmla="*/ 2648 w 10000"/>
                <a:gd name="connsiteY121" fmla="*/ 9959 h 9979"/>
                <a:gd name="connsiteX122" fmla="*/ 2468 w 10000"/>
                <a:gd name="connsiteY122" fmla="*/ 9772 h 9979"/>
                <a:gd name="connsiteX123" fmla="*/ 2489 w 10000"/>
                <a:gd name="connsiteY123" fmla="*/ 9462 h 9979"/>
                <a:gd name="connsiteX124" fmla="*/ 2663 w 10000"/>
                <a:gd name="connsiteY124" fmla="*/ 9357 h 9979"/>
                <a:gd name="connsiteX125" fmla="*/ 2663 w 10000"/>
                <a:gd name="connsiteY125" fmla="*/ 8993 h 9979"/>
                <a:gd name="connsiteX126" fmla="*/ 2526 w 10000"/>
                <a:gd name="connsiteY126" fmla="*/ 8861 h 9979"/>
                <a:gd name="connsiteX127" fmla="*/ 2297 w 10000"/>
                <a:gd name="connsiteY127" fmla="*/ 8867 h 9979"/>
                <a:gd name="connsiteX128" fmla="*/ 2005 w 10000"/>
                <a:gd name="connsiteY128" fmla="*/ 9187 h 9979"/>
                <a:gd name="connsiteX129" fmla="*/ 1597 w 10000"/>
                <a:gd name="connsiteY129" fmla="*/ 9187 h 9979"/>
                <a:gd name="connsiteX130" fmla="*/ 1344 w 10000"/>
                <a:gd name="connsiteY130" fmla="*/ 9040 h 9979"/>
                <a:gd name="connsiteX131" fmla="*/ 1356 w 10000"/>
                <a:gd name="connsiteY131" fmla="*/ 8833 h 9979"/>
                <a:gd name="connsiteX132" fmla="*/ 1152 w 10000"/>
                <a:gd name="connsiteY132" fmla="*/ 8819 h 9979"/>
                <a:gd name="connsiteX133" fmla="*/ 920 w 10000"/>
                <a:gd name="connsiteY133" fmla="*/ 8592 h 9979"/>
                <a:gd name="connsiteX134" fmla="*/ 1069 w 10000"/>
                <a:gd name="connsiteY134" fmla="*/ 8357 h 9979"/>
                <a:gd name="connsiteX135" fmla="*/ 1207 w 10000"/>
                <a:gd name="connsiteY135" fmla="*/ 8313 h 9979"/>
                <a:gd name="connsiteX136" fmla="*/ 1146 w 10000"/>
                <a:gd name="connsiteY136" fmla="*/ 8086 h 9979"/>
                <a:gd name="connsiteX137" fmla="*/ 902 w 10000"/>
                <a:gd name="connsiteY137" fmla="*/ 7990 h 9979"/>
                <a:gd name="connsiteX138" fmla="*/ 619 w 10000"/>
                <a:gd name="connsiteY138" fmla="*/ 8031 h 9979"/>
                <a:gd name="connsiteX139" fmla="*/ 475 w 10000"/>
                <a:gd name="connsiteY139" fmla="*/ 8218 h 9979"/>
                <a:gd name="connsiteX140" fmla="*/ 338 w 10000"/>
                <a:gd name="connsiteY140" fmla="*/ 8198 h 9979"/>
                <a:gd name="connsiteX141" fmla="*/ 104 w 10000"/>
                <a:gd name="connsiteY141" fmla="*/ 7892 h 9979"/>
                <a:gd name="connsiteX142" fmla="*/ 0 w 10000"/>
                <a:gd name="connsiteY142" fmla="*/ 7562 h 9979"/>
                <a:gd name="connsiteX143" fmla="*/ 55 w 10000"/>
                <a:gd name="connsiteY143" fmla="*/ 7368 h 9979"/>
                <a:gd name="connsiteX144" fmla="*/ 30 w 10000"/>
                <a:gd name="connsiteY144" fmla="*/ 6946 h 9979"/>
                <a:gd name="connsiteX145" fmla="*/ 43 w 10000"/>
                <a:gd name="connsiteY145" fmla="*/ 6953 h 9979"/>
                <a:gd name="connsiteX146" fmla="*/ 91 w 10000"/>
                <a:gd name="connsiteY146" fmla="*/ 6953 h 9979"/>
                <a:gd name="connsiteX147" fmla="*/ 158 w 10000"/>
                <a:gd name="connsiteY147" fmla="*/ 6960 h 9979"/>
                <a:gd name="connsiteX148" fmla="*/ 241 w 10000"/>
                <a:gd name="connsiteY148" fmla="*/ 6973 h 9979"/>
                <a:gd name="connsiteX149" fmla="*/ 332 w 10000"/>
                <a:gd name="connsiteY149" fmla="*/ 6980 h 9979"/>
                <a:gd name="connsiteX150" fmla="*/ 420 w 10000"/>
                <a:gd name="connsiteY150" fmla="*/ 6994 h 9979"/>
                <a:gd name="connsiteX151" fmla="*/ 506 w 10000"/>
                <a:gd name="connsiteY151" fmla="*/ 7007 h 9979"/>
                <a:gd name="connsiteX152" fmla="*/ 576 w 10000"/>
                <a:gd name="connsiteY152" fmla="*/ 7021 h 9979"/>
                <a:gd name="connsiteX153" fmla="*/ 631 w 10000"/>
                <a:gd name="connsiteY153" fmla="*/ 7034 h 9979"/>
                <a:gd name="connsiteX154" fmla="*/ 740 w 10000"/>
                <a:gd name="connsiteY154" fmla="*/ 7062 h 9979"/>
                <a:gd name="connsiteX155" fmla="*/ 847 w 10000"/>
                <a:gd name="connsiteY155" fmla="*/ 7062 h 9979"/>
                <a:gd name="connsiteX156" fmla="*/ 938 w 10000"/>
                <a:gd name="connsiteY156" fmla="*/ 7034 h 9979"/>
                <a:gd name="connsiteX157" fmla="*/ 984 w 10000"/>
                <a:gd name="connsiteY157" fmla="*/ 7014 h 9979"/>
                <a:gd name="connsiteX158" fmla="*/ 1027 w 10000"/>
                <a:gd name="connsiteY158" fmla="*/ 6994 h 9979"/>
                <a:gd name="connsiteX159" fmla="*/ 1069 w 10000"/>
                <a:gd name="connsiteY159" fmla="*/ 6987 h 9979"/>
                <a:gd name="connsiteX160" fmla="*/ 1118 w 10000"/>
                <a:gd name="connsiteY160" fmla="*/ 6980 h 9979"/>
                <a:gd name="connsiteX161" fmla="*/ 1176 w 10000"/>
                <a:gd name="connsiteY161" fmla="*/ 6994 h 9979"/>
                <a:gd name="connsiteX162" fmla="*/ 1255 w 10000"/>
                <a:gd name="connsiteY162" fmla="*/ 7014 h 9979"/>
                <a:gd name="connsiteX163" fmla="*/ 1344 w 10000"/>
                <a:gd name="connsiteY163" fmla="*/ 7028 h 9979"/>
                <a:gd name="connsiteX164" fmla="*/ 1441 w 10000"/>
                <a:gd name="connsiteY164" fmla="*/ 7041 h 9979"/>
                <a:gd name="connsiteX165" fmla="*/ 1517 w 10000"/>
                <a:gd name="connsiteY165" fmla="*/ 7055 h 9979"/>
                <a:gd name="connsiteX166" fmla="*/ 1578 w 10000"/>
                <a:gd name="connsiteY166" fmla="*/ 7055 h 9979"/>
                <a:gd name="connsiteX167" fmla="*/ 1651 w 10000"/>
                <a:gd name="connsiteY167" fmla="*/ 7062 h 9979"/>
                <a:gd name="connsiteX168" fmla="*/ 1706 w 10000"/>
                <a:gd name="connsiteY168" fmla="*/ 7082 h 9979"/>
                <a:gd name="connsiteX169" fmla="*/ 1752 w 10000"/>
                <a:gd name="connsiteY169" fmla="*/ 7112 h 9979"/>
                <a:gd name="connsiteX170" fmla="*/ 1795 w 10000"/>
                <a:gd name="connsiteY170" fmla="*/ 7160 h 9979"/>
                <a:gd name="connsiteX171" fmla="*/ 1849 w 10000"/>
                <a:gd name="connsiteY171" fmla="*/ 7214 h 9979"/>
                <a:gd name="connsiteX172" fmla="*/ 1907 w 10000"/>
                <a:gd name="connsiteY172" fmla="*/ 7262 h 9979"/>
                <a:gd name="connsiteX173" fmla="*/ 1968 w 10000"/>
                <a:gd name="connsiteY173" fmla="*/ 7290 h 9979"/>
                <a:gd name="connsiteX174" fmla="*/ 2029 w 10000"/>
                <a:gd name="connsiteY174" fmla="*/ 7314 h 9979"/>
                <a:gd name="connsiteX175" fmla="*/ 2087 w 10000"/>
                <a:gd name="connsiteY175" fmla="*/ 7348 h 9979"/>
                <a:gd name="connsiteX176" fmla="*/ 2160 w 10000"/>
                <a:gd name="connsiteY176" fmla="*/ 7382 h 9979"/>
                <a:gd name="connsiteX177" fmla="*/ 2252 w 10000"/>
                <a:gd name="connsiteY177" fmla="*/ 7415 h 9979"/>
                <a:gd name="connsiteX178" fmla="*/ 2322 w 10000"/>
                <a:gd name="connsiteY178" fmla="*/ 7429 h 9979"/>
                <a:gd name="connsiteX179" fmla="*/ 2413 w 10000"/>
                <a:gd name="connsiteY179" fmla="*/ 7436 h 9979"/>
                <a:gd name="connsiteX180" fmla="*/ 2502 w 10000"/>
                <a:gd name="connsiteY180" fmla="*/ 7443 h 9979"/>
                <a:gd name="connsiteX181" fmla="*/ 2593 w 10000"/>
                <a:gd name="connsiteY181" fmla="*/ 7443 h 9979"/>
                <a:gd name="connsiteX182" fmla="*/ 2663 w 10000"/>
                <a:gd name="connsiteY182" fmla="*/ 7443 h 9979"/>
                <a:gd name="connsiteX183" fmla="*/ 2718 w 10000"/>
                <a:gd name="connsiteY183" fmla="*/ 7449 h 9979"/>
                <a:gd name="connsiteX184" fmla="*/ 2754 w 10000"/>
                <a:gd name="connsiteY184" fmla="*/ 7463 h 9979"/>
                <a:gd name="connsiteX185" fmla="*/ 2785 w 10000"/>
                <a:gd name="connsiteY185" fmla="*/ 7491 h 9979"/>
                <a:gd name="connsiteX186" fmla="*/ 2815 w 10000"/>
                <a:gd name="connsiteY186" fmla="*/ 7522 h 9979"/>
                <a:gd name="connsiteX187" fmla="*/ 2849 w 10000"/>
                <a:gd name="connsiteY187" fmla="*/ 7549 h 9979"/>
                <a:gd name="connsiteX188" fmla="*/ 2885 w 10000"/>
                <a:gd name="connsiteY188" fmla="*/ 7562 h 9979"/>
                <a:gd name="connsiteX189" fmla="*/ 2940 w 10000"/>
                <a:gd name="connsiteY189" fmla="*/ 7569 h 9979"/>
                <a:gd name="connsiteX190" fmla="*/ 3001 w 10000"/>
                <a:gd name="connsiteY190" fmla="*/ 7556 h 9979"/>
                <a:gd name="connsiteX191" fmla="*/ 3053 w 10000"/>
                <a:gd name="connsiteY191" fmla="*/ 7522 h 9979"/>
                <a:gd name="connsiteX192" fmla="*/ 3120 w 10000"/>
                <a:gd name="connsiteY192" fmla="*/ 7463 h 9979"/>
                <a:gd name="connsiteX193" fmla="*/ 3193 w 10000"/>
                <a:gd name="connsiteY193" fmla="*/ 7395 h 9979"/>
                <a:gd name="connsiteX194" fmla="*/ 3269 w 10000"/>
                <a:gd name="connsiteY194" fmla="*/ 7341 h 9979"/>
                <a:gd name="connsiteX195" fmla="*/ 3361 w 10000"/>
                <a:gd name="connsiteY195" fmla="*/ 7293 h 9979"/>
                <a:gd name="connsiteX196" fmla="*/ 3455 w 10000"/>
                <a:gd name="connsiteY196" fmla="*/ 7248 h 9979"/>
                <a:gd name="connsiteX197" fmla="*/ 3547 w 10000"/>
                <a:gd name="connsiteY197" fmla="*/ 7201 h 9979"/>
                <a:gd name="connsiteX198" fmla="*/ 3653 w 10000"/>
                <a:gd name="connsiteY198" fmla="*/ 7146 h 9979"/>
                <a:gd name="connsiteX199" fmla="*/ 3781 w 10000"/>
                <a:gd name="connsiteY199" fmla="*/ 7092 h 9979"/>
                <a:gd name="connsiteX200" fmla="*/ 3906 w 10000"/>
                <a:gd name="connsiteY200" fmla="*/ 7055 h 9979"/>
                <a:gd name="connsiteX201" fmla="*/ 4037 w 10000"/>
                <a:gd name="connsiteY201" fmla="*/ 7028 h 9979"/>
                <a:gd name="connsiteX202" fmla="*/ 4098 w 10000"/>
                <a:gd name="connsiteY202" fmla="*/ 7021 h 9979"/>
                <a:gd name="connsiteX203" fmla="*/ 4135 w 10000"/>
                <a:gd name="connsiteY203" fmla="*/ 7021 h 9979"/>
                <a:gd name="connsiteX204" fmla="*/ 4153 w 10000"/>
                <a:gd name="connsiteY204" fmla="*/ 7028 h 9979"/>
                <a:gd name="connsiteX205" fmla="*/ 4165 w 10000"/>
                <a:gd name="connsiteY205" fmla="*/ 7028 h 9979"/>
                <a:gd name="connsiteX206" fmla="*/ 4177 w 10000"/>
                <a:gd name="connsiteY206" fmla="*/ 7034 h 9979"/>
                <a:gd name="connsiteX207" fmla="*/ 4199 w 10000"/>
                <a:gd name="connsiteY207" fmla="*/ 7034 h 9979"/>
                <a:gd name="connsiteX208" fmla="*/ 4241 w 10000"/>
                <a:gd name="connsiteY208" fmla="*/ 7034 h 9979"/>
                <a:gd name="connsiteX209" fmla="*/ 4321 w 10000"/>
                <a:gd name="connsiteY209" fmla="*/ 7028 h 9979"/>
                <a:gd name="connsiteX210" fmla="*/ 4458 w 10000"/>
                <a:gd name="connsiteY210" fmla="*/ 7014 h 9979"/>
                <a:gd name="connsiteX211" fmla="*/ 4564 w 10000"/>
                <a:gd name="connsiteY211" fmla="*/ 7000 h 9979"/>
                <a:gd name="connsiteX212" fmla="*/ 4650 w 10000"/>
                <a:gd name="connsiteY212" fmla="*/ 6980 h 9979"/>
                <a:gd name="connsiteX213" fmla="*/ 4717 w 10000"/>
                <a:gd name="connsiteY213" fmla="*/ 6960 h 9979"/>
                <a:gd name="connsiteX214" fmla="*/ 4756 w 10000"/>
                <a:gd name="connsiteY214" fmla="*/ 6939 h 9979"/>
                <a:gd name="connsiteX215" fmla="*/ 4787 w 10000"/>
                <a:gd name="connsiteY215" fmla="*/ 6912 h 9979"/>
                <a:gd name="connsiteX216" fmla="*/ 4805 w 10000"/>
                <a:gd name="connsiteY216" fmla="*/ 6878 h 9979"/>
                <a:gd name="connsiteX217" fmla="*/ 4817 w 10000"/>
                <a:gd name="connsiteY217" fmla="*/ 6861 h 9979"/>
                <a:gd name="connsiteX218" fmla="*/ 4842 w 10000"/>
                <a:gd name="connsiteY218" fmla="*/ 6841 h 9979"/>
                <a:gd name="connsiteX219" fmla="*/ 4884 w 10000"/>
                <a:gd name="connsiteY219" fmla="*/ 6821 h 9979"/>
                <a:gd name="connsiteX220" fmla="*/ 4942 w 10000"/>
                <a:gd name="connsiteY220" fmla="*/ 6807 h 9979"/>
                <a:gd name="connsiteX221" fmla="*/ 4997 w 10000"/>
                <a:gd name="connsiteY221" fmla="*/ 6780 h 9979"/>
                <a:gd name="connsiteX222" fmla="*/ 5046 w 10000"/>
                <a:gd name="connsiteY222" fmla="*/ 6739 h 9979"/>
                <a:gd name="connsiteX223" fmla="*/ 5082 w 10000"/>
                <a:gd name="connsiteY223" fmla="*/ 6671 h 9979"/>
                <a:gd name="connsiteX224" fmla="*/ 5101 w 10000"/>
                <a:gd name="connsiteY224" fmla="*/ 6614 h 9979"/>
                <a:gd name="connsiteX225" fmla="*/ 5119 w 10000"/>
                <a:gd name="connsiteY225" fmla="*/ 6559 h 9979"/>
                <a:gd name="connsiteX226" fmla="*/ 5134 w 10000"/>
                <a:gd name="connsiteY226" fmla="*/ 6511 h 9979"/>
                <a:gd name="connsiteX227" fmla="*/ 5171 w 10000"/>
                <a:gd name="connsiteY227" fmla="*/ 6463 h 9979"/>
                <a:gd name="connsiteX228" fmla="*/ 5225 w 10000"/>
                <a:gd name="connsiteY228" fmla="*/ 6419 h 9979"/>
                <a:gd name="connsiteX229" fmla="*/ 5293 w 10000"/>
                <a:gd name="connsiteY229" fmla="*/ 6379 h 9979"/>
                <a:gd name="connsiteX230" fmla="*/ 5338 w 10000"/>
                <a:gd name="connsiteY230" fmla="*/ 6345 h 9979"/>
                <a:gd name="connsiteX231" fmla="*/ 5375 w 10000"/>
                <a:gd name="connsiteY231" fmla="*/ 6324 h 9979"/>
                <a:gd name="connsiteX232" fmla="*/ 5399 w 10000"/>
                <a:gd name="connsiteY232" fmla="*/ 6304 h 9979"/>
                <a:gd name="connsiteX233" fmla="*/ 5424 w 10000"/>
                <a:gd name="connsiteY233" fmla="*/ 6284 h 9979"/>
                <a:gd name="connsiteX234" fmla="*/ 5454 w 10000"/>
                <a:gd name="connsiteY234" fmla="*/ 6263 h 9979"/>
                <a:gd name="connsiteX235" fmla="*/ 5497 w 10000"/>
                <a:gd name="connsiteY235" fmla="*/ 6243 h 9979"/>
                <a:gd name="connsiteX236" fmla="*/ 5536 w 10000"/>
                <a:gd name="connsiteY236" fmla="*/ 6219 h 9979"/>
                <a:gd name="connsiteX237" fmla="*/ 5579 w 10000"/>
                <a:gd name="connsiteY237" fmla="*/ 6185 h 9979"/>
                <a:gd name="connsiteX238" fmla="*/ 5597 w 10000"/>
                <a:gd name="connsiteY238" fmla="*/ 6151 h 9979"/>
                <a:gd name="connsiteX239" fmla="*/ 5597 w 10000"/>
                <a:gd name="connsiteY239" fmla="*/ 6117 h 9979"/>
                <a:gd name="connsiteX240" fmla="*/ 5561 w 10000"/>
                <a:gd name="connsiteY240" fmla="*/ 6063 h 9979"/>
                <a:gd name="connsiteX241" fmla="*/ 5512 w 10000"/>
                <a:gd name="connsiteY241" fmla="*/ 6012 h 9979"/>
                <a:gd name="connsiteX242" fmla="*/ 5466 w 10000"/>
                <a:gd name="connsiteY242" fmla="*/ 5951 h 9979"/>
                <a:gd name="connsiteX243" fmla="*/ 5424 w 10000"/>
                <a:gd name="connsiteY243" fmla="*/ 5890 h 9979"/>
                <a:gd name="connsiteX244" fmla="*/ 5399 w 10000"/>
                <a:gd name="connsiteY244" fmla="*/ 5829 h 9979"/>
                <a:gd name="connsiteX245" fmla="*/ 5399 w 10000"/>
                <a:gd name="connsiteY245" fmla="*/ 5763 h 9979"/>
                <a:gd name="connsiteX246" fmla="*/ 5399 w 10000"/>
                <a:gd name="connsiteY246" fmla="*/ 5667 h 9979"/>
                <a:gd name="connsiteX247" fmla="*/ 5411 w 10000"/>
                <a:gd name="connsiteY247" fmla="*/ 5576 h 9979"/>
                <a:gd name="connsiteX248" fmla="*/ 5430 w 10000"/>
                <a:gd name="connsiteY248" fmla="*/ 5494 h 9979"/>
                <a:gd name="connsiteX249" fmla="*/ 5454 w 10000"/>
                <a:gd name="connsiteY249" fmla="*/ 5426 h 9979"/>
                <a:gd name="connsiteX250" fmla="*/ 5503 w 10000"/>
                <a:gd name="connsiteY250" fmla="*/ 5375 h 9979"/>
                <a:gd name="connsiteX251" fmla="*/ 5555 w 10000"/>
                <a:gd name="connsiteY251" fmla="*/ 5348 h 9979"/>
                <a:gd name="connsiteX252" fmla="*/ 5615 w 10000"/>
                <a:gd name="connsiteY252" fmla="*/ 5335 h 9979"/>
                <a:gd name="connsiteX253" fmla="*/ 5676 w 10000"/>
                <a:gd name="connsiteY253" fmla="*/ 5348 h 9979"/>
                <a:gd name="connsiteX254" fmla="*/ 5740 w 10000"/>
                <a:gd name="connsiteY254" fmla="*/ 5389 h 9979"/>
                <a:gd name="connsiteX255" fmla="*/ 5820 w 10000"/>
                <a:gd name="connsiteY255" fmla="*/ 5420 h 9979"/>
                <a:gd name="connsiteX256" fmla="*/ 5902 w 10000"/>
                <a:gd name="connsiteY256" fmla="*/ 5447 h 9979"/>
                <a:gd name="connsiteX257" fmla="*/ 5981 w 10000"/>
                <a:gd name="connsiteY257" fmla="*/ 5454 h 9979"/>
                <a:gd name="connsiteX258" fmla="*/ 6048 w 10000"/>
                <a:gd name="connsiteY258" fmla="*/ 5447 h 9979"/>
                <a:gd name="connsiteX259" fmla="*/ 6100 w 10000"/>
                <a:gd name="connsiteY259" fmla="*/ 5447 h 9979"/>
                <a:gd name="connsiteX260" fmla="*/ 6155 w 10000"/>
                <a:gd name="connsiteY260" fmla="*/ 5440 h 9979"/>
                <a:gd name="connsiteX261" fmla="*/ 6197 w 10000"/>
                <a:gd name="connsiteY261" fmla="*/ 5426 h 9979"/>
                <a:gd name="connsiteX262" fmla="*/ 6234 w 10000"/>
                <a:gd name="connsiteY262" fmla="*/ 5389 h 9979"/>
                <a:gd name="connsiteX263" fmla="*/ 6271 w 10000"/>
                <a:gd name="connsiteY263" fmla="*/ 5335 h 9979"/>
                <a:gd name="connsiteX264" fmla="*/ 6310 w 10000"/>
                <a:gd name="connsiteY264" fmla="*/ 5267 h 9979"/>
                <a:gd name="connsiteX265" fmla="*/ 6353 w 10000"/>
                <a:gd name="connsiteY265" fmla="*/ 5189 h 9979"/>
                <a:gd name="connsiteX266" fmla="*/ 6402 w 10000"/>
                <a:gd name="connsiteY266" fmla="*/ 5121 h 9979"/>
                <a:gd name="connsiteX267" fmla="*/ 6450 w 10000"/>
                <a:gd name="connsiteY267" fmla="*/ 5067 h 9979"/>
                <a:gd name="connsiteX268" fmla="*/ 6490 w 10000"/>
                <a:gd name="connsiteY268" fmla="*/ 5040 h 9979"/>
                <a:gd name="connsiteX269" fmla="*/ 6539 w 10000"/>
                <a:gd name="connsiteY269" fmla="*/ 5026 h 9979"/>
                <a:gd name="connsiteX270" fmla="*/ 6600 w 10000"/>
                <a:gd name="connsiteY270" fmla="*/ 5019 h 9979"/>
                <a:gd name="connsiteX271" fmla="*/ 6670 w 10000"/>
                <a:gd name="connsiteY271" fmla="*/ 5012 h 9979"/>
                <a:gd name="connsiteX272" fmla="*/ 6743 w 10000"/>
                <a:gd name="connsiteY272" fmla="*/ 5006 h 9979"/>
                <a:gd name="connsiteX273" fmla="*/ 6798 w 10000"/>
                <a:gd name="connsiteY273" fmla="*/ 4999 h 9979"/>
                <a:gd name="connsiteX274" fmla="*/ 6834 w 10000"/>
                <a:gd name="connsiteY274" fmla="*/ 4982 h 9979"/>
                <a:gd name="connsiteX275" fmla="*/ 6868 w 10000"/>
                <a:gd name="connsiteY275" fmla="*/ 4954 h 9979"/>
                <a:gd name="connsiteX276" fmla="*/ 6910 w 10000"/>
                <a:gd name="connsiteY276" fmla="*/ 4906 h 9979"/>
                <a:gd name="connsiteX277" fmla="*/ 6959 w 10000"/>
                <a:gd name="connsiteY277" fmla="*/ 4845 h 9979"/>
                <a:gd name="connsiteX278" fmla="*/ 7002 w 10000"/>
                <a:gd name="connsiteY278" fmla="*/ 4791 h 9979"/>
                <a:gd name="connsiteX279" fmla="*/ 7032 w 10000"/>
                <a:gd name="connsiteY279" fmla="*/ 4747 h 9979"/>
                <a:gd name="connsiteX280" fmla="*/ 7041 w 10000"/>
                <a:gd name="connsiteY280" fmla="*/ 4679 h 9979"/>
                <a:gd name="connsiteX281" fmla="*/ 7054 w 10000"/>
                <a:gd name="connsiteY281" fmla="*/ 4597 h 9979"/>
                <a:gd name="connsiteX282" fmla="*/ 7072 w 10000"/>
                <a:gd name="connsiteY282" fmla="*/ 4526 h 9979"/>
                <a:gd name="connsiteX283" fmla="*/ 7102 w 10000"/>
                <a:gd name="connsiteY283" fmla="*/ 4458 h 9979"/>
                <a:gd name="connsiteX284" fmla="*/ 7163 w 10000"/>
                <a:gd name="connsiteY284" fmla="*/ 4390 h 9979"/>
                <a:gd name="connsiteX285" fmla="*/ 7233 w 10000"/>
                <a:gd name="connsiteY285" fmla="*/ 4333 h 9979"/>
                <a:gd name="connsiteX286" fmla="*/ 7319 w 10000"/>
                <a:gd name="connsiteY286" fmla="*/ 4299 h 9979"/>
                <a:gd name="connsiteX287" fmla="*/ 7361 w 10000"/>
                <a:gd name="connsiteY287" fmla="*/ 4278 h 9979"/>
                <a:gd name="connsiteX288" fmla="*/ 7392 w 10000"/>
                <a:gd name="connsiteY288" fmla="*/ 4251 h 9979"/>
                <a:gd name="connsiteX289" fmla="*/ 7413 w 10000"/>
                <a:gd name="connsiteY289" fmla="*/ 4211 h 9979"/>
                <a:gd name="connsiteX290" fmla="*/ 7444 w 10000"/>
                <a:gd name="connsiteY290" fmla="*/ 4176 h 9979"/>
                <a:gd name="connsiteX291" fmla="*/ 7480 w 10000"/>
                <a:gd name="connsiteY291" fmla="*/ 4149 h 9979"/>
                <a:gd name="connsiteX292" fmla="*/ 7523 w 10000"/>
                <a:gd name="connsiteY292" fmla="*/ 4131 h 9979"/>
                <a:gd name="connsiteX293" fmla="*/ 7578 w 10000"/>
                <a:gd name="connsiteY293" fmla="*/ 4097 h 9979"/>
                <a:gd name="connsiteX294" fmla="*/ 7648 w 10000"/>
                <a:gd name="connsiteY294" fmla="*/ 4056 h 9979"/>
                <a:gd name="connsiteX295" fmla="*/ 7721 w 10000"/>
                <a:gd name="connsiteY295" fmla="*/ 4022 h 9979"/>
                <a:gd name="connsiteX296" fmla="*/ 7797 w 10000"/>
                <a:gd name="connsiteY296" fmla="*/ 4002 h 9979"/>
                <a:gd name="connsiteX297" fmla="*/ 7870 w 10000"/>
                <a:gd name="connsiteY297" fmla="*/ 3995 h 9979"/>
                <a:gd name="connsiteX298" fmla="*/ 7943 w 10000"/>
                <a:gd name="connsiteY298" fmla="*/ 4002 h 9979"/>
                <a:gd name="connsiteX299" fmla="*/ 8007 w 10000"/>
                <a:gd name="connsiteY299" fmla="*/ 4022 h 9979"/>
                <a:gd name="connsiteX300" fmla="*/ 8080 w 10000"/>
                <a:gd name="connsiteY300" fmla="*/ 4036 h 9979"/>
                <a:gd name="connsiteX301" fmla="*/ 8135 w 10000"/>
                <a:gd name="connsiteY301" fmla="*/ 4049 h 9979"/>
                <a:gd name="connsiteX302" fmla="*/ 8181 w 10000"/>
                <a:gd name="connsiteY302" fmla="*/ 4049 h 9979"/>
                <a:gd name="connsiteX303" fmla="*/ 8218 w 10000"/>
                <a:gd name="connsiteY303" fmla="*/ 4029 h 9979"/>
                <a:gd name="connsiteX304" fmla="*/ 8248 w 10000"/>
                <a:gd name="connsiteY304" fmla="*/ 3981 h 9979"/>
                <a:gd name="connsiteX305" fmla="*/ 8266 w 10000"/>
                <a:gd name="connsiteY305" fmla="*/ 3941 h 9979"/>
                <a:gd name="connsiteX306" fmla="*/ 8266 w 10000"/>
                <a:gd name="connsiteY306" fmla="*/ 3896 h 9979"/>
                <a:gd name="connsiteX307" fmla="*/ 8248 w 10000"/>
                <a:gd name="connsiteY307" fmla="*/ 3835 h 9979"/>
                <a:gd name="connsiteX308" fmla="*/ 8211 w 10000"/>
                <a:gd name="connsiteY308" fmla="*/ 3788 h 9979"/>
                <a:gd name="connsiteX309" fmla="*/ 8172 w 10000"/>
                <a:gd name="connsiteY309" fmla="*/ 3727 h 9979"/>
                <a:gd name="connsiteX310" fmla="*/ 8111 w 10000"/>
                <a:gd name="connsiteY310" fmla="*/ 3662 h 9979"/>
                <a:gd name="connsiteX311" fmla="*/ 8056 w 10000"/>
                <a:gd name="connsiteY311" fmla="*/ 3601 h 9979"/>
                <a:gd name="connsiteX312" fmla="*/ 8001 w 10000"/>
                <a:gd name="connsiteY312" fmla="*/ 3547 h 9979"/>
                <a:gd name="connsiteX313" fmla="*/ 7956 w 10000"/>
                <a:gd name="connsiteY313" fmla="*/ 3503 h 9979"/>
                <a:gd name="connsiteX314" fmla="*/ 7846 w 10000"/>
                <a:gd name="connsiteY314" fmla="*/ 3414 h 9979"/>
                <a:gd name="connsiteX315" fmla="*/ 7733 w 10000"/>
                <a:gd name="connsiteY315" fmla="*/ 3373 h 9979"/>
                <a:gd name="connsiteX316" fmla="*/ 7690 w 10000"/>
                <a:gd name="connsiteY316" fmla="*/ 3352 h 9979"/>
                <a:gd name="connsiteX317" fmla="*/ 7648 w 10000"/>
                <a:gd name="connsiteY317" fmla="*/ 3325 h 9979"/>
                <a:gd name="connsiteX318" fmla="*/ 7611 w 10000"/>
                <a:gd name="connsiteY318" fmla="*/ 3312 h 9979"/>
                <a:gd name="connsiteX319" fmla="*/ 7572 w 10000"/>
                <a:gd name="connsiteY319" fmla="*/ 3305 h 9979"/>
                <a:gd name="connsiteX320" fmla="*/ 7523 w 10000"/>
                <a:gd name="connsiteY320" fmla="*/ 3325 h 9979"/>
                <a:gd name="connsiteX321" fmla="*/ 7474 w 10000"/>
                <a:gd name="connsiteY321" fmla="*/ 3380 h 9979"/>
                <a:gd name="connsiteX322" fmla="*/ 7431 w 10000"/>
                <a:gd name="connsiteY322" fmla="*/ 3442 h 9979"/>
                <a:gd name="connsiteX323" fmla="*/ 7392 w 10000"/>
                <a:gd name="connsiteY323" fmla="*/ 3496 h 9979"/>
                <a:gd name="connsiteX324" fmla="*/ 7337 w 10000"/>
                <a:gd name="connsiteY324" fmla="*/ 3533 h 9979"/>
                <a:gd name="connsiteX325" fmla="*/ 7294 w 10000"/>
                <a:gd name="connsiteY325" fmla="*/ 3540 h 9979"/>
                <a:gd name="connsiteX326" fmla="*/ 7239 w 10000"/>
                <a:gd name="connsiteY326" fmla="*/ 3527 h 9979"/>
                <a:gd name="connsiteX327" fmla="*/ 7182 w 10000"/>
                <a:gd name="connsiteY327" fmla="*/ 3510 h 9979"/>
                <a:gd name="connsiteX328" fmla="*/ 7121 w 10000"/>
                <a:gd name="connsiteY328" fmla="*/ 3482 h 9979"/>
                <a:gd name="connsiteX329" fmla="*/ 7060 w 10000"/>
                <a:gd name="connsiteY329" fmla="*/ 3469 h 9979"/>
                <a:gd name="connsiteX330" fmla="*/ 7020 w 10000"/>
                <a:gd name="connsiteY330" fmla="*/ 3476 h 9979"/>
                <a:gd name="connsiteX331" fmla="*/ 6984 w 10000"/>
                <a:gd name="connsiteY331" fmla="*/ 3503 h 9979"/>
                <a:gd name="connsiteX332" fmla="*/ 6953 w 10000"/>
                <a:gd name="connsiteY332" fmla="*/ 3540 h 9979"/>
                <a:gd name="connsiteX333" fmla="*/ 6923 w 10000"/>
                <a:gd name="connsiteY333" fmla="*/ 3588 h 9979"/>
                <a:gd name="connsiteX334" fmla="*/ 6886 w 10000"/>
                <a:gd name="connsiteY334" fmla="*/ 3628 h 9979"/>
                <a:gd name="connsiteX335" fmla="*/ 6849 w 10000"/>
                <a:gd name="connsiteY335" fmla="*/ 3655 h 9979"/>
                <a:gd name="connsiteX336" fmla="*/ 6810 w 10000"/>
                <a:gd name="connsiteY336" fmla="*/ 3655 h 9979"/>
                <a:gd name="connsiteX337" fmla="*/ 6737 w 10000"/>
                <a:gd name="connsiteY337" fmla="*/ 3615 h 9979"/>
                <a:gd name="connsiteX338" fmla="*/ 6670 w 10000"/>
                <a:gd name="connsiteY338" fmla="*/ 3567 h 9979"/>
                <a:gd name="connsiteX339" fmla="*/ 6624 w 10000"/>
                <a:gd name="connsiteY339" fmla="*/ 3510 h 9979"/>
                <a:gd name="connsiteX340" fmla="*/ 6606 w 10000"/>
                <a:gd name="connsiteY340" fmla="*/ 3442 h 9979"/>
                <a:gd name="connsiteX341" fmla="*/ 6612 w 10000"/>
                <a:gd name="connsiteY341" fmla="*/ 3393 h 9979"/>
                <a:gd name="connsiteX342" fmla="*/ 6636 w 10000"/>
                <a:gd name="connsiteY342" fmla="*/ 3366 h 9979"/>
                <a:gd name="connsiteX343" fmla="*/ 6658 w 10000"/>
                <a:gd name="connsiteY343" fmla="*/ 3332 h 9979"/>
                <a:gd name="connsiteX344" fmla="*/ 6682 w 10000"/>
                <a:gd name="connsiteY344" fmla="*/ 3298 h 9979"/>
                <a:gd name="connsiteX345" fmla="*/ 6694 w 10000"/>
                <a:gd name="connsiteY345" fmla="*/ 3241 h 9979"/>
                <a:gd name="connsiteX346" fmla="*/ 6700 w 10000"/>
                <a:gd name="connsiteY346" fmla="*/ 3139 h 9979"/>
                <a:gd name="connsiteX347" fmla="*/ 6706 w 10000"/>
                <a:gd name="connsiteY347" fmla="*/ 3027 h 9979"/>
                <a:gd name="connsiteX348" fmla="*/ 6725 w 10000"/>
                <a:gd name="connsiteY348" fmla="*/ 2911 h 9979"/>
                <a:gd name="connsiteX349" fmla="*/ 6755 w 10000"/>
                <a:gd name="connsiteY349" fmla="*/ 2813 h 9979"/>
                <a:gd name="connsiteX350" fmla="*/ 6792 w 10000"/>
                <a:gd name="connsiteY350" fmla="*/ 2718 h 9979"/>
                <a:gd name="connsiteX351" fmla="*/ 6822 w 10000"/>
                <a:gd name="connsiteY351" fmla="*/ 2619 h 9979"/>
                <a:gd name="connsiteX352" fmla="*/ 6849 w 10000"/>
                <a:gd name="connsiteY352" fmla="*/ 2524 h 9979"/>
                <a:gd name="connsiteX353" fmla="*/ 6868 w 10000"/>
                <a:gd name="connsiteY353" fmla="*/ 2458 h 9979"/>
                <a:gd name="connsiteX354" fmla="*/ 6892 w 10000"/>
                <a:gd name="connsiteY354" fmla="*/ 2411 h 9979"/>
                <a:gd name="connsiteX355" fmla="*/ 6935 w 10000"/>
                <a:gd name="connsiteY355" fmla="*/ 2383 h 9979"/>
                <a:gd name="connsiteX356" fmla="*/ 6996 w 10000"/>
                <a:gd name="connsiteY356" fmla="*/ 2377 h 9979"/>
                <a:gd name="connsiteX357" fmla="*/ 7060 w 10000"/>
                <a:gd name="connsiteY357" fmla="*/ 2383 h 9979"/>
                <a:gd name="connsiteX358" fmla="*/ 7102 w 10000"/>
                <a:gd name="connsiteY358" fmla="*/ 2404 h 9979"/>
                <a:gd name="connsiteX359" fmla="*/ 7157 w 10000"/>
                <a:gd name="connsiteY359" fmla="*/ 2424 h 9979"/>
                <a:gd name="connsiteX360" fmla="*/ 7206 w 10000"/>
                <a:gd name="connsiteY360" fmla="*/ 2451 h 9979"/>
                <a:gd name="connsiteX361" fmla="*/ 7252 w 10000"/>
                <a:gd name="connsiteY361" fmla="*/ 2461 h 9979"/>
                <a:gd name="connsiteX362" fmla="*/ 7294 w 10000"/>
                <a:gd name="connsiteY362" fmla="*/ 2461 h 9979"/>
                <a:gd name="connsiteX363" fmla="*/ 7331 w 10000"/>
                <a:gd name="connsiteY363" fmla="*/ 2438 h 9979"/>
                <a:gd name="connsiteX364" fmla="*/ 7386 w 10000"/>
                <a:gd name="connsiteY364" fmla="*/ 2349 h 9979"/>
                <a:gd name="connsiteX365" fmla="*/ 7444 w 10000"/>
                <a:gd name="connsiteY365" fmla="*/ 2254 h 9979"/>
                <a:gd name="connsiteX366" fmla="*/ 7505 w 10000"/>
                <a:gd name="connsiteY366" fmla="*/ 2170 h 9979"/>
                <a:gd name="connsiteX367" fmla="*/ 7547 w 10000"/>
                <a:gd name="connsiteY367" fmla="*/ 2136 h 9979"/>
                <a:gd name="connsiteX368" fmla="*/ 7596 w 10000"/>
                <a:gd name="connsiteY368" fmla="*/ 2122 h 9979"/>
                <a:gd name="connsiteX369" fmla="*/ 7636 w 10000"/>
                <a:gd name="connsiteY369" fmla="*/ 2115 h 9979"/>
                <a:gd name="connsiteX370" fmla="*/ 7684 w 10000"/>
                <a:gd name="connsiteY370" fmla="*/ 2102 h 9979"/>
                <a:gd name="connsiteX371" fmla="*/ 7721 w 10000"/>
                <a:gd name="connsiteY371" fmla="*/ 2075 h 9979"/>
                <a:gd name="connsiteX372" fmla="*/ 7739 w 10000"/>
                <a:gd name="connsiteY372" fmla="*/ 2037 h 9979"/>
                <a:gd name="connsiteX373" fmla="*/ 7745 w 10000"/>
                <a:gd name="connsiteY373" fmla="*/ 1983 h 9979"/>
                <a:gd name="connsiteX374" fmla="*/ 7733 w 10000"/>
                <a:gd name="connsiteY374" fmla="*/ 1922 h 9979"/>
                <a:gd name="connsiteX375" fmla="*/ 7721 w 10000"/>
                <a:gd name="connsiteY375" fmla="*/ 1867 h 9979"/>
                <a:gd name="connsiteX376" fmla="*/ 7709 w 10000"/>
                <a:gd name="connsiteY376" fmla="*/ 1823 h 9979"/>
                <a:gd name="connsiteX377" fmla="*/ 7715 w 10000"/>
                <a:gd name="connsiteY377" fmla="*/ 1775 h 9979"/>
                <a:gd name="connsiteX378" fmla="*/ 7727 w 10000"/>
                <a:gd name="connsiteY378" fmla="*/ 1721 h 9979"/>
                <a:gd name="connsiteX379" fmla="*/ 7745 w 10000"/>
                <a:gd name="connsiteY379" fmla="*/ 1653 h 9979"/>
                <a:gd name="connsiteX380" fmla="*/ 7770 w 10000"/>
                <a:gd name="connsiteY380" fmla="*/ 1582 h 9979"/>
                <a:gd name="connsiteX381" fmla="*/ 7788 w 10000"/>
                <a:gd name="connsiteY381" fmla="*/ 1521 h 9979"/>
                <a:gd name="connsiteX382" fmla="*/ 7803 w 10000"/>
                <a:gd name="connsiteY382" fmla="*/ 1466 h 9979"/>
                <a:gd name="connsiteX383" fmla="*/ 7821 w 10000"/>
                <a:gd name="connsiteY383" fmla="*/ 1375 h 9979"/>
                <a:gd name="connsiteX384" fmla="*/ 7834 w 10000"/>
                <a:gd name="connsiteY384" fmla="*/ 1273 h 9979"/>
                <a:gd name="connsiteX385" fmla="*/ 7858 w 10000"/>
                <a:gd name="connsiteY385" fmla="*/ 1168 h 9979"/>
                <a:gd name="connsiteX386" fmla="*/ 7876 w 10000"/>
                <a:gd name="connsiteY386" fmla="*/ 1106 h 9979"/>
                <a:gd name="connsiteX387" fmla="*/ 8217 w 10000"/>
                <a:gd name="connsiteY387" fmla="*/ 4073 h 9979"/>
                <a:gd name="connsiteX388" fmla="*/ 7907 w 10000"/>
                <a:gd name="connsiteY388" fmla="*/ 1038 h 9979"/>
                <a:gd name="connsiteX389" fmla="*/ 7931 w 10000"/>
                <a:gd name="connsiteY389" fmla="*/ 997 h 9979"/>
                <a:gd name="connsiteX390" fmla="*/ 7968 w 10000"/>
                <a:gd name="connsiteY390" fmla="*/ 960 h 9979"/>
                <a:gd name="connsiteX391" fmla="*/ 7288 w 10000"/>
                <a:gd name="connsiteY391" fmla="*/ 4031 h 9979"/>
                <a:gd name="connsiteX392" fmla="*/ 8185 w 10000"/>
                <a:gd name="connsiteY392" fmla="*/ 3454 h 9979"/>
                <a:gd name="connsiteX393" fmla="*/ 8026 w 10000"/>
                <a:gd name="connsiteY393" fmla="*/ 3014 h 9979"/>
                <a:gd name="connsiteX394" fmla="*/ 8136 w 10000"/>
                <a:gd name="connsiteY394" fmla="*/ 3420 h 9979"/>
                <a:gd name="connsiteX395" fmla="*/ 8185 w 10000"/>
                <a:gd name="connsiteY395" fmla="*/ 3476 h 9979"/>
                <a:gd name="connsiteX396" fmla="*/ 8130 w 10000"/>
                <a:gd name="connsiteY396" fmla="*/ 3460 h 9979"/>
                <a:gd name="connsiteX397" fmla="*/ 8062 w 10000"/>
                <a:gd name="connsiteY397" fmla="*/ 3257 h 9979"/>
                <a:gd name="connsiteX398" fmla="*/ 8593 w 10000"/>
                <a:gd name="connsiteY398" fmla="*/ 2949 h 9979"/>
                <a:gd name="connsiteX399" fmla="*/ 7968 w 10000"/>
                <a:gd name="connsiteY399" fmla="*/ 3522 h 9979"/>
                <a:gd name="connsiteX400" fmla="*/ 8156 w 10000"/>
                <a:gd name="connsiteY400" fmla="*/ 3920 h 9979"/>
                <a:gd name="connsiteX401" fmla="*/ 8230 w 10000"/>
                <a:gd name="connsiteY401" fmla="*/ 3412 h 9979"/>
                <a:gd name="connsiteX402" fmla="*/ 7699 w 10000"/>
                <a:gd name="connsiteY402" fmla="*/ 3817 h 9979"/>
                <a:gd name="connsiteX403" fmla="*/ 7876 w 10000"/>
                <a:gd name="connsiteY403" fmla="*/ 3498 h 9979"/>
                <a:gd name="connsiteX404" fmla="*/ 7953 w 10000"/>
                <a:gd name="connsiteY404" fmla="*/ 3165 h 9979"/>
                <a:gd name="connsiteX405" fmla="*/ 8038 w 10000"/>
                <a:gd name="connsiteY405" fmla="*/ 3529 h 9979"/>
                <a:gd name="connsiteX406" fmla="*/ 7702 w 10000"/>
                <a:gd name="connsiteY406" fmla="*/ 3357 h 9979"/>
                <a:gd name="connsiteX407" fmla="*/ 7874 w 10000"/>
                <a:gd name="connsiteY407" fmla="*/ 2861 h 9979"/>
                <a:gd name="connsiteX408" fmla="*/ 8374 w 10000"/>
                <a:gd name="connsiteY408" fmla="*/ 3617 h 9979"/>
                <a:gd name="connsiteX409" fmla="*/ 8105 w 10000"/>
                <a:gd name="connsiteY409" fmla="*/ 3416 h 9979"/>
                <a:gd name="connsiteX0" fmla="*/ 7776 w 10000"/>
                <a:gd name="connsiteY0" fmla="*/ 351 h 10000"/>
                <a:gd name="connsiteX1" fmla="*/ 7782 w 10000"/>
                <a:gd name="connsiteY1" fmla="*/ 338 h 10000"/>
                <a:gd name="connsiteX2" fmla="*/ 7797 w 10000"/>
                <a:gd name="connsiteY2" fmla="*/ 304 h 10000"/>
                <a:gd name="connsiteX3" fmla="*/ 7828 w 10000"/>
                <a:gd name="connsiteY3" fmla="*/ 256 h 10000"/>
                <a:gd name="connsiteX4" fmla="*/ 7858 w 10000"/>
                <a:gd name="connsiteY4" fmla="*/ 208 h 10000"/>
                <a:gd name="connsiteX5" fmla="*/ 7888 w 10000"/>
                <a:gd name="connsiteY5" fmla="*/ 147 h 10000"/>
                <a:gd name="connsiteX6" fmla="*/ 7925 w 10000"/>
                <a:gd name="connsiteY6" fmla="*/ 103 h 10000"/>
                <a:gd name="connsiteX7" fmla="*/ 7949 w 10000"/>
                <a:gd name="connsiteY7" fmla="*/ 55 h 10000"/>
                <a:gd name="connsiteX8" fmla="*/ 7974 w 10000"/>
                <a:gd name="connsiteY8" fmla="*/ 28 h 10000"/>
                <a:gd name="connsiteX9" fmla="*/ 8007 w 10000"/>
                <a:gd name="connsiteY9" fmla="*/ 1 h 10000"/>
                <a:gd name="connsiteX10" fmla="*/ 7172 w 10000"/>
                <a:gd name="connsiteY10" fmla="*/ 2922 h 10000"/>
                <a:gd name="connsiteX11" fmla="*/ 8318 w 10000"/>
                <a:gd name="connsiteY11" fmla="*/ 3955 h 10000"/>
                <a:gd name="connsiteX12" fmla="*/ 8409 w 10000"/>
                <a:gd name="connsiteY12" fmla="*/ 3555 h 10000"/>
                <a:gd name="connsiteX13" fmla="*/ 8264 w 10000"/>
                <a:gd name="connsiteY13" fmla="*/ 3229 h 10000"/>
                <a:gd name="connsiteX14" fmla="*/ 8930 w 10000"/>
                <a:gd name="connsiteY14" fmla="*/ 3465 h 10000"/>
                <a:gd name="connsiteX15" fmla="*/ 8610 w 10000"/>
                <a:gd name="connsiteY15" fmla="*/ 3128 h 10000"/>
                <a:gd name="connsiteX16" fmla="*/ 9068 w 10000"/>
                <a:gd name="connsiteY16" fmla="*/ 3875 h 10000"/>
                <a:gd name="connsiteX17" fmla="*/ 8403 w 10000"/>
                <a:gd name="connsiteY17" fmla="*/ 3591 h 10000"/>
                <a:gd name="connsiteX18" fmla="*/ 8971 w 10000"/>
                <a:gd name="connsiteY18" fmla="*/ 3255 h 10000"/>
                <a:gd name="connsiteX19" fmla="*/ 8900 w 10000"/>
                <a:gd name="connsiteY19" fmla="*/ 2937 h 10000"/>
                <a:gd name="connsiteX20" fmla="*/ 8803 w 10000"/>
                <a:gd name="connsiteY20" fmla="*/ 3297 h 10000"/>
                <a:gd name="connsiteX21" fmla="*/ 8830 w 10000"/>
                <a:gd name="connsiteY21" fmla="*/ 3062 h 10000"/>
                <a:gd name="connsiteX22" fmla="*/ 9214 w 10000"/>
                <a:gd name="connsiteY22" fmla="*/ 3607 h 10000"/>
                <a:gd name="connsiteX23" fmla="*/ 9254 w 10000"/>
                <a:gd name="connsiteY23" fmla="*/ 2299 h 10000"/>
                <a:gd name="connsiteX24" fmla="*/ 9418 w 10000"/>
                <a:gd name="connsiteY24" fmla="*/ 2441 h 10000"/>
                <a:gd name="connsiteX25" fmla="*/ 8903 w 10000"/>
                <a:gd name="connsiteY25" fmla="*/ 2692 h 10000"/>
                <a:gd name="connsiteX26" fmla="*/ 9298 w 10000"/>
                <a:gd name="connsiteY26" fmla="*/ 2634 h 10000"/>
                <a:gd name="connsiteX27" fmla="*/ 9241 w 10000"/>
                <a:gd name="connsiteY27" fmla="*/ 2517 h 10000"/>
                <a:gd name="connsiteX28" fmla="*/ 9753 w 10000"/>
                <a:gd name="connsiteY28" fmla="*/ 1663 h 10000"/>
                <a:gd name="connsiteX29" fmla="*/ 9845 w 10000"/>
                <a:gd name="connsiteY29" fmla="*/ 2058 h 10000"/>
                <a:gd name="connsiteX30" fmla="*/ 9747 w 10000"/>
                <a:gd name="connsiteY30" fmla="*/ 2113 h 10000"/>
                <a:gd name="connsiteX31" fmla="*/ 9723 w 10000"/>
                <a:gd name="connsiteY31" fmla="*/ 2348 h 10000"/>
                <a:gd name="connsiteX32" fmla="*/ 9567 w 10000"/>
                <a:gd name="connsiteY32" fmla="*/ 2535 h 10000"/>
                <a:gd name="connsiteX33" fmla="*/ 9400 w 10000"/>
                <a:gd name="connsiteY33" fmla="*/ 2911 h 10000"/>
                <a:gd name="connsiteX34" fmla="*/ 9147 w 10000"/>
                <a:gd name="connsiteY34" fmla="*/ 3220 h 10000"/>
                <a:gd name="connsiteX35" fmla="*/ 9101 w 10000"/>
                <a:gd name="connsiteY35" fmla="*/ 3380 h 10000"/>
                <a:gd name="connsiteX36" fmla="*/ 9269 w 10000"/>
                <a:gd name="connsiteY36" fmla="*/ 3582 h 10000"/>
                <a:gd name="connsiteX37" fmla="*/ 9394 w 10000"/>
                <a:gd name="connsiteY37" fmla="*/ 3775 h 10000"/>
                <a:gd name="connsiteX38" fmla="*/ 9357 w 10000"/>
                <a:gd name="connsiteY38" fmla="*/ 4051 h 10000"/>
                <a:gd name="connsiteX39" fmla="*/ 9381 w 10000"/>
                <a:gd name="connsiteY39" fmla="*/ 4274 h 10000"/>
                <a:gd name="connsiteX40" fmla="*/ 9232 w 10000"/>
                <a:gd name="connsiteY40" fmla="*/ 4198 h 10000"/>
                <a:gd name="connsiteX41" fmla="*/ 9183 w 10000"/>
                <a:gd name="connsiteY41" fmla="*/ 4267 h 10000"/>
                <a:gd name="connsiteX42" fmla="*/ 9052 w 10000"/>
                <a:gd name="connsiteY42" fmla="*/ 4220 h 10000"/>
                <a:gd name="connsiteX43" fmla="*/ 8979 w 10000"/>
                <a:gd name="connsiteY43" fmla="*/ 4406 h 10000"/>
                <a:gd name="connsiteX44" fmla="*/ 9107 w 10000"/>
                <a:gd name="connsiteY44" fmla="*/ 4433 h 10000"/>
                <a:gd name="connsiteX45" fmla="*/ 9232 w 10000"/>
                <a:gd name="connsiteY45" fmla="*/ 4621 h 10000"/>
                <a:gd name="connsiteX46" fmla="*/ 9214 w 10000"/>
                <a:gd name="connsiteY46" fmla="*/ 4903 h 10000"/>
                <a:gd name="connsiteX47" fmla="*/ 9321 w 10000"/>
                <a:gd name="connsiteY47" fmla="*/ 5071 h 10000"/>
                <a:gd name="connsiteX48" fmla="*/ 9327 w 10000"/>
                <a:gd name="connsiteY48" fmla="*/ 5173 h 10000"/>
                <a:gd name="connsiteX49" fmla="*/ 9418 w 10000"/>
                <a:gd name="connsiteY49" fmla="*/ 5193 h 10000"/>
                <a:gd name="connsiteX50" fmla="*/ 9659 w 10000"/>
                <a:gd name="connsiteY50" fmla="*/ 4984 h 10000"/>
                <a:gd name="connsiteX51" fmla="*/ 9778 w 10000"/>
                <a:gd name="connsiteY51" fmla="*/ 5210 h 10000"/>
                <a:gd name="connsiteX52" fmla="*/ 9884 w 10000"/>
                <a:gd name="connsiteY52" fmla="*/ 5437 h 10000"/>
                <a:gd name="connsiteX53" fmla="*/ 10000 w 10000"/>
                <a:gd name="connsiteY53" fmla="*/ 5513 h 10000"/>
                <a:gd name="connsiteX54" fmla="*/ 10000 w 10000"/>
                <a:gd name="connsiteY54" fmla="*/ 5673 h 10000"/>
                <a:gd name="connsiteX55" fmla="*/ 9869 w 10000"/>
                <a:gd name="connsiteY55" fmla="*/ 5848 h 10000"/>
                <a:gd name="connsiteX56" fmla="*/ 9717 w 10000"/>
                <a:gd name="connsiteY56" fmla="*/ 6011 h 10000"/>
                <a:gd name="connsiteX57" fmla="*/ 9561 w 10000"/>
                <a:gd name="connsiteY57" fmla="*/ 5978 h 10000"/>
                <a:gd name="connsiteX58" fmla="*/ 9549 w 10000"/>
                <a:gd name="connsiteY58" fmla="*/ 6103 h 10000"/>
                <a:gd name="connsiteX59" fmla="*/ 9449 w 10000"/>
                <a:gd name="connsiteY59" fmla="*/ 6157 h 10000"/>
                <a:gd name="connsiteX60" fmla="*/ 9238 w 10000"/>
                <a:gd name="connsiteY60" fmla="*/ 6225 h 10000"/>
                <a:gd name="connsiteX61" fmla="*/ 9083 w 10000"/>
                <a:gd name="connsiteY61" fmla="*/ 6425 h 10000"/>
                <a:gd name="connsiteX62" fmla="*/ 8921 w 10000"/>
                <a:gd name="connsiteY62" fmla="*/ 6573 h 10000"/>
                <a:gd name="connsiteX63" fmla="*/ 8787 w 10000"/>
                <a:gd name="connsiteY63" fmla="*/ 6814 h 10000"/>
                <a:gd name="connsiteX64" fmla="*/ 8650 w 10000"/>
                <a:gd name="connsiteY64" fmla="*/ 6594 h 10000"/>
                <a:gd name="connsiteX65" fmla="*/ 8525 w 10000"/>
                <a:gd name="connsiteY65" fmla="*/ 6491 h 10000"/>
                <a:gd name="connsiteX66" fmla="*/ 8434 w 10000"/>
                <a:gd name="connsiteY66" fmla="*/ 6587 h 10000"/>
                <a:gd name="connsiteX67" fmla="*/ 8495 w 10000"/>
                <a:gd name="connsiteY67" fmla="*/ 6662 h 10000"/>
                <a:gd name="connsiteX68" fmla="*/ 8495 w 10000"/>
                <a:gd name="connsiteY68" fmla="*/ 6882 h 10000"/>
                <a:gd name="connsiteX69" fmla="*/ 8565 w 10000"/>
                <a:gd name="connsiteY69" fmla="*/ 7070 h 10000"/>
                <a:gd name="connsiteX70" fmla="*/ 8464 w 10000"/>
                <a:gd name="connsiteY70" fmla="*/ 7250 h 10000"/>
                <a:gd name="connsiteX71" fmla="*/ 8440 w 10000"/>
                <a:gd name="connsiteY71" fmla="*/ 7175 h 10000"/>
                <a:gd name="connsiteX72" fmla="*/ 8236 w 10000"/>
                <a:gd name="connsiteY72" fmla="*/ 7168 h 10000"/>
                <a:gd name="connsiteX73" fmla="*/ 8093 w 10000"/>
                <a:gd name="connsiteY73" fmla="*/ 7022 h 10000"/>
                <a:gd name="connsiteX74" fmla="*/ 8044 w 10000"/>
                <a:gd name="connsiteY74" fmla="*/ 6814 h 10000"/>
                <a:gd name="connsiteX75" fmla="*/ 7943 w 10000"/>
                <a:gd name="connsiteY75" fmla="*/ 6675 h 10000"/>
                <a:gd name="connsiteX76" fmla="*/ 7864 w 10000"/>
                <a:gd name="connsiteY76" fmla="*/ 6518 h 10000"/>
                <a:gd name="connsiteX77" fmla="*/ 7788 w 10000"/>
                <a:gd name="connsiteY77" fmla="*/ 6471 h 10000"/>
                <a:gd name="connsiteX78" fmla="*/ 7727 w 10000"/>
                <a:gd name="connsiteY78" fmla="*/ 6573 h 10000"/>
                <a:gd name="connsiteX79" fmla="*/ 7636 w 10000"/>
                <a:gd name="connsiteY79" fmla="*/ 6580 h 10000"/>
                <a:gd name="connsiteX80" fmla="*/ 7523 w 10000"/>
                <a:gd name="connsiteY80" fmla="*/ 6662 h 10000"/>
                <a:gd name="connsiteX81" fmla="*/ 7553 w 10000"/>
                <a:gd name="connsiteY81" fmla="*/ 6892 h 10000"/>
                <a:gd name="connsiteX82" fmla="*/ 7438 w 10000"/>
                <a:gd name="connsiteY82" fmla="*/ 6941 h 10000"/>
                <a:gd name="connsiteX83" fmla="*/ 7355 w 10000"/>
                <a:gd name="connsiteY83" fmla="*/ 6907 h 10000"/>
                <a:gd name="connsiteX84" fmla="*/ 7270 w 10000"/>
                <a:gd name="connsiteY84" fmla="*/ 7029 h 10000"/>
                <a:gd name="connsiteX85" fmla="*/ 7151 w 10000"/>
                <a:gd name="connsiteY85" fmla="*/ 7022 h 10000"/>
                <a:gd name="connsiteX86" fmla="*/ 6996 w 10000"/>
                <a:gd name="connsiteY86" fmla="*/ 7209 h 10000"/>
                <a:gd name="connsiteX87" fmla="*/ 6849 w 10000"/>
                <a:gd name="connsiteY87" fmla="*/ 7222 h 10000"/>
                <a:gd name="connsiteX88" fmla="*/ 6798 w 10000"/>
                <a:gd name="connsiteY88" fmla="*/ 6961 h 10000"/>
                <a:gd name="connsiteX89" fmla="*/ 6651 w 10000"/>
                <a:gd name="connsiteY89" fmla="*/ 6948 h 10000"/>
                <a:gd name="connsiteX90" fmla="*/ 6575 w 10000"/>
                <a:gd name="connsiteY90" fmla="*/ 7090 h 10000"/>
                <a:gd name="connsiteX91" fmla="*/ 6557 w 10000"/>
                <a:gd name="connsiteY91" fmla="*/ 7256 h 10000"/>
                <a:gd name="connsiteX92" fmla="*/ 6459 w 10000"/>
                <a:gd name="connsiteY92" fmla="*/ 7391 h 10000"/>
                <a:gd name="connsiteX93" fmla="*/ 6496 w 10000"/>
                <a:gd name="connsiteY93" fmla="*/ 7531 h 10000"/>
                <a:gd name="connsiteX94" fmla="*/ 6450 w 10000"/>
                <a:gd name="connsiteY94" fmla="*/ 7612 h 10000"/>
                <a:gd name="connsiteX95" fmla="*/ 6658 w 10000"/>
                <a:gd name="connsiteY95" fmla="*/ 7909 h 10000"/>
                <a:gd name="connsiteX96" fmla="*/ 6322 w 10000"/>
                <a:gd name="connsiteY96" fmla="*/ 8054 h 10000"/>
                <a:gd name="connsiteX97" fmla="*/ 6137 w 10000"/>
                <a:gd name="connsiteY97" fmla="*/ 8054 h 10000"/>
                <a:gd name="connsiteX98" fmla="*/ 5874 w 10000"/>
                <a:gd name="connsiteY98" fmla="*/ 8161 h 10000"/>
                <a:gd name="connsiteX99" fmla="*/ 5728 w 10000"/>
                <a:gd name="connsiteY99" fmla="*/ 8565 h 10000"/>
                <a:gd name="connsiteX100" fmla="*/ 5491 w 10000"/>
                <a:gd name="connsiteY100" fmla="*/ 8664 h 10000"/>
                <a:gd name="connsiteX101" fmla="*/ 5381 w 10000"/>
                <a:gd name="connsiteY101" fmla="*/ 8610 h 10000"/>
                <a:gd name="connsiteX102" fmla="*/ 5274 w 10000"/>
                <a:gd name="connsiteY102" fmla="*/ 8811 h 10000"/>
                <a:gd name="connsiteX103" fmla="*/ 5101 w 10000"/>
                <a:gd name="connsiteY103" fmla="*/ 8745 h 10000"/>
                <a:gd name="connsiteX104" fmla="*/ 4939 w 10000"/>
                <a:gd name="connsiteY104" fmla="*/ 8947 h 10000"/>
                <a:gd name="connsiteX105" fmla="*/ 4878 w 10000"/>
                <a:gd name="connsiteY105" fmla="*/ 9220 h 10000"/>
                <a:gd name="connsiteX106" fmla="*/ 4576 w 10000"/>
                <a:gd name="connsiteY106" fmla="*/ 9677 h 10000"/>
                <a:gd name="connsiteX107" fmla="*/ 4445 w 10000"/>
                <a:gd name="connsiteY107" fmla="*/ 9800 h 10000"/>
                <a:gd name="connsiteX108" fmla="*/ 4357 w 10000"/>
                <a:gd name="connsiteY108" fmla="*/ 9704 h 10000"/>
                <a:gd name="connsiteX109" fmla="*/ 4080 w 10000"/>
                <a:gd name="connsiteY109" fmla="*/ 9758 h 10000"/>
                <a:gd name="connsiteX110" fmla="*/ 3955 w 10000"/>
                <a:gd name="connsiteY110" fmla="*/ 9577 h 10000"/>
                <a:gd name="connsiteX111" fmla="*/ 3775 w 10000"/>
                <a:gd name="connsiteY111" fmla="*/ 9570 h 10000"/>
                <a:gd name="connsiteX112" fmla="*/ 3641 w 10000"/>
                <a:gd name="connsiteY112" fmla="*/ 9435 h 10000"/>
                <a:gd name="connsiteX113" fmla="*/ 3757 w 10000"/>
                <a:gd name="connsiteY113" fmla="*/ 9183 h 10000"/>
                <a:gd name="connsiteX114" fmla="*/ 3803 w 10000"/>
                <a:gd name="connsiteY114" fmla="*/ 9019 h 10000"/>
                <a:gd name="connsiteX115" fmla="*/ 3702 w 10000"/>
                <a:gd name="connsiteY115" fmla="*/ 8859 h 10000"/>
                <a:gd name="connsiteX116" fmla="*/ 3504 w 10000"/>
                <a:gd name="connsiteY116" fmla="*/ 8920 h 10000"/>
                <a:gd name="connsiteX117" fmla="*/ 3397 w 10000"/>
                <a:gd name="connsiteY117" fmla="*/ 9189 h 10000"/>
                <a:gd name="connsiteX118" fmla="*/ 3355 w 10000"/>
                <a:gd name="connsiteY118" fmla="*/ 9656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2 h 10000"/>
                <a:gd name="connsiteX124" fmla="*/ 2663 w 10000"/>
                <a:gd name="connsiteY124" fmla="*/ 9377 h 10000"/>
                <a:gd name="connsiteX125" fmla="*/ 2663 w 10000"/>
                <a:gd name="connsiteY125" fmla="*/ 9012 h 10000"/>
                <a:gd name="connsiteX126" fmla="*/ 2526 w 10000"/>
                <a:gd name="connsiteY126" fmla="*/ 8880 h 10000"/>
                <a:gd name="connsiteX127" fmla="*/ 2297 w 10000"/>
                <a:gd name="connsiteY127" fmla="*/ 8886 h 10000"/>
                <a:gd name="connsiteX128" fmla="*/ 2005 w 10000"/>
                <a:gd name="connsiteY128" fmla="*/ 9206 h 10000"/>
                <a:gd name="connsiteX129" fmla="*/ 1597 w 10000"/>
                <a:gd name="connsiteY129" fmla="*/ 9206 h 10000"/>
                <a:gd name="connsiteX130" fmla="*/ 1344 w 10000"/>
                <a:gd name="connsiteY130" fmla="*/ 9059 h 10000"/>
                <a:gd name="connsiteX131" fmla="*/ 1356 w 10000"/>
                <a:gd name="connsiteY131" fmla="*/ 8852 h 10000"/>
                <a:gd name="connsiteX132" fmla="*/ 1152 w 10000"/>
                <a:gd name="connsiteY132" fmla="*/ 8838 h 10000"/>
                <a:gd name="connsiteX133" fmla="*/ 920 w 10000"/>
                <a:gd name="connsiteY133" fmla="*/ 8610 h 10000"/>
                <a:gd name="connsiteX134" fmla="*/ 1069 w 10000"/>
                <a:gd name="connsiteY134" fmla="*/ 8375 h 10000"/>
                <a:gd name="connsiteX135" fmla="*/ 1207 w 10000"/>
                <a:gd name="connsiteY135" fmla="*/ 8330 h 10000"/>
                <a:gd name="connsiteX136" fmla="*/ 1146 w 10000"/>
                <a:gd name="connsiteY136" fmla="*/ 8103 h 10000"/>
                <a:gd name="connsiteX137" fmla="*/ 902 w 10000"/>
                <a:gd name="connsiteY137" fmla="*/ 8007 h 10000"/>
                <a:gd name="connsiteX138" fmla="*/ 619 w 10000"/>
                <a:gd name="connsiteY138" fmla="*/ 8048 h 10000"/>
                <a:gd name="connsiteX139" fmla="*/ 475 w 10000"/>
                <a:gd name="connsiteY139" fmla="*/ 8235 h 10000"/>
                <a:gd name="connsiteX140" fmla="*/ 338 w 10000"/>
                <a:gd name="connsiteY140" fmla="*/ 8215 h 10000"/>
                <a:gd name="connsiteX141" fmla="*/ 104 w 10000"/>
                <a:gd name="connsiteY141" fmla="*/ 7909 h 10000"/>
                <a:gd name="connsiteX142" fmla="*/ 0 w 10000"/>
                <a:gd name="connsiteY142" fmla="*/ 7578 h 10000"/>
                <a:gd name="connsiteX143" fmla="*/ 55 w 10000"/>
                <a:gd name="connsiteY143" fmla="*/ 7384 h 10000"/>
                <a:gd name="connsiteX144" fmla="*/ 30 w 10000"/>
                <a:gd name="connsiteY144" fmla="*/ 6961 h 10000"/>
                <a:gd name="connsiteX145" fmla="*/ 43 w 10000"/>
                <a:gd name="connsiteY145" fmla="*/ 6968 h 10000"/>
                <a:gd name="connsiteX146" fmla="*/ 91 w 10000"/>
                <a:gd name="connsiteY146" fmla="*/ 6968 h 10000"/>
                <a:gd name="connsiteX147" fmla="*/ 158 w 10000"/>
                <a:gd name="connsiteY147" fmla="*/ 6975 h 10000"/>
                <a:gd name="connsiteX148" fmla="*/ 241 w 10000"/>
                <a:gd name="connsiteY148" fmla="*/ 6988 h 10000"/>
                <a:gd name="connsiteX149" fmla="*/ 332 w 10000"/>
                <a:gd name="connsiteY149" fmla="*/ 6995 h 10000"/>
                <a:gd name="connsiteX150" fmla="*/ 420 w 10000"/>
                <a:gd name="connsiteY150" fmla="*/ 7009 h 10000"/>
                <a:gd name="connsiteX151" fmla="*/ 506 w 10000"/>
                <a:gd name="connsiteY151" fmla="*/ 7022 h 10000"/>
                <a:gd name="connsiteX152" fmla="*/ 576 w 10000"/>
                <a:gd name="connsiteY152" fmla="*/ 7036 h 10000"/>
                <a:gd name="connsiteX153" fmla="*/ 631 w 10000"/>
                <a:gd name="connsiteY153" fmla="*/ 7049 h 10000"/>
                <a:gd name="connsiteX154" fmla="*/ 740 w 10000"/>
                <a:gd name="connsiteY154" fmla="*/ 7077 h 10000"/>
                <a:gd name="connsiteX155" fmla="*/ 847 w 10000"/>
                <a:gd name="connsiteY155" fmla="*/ 7077 h 10000"/>
                <a:gd name="connsiteX156" fmla="*/ 938 w 10000"/>
                <a:gd name="connsiteY156" fmla="*/ 7049 h 10000"/>
                <a:gd name="connsiteX157" fmla="*/ 984 w 10000"/>
                <a:gd name="connsiteY157" fmla="*/ 7029 h 10000"/>
                <a:gd name="connsiteX158" fmla="*/ 1027 w 10000"/>
                <a:gd name="connsiteY158" fmla="*/ 7009 h 10000"/>
                <a:gd name="connsiteX159" fmla="*/ 1069 w 10000"/>
                <a:gd name="connsiteY159" fmla="*/ 7002 h 10000"/>
                <a:gd name="connsiteX160" fmla="*/ 1118 w 10000"/>
                <a:gd name="connsiteY160" fmla="*/ 6995 h 10000"/>
                <a:gd name="connsiteX161" fmla="*/ 1176 w 10000"/>
                <a:gd name="connsiteY161" fmla="*/ 7009 h 10000"/>
                <a:gd name="connsiteX162" fmla="*/ 1255 w 10000"/>
                <a:gd name="connsiteY162" fmla="*/ 7029 h 10000"/>
                <a:gd name="connsiteX163" fmla="*/ 1344 w 10000"/>
                <a:gd name="connsiteY163" fmla="*/ 7043 h 10000"/>
                <a:gd name="connsiteX164" fmla="*/ 1441 w 10000"/>
                <a:gd name="connsiteY164" fmla="*/ 7056 h 10000"/>
                <a:gd name="connsiteX165" fmla="*/ 1517 w 10000"/>
                <a:gd name="connsiteY165" fmla="*/ 7070 h 10000"/>
                <a:gd name="connsiteX166" fmla="*/ 1578 w 10000"/>
                <a:gd name="connsiteY166" fmla="*/ 7070 h 10000"/>
                <a:gd name="connsiteX167" fmla="*/ 1651 w 10000"/>
                <a:gd name="connsiteY167" fmla="*/ 7077 h 10000"/>
                <a:gd name="connsiteX168" fmla="*/ 1706 w 10000"/>
                <a:gd name="connsiteY168" fmla="*/ 7097 h 10000"/>
                <a:gd name="connsiteX169" fmla="*/ 1752 w 10000"/>
                <a:gd name="connsiteY169" fmla="*/ 7127 h 10000"/>
                <a:gd name="connsiteX170" fmla="*/ 1795 w 10000"/>
                <a:gd name="connsiteY170" fmla="*/ 7175 h 10000"/>
                <a:gd name="connsiteX171" fmla="*/ 1849 w 10000"/>
                <a:gd name="connsiteY171" fmla="*/ 7229 h 10000"/>
                <a:gd name="connsiteX172" fmla="*/ 1907 w 10000"/>
                <a:gd name="connsiteY172" fmla="*/ 7277 h 10000"/>
                <a:gd name="connsiteX173" fmla="*/ 1968 w 10000"/>
                <a:gd name="connsiteY173" fmla="*/ 7305 h 10000"/>
                <a:gd name="connsiteX174" fmla="*/ 2029 w 10000"/>
                <a:gd name="connsiteY174" fmla="*/ 7329 h 10000"/>
                <a:gd name="connsiteX175" fmla="*/ 2087 w 10000"/>
                <a:gd name="connsiteY175" fmla="*/ 7363 h 10000"/>
                <a:gd name="connsiteX176" fmla="*/ 2160 w 10000"/>
                <a:gd name="connsiteY176" fmla="*/ 7398 h 10000"/>
                <a:gd name="connsiteX177" fmla="*/ 2252 w 10000"/>
                <a:gd name="connsiteY177" fmla="*/ 7431 h 10000"/>
                <a:gd name="connsiteX178" fmla="*/ 2322 w 10000"/>
                <a:gd name="connsiteY178" fmla="*/ 7445 h 10000"/>
                <a:gd name="connsiteX179" fmla="*/ 2413 w 10000"/>
                <a:gd name="connsiteY179" fmla="*/ 7452 h 10000"/>
                <a:gd name="connsiteX180" fmla="*/ 2502 w 10000"/>
                <a:gd name="connsiteY180" fmla="*/ 7459 h 10000"/>
                <a:gd name="connsiteX181" fmla="*/ 2593 w 10000"/>
                <a:gd name="connsiteY181" fmla="*/ 7459 h 10000"/>
                <a:gd name="connsiteX182" fmla="*/ 2663 w 10000"/>
                <a:gd name="connsiteY182" fmla="*/ 7459 h 10000"/>
                <a:gd name="connsiteX183" fmla="*/ 2718 w 10000"/>
                <a:gd name="connsiteY183" fmla="*/ 7465 h 10000"/>
                <a:gd name="connsiteX184" fmla="*/ 2754 w 10000"/>
                <a:gd name="connsiteY184" fmla="*/ 7479 h 10000"/>
                <a:gd name="connsiteX185" fmla="*/ 2785 w 10000"/>
                <a:gd name="connsiteY185" fmla="*/ 7507 h 10000"/>
                <a:gd name="connsiteX186" fmla="*/ 2815 w 10000"/>
                <a:gd name="connsiteY186" fmla="*/ 7538 h 10000"/>
                <a:gd name="connsiteX187" fmla="*/ 2849 w 10000"/>
                <a:gd name="connsiteY187" fmla="*/ 7565 h 10000"/>
                <a:gd name="connsiteX188" fmla="*/ 2885 w 10000"/>
                <a:gd name="connsiteY188" fmla="*/ 7578 h 10000"/>
                <a:gd name="connsiteX189" fmla="*/ 2940 w 10000"/>
                <a:gd name="connsiteY189" fmla="*/ 7585 h 10000"/>
                <a:gd name="connsiteX190" fmla="*/ 3001 w 10000"/>
                <a:gd name="connsiteY190" fmla="*/ 7572 h 10000"/>
                <a:gd name="connsiteX191" fmla="*/ 3053 w 10000"/>
                <a:gd name="connsiteY191" fmla="*/ 7538 h 10000"/>
                <a:gd name="connsiteX192" fmla="*/ 3120 w 10000"/>
                <a:gd name="connsiteY192" fmla="*/ 7479 h 10000"/>
                <a:gd name="connsiteX193" fmla="*/ 3193 w 10000"/>
                <a:gd name="connsiteY193" fmla="*/ 7411 h 10000"/>
                <a:gd name="connsiteX194" fmla="*/ 3269 w 10000"/>
                <a:gd name="connsiteY194" fmla="*/ 7356 h 10000"/>
                <a:gd name="connsiteX195" fmla="*/ 3361 w 10000"/>
                <a:gd name="connsiteY195" fmla="*/ 7308 h 10000"/>
                <a:gd name="connsiteX196" fmla="*/ 3455 w 10000"/>
                <a:gd name="connsiteY196" fmla="*/ 7263 h 10000"/>
                <a:gd name="connsiteX197" fmla="*/ 3547 w 10000"/>
                <a:gd name="connsiteY197" fmla="*/ 7216 h 10000"/>
                <a:gd name="connsiteX198" fmla="*/ 3653 w 10000"/>
                <a:gd name="connsiteY198" fmla="*/ 7161 h 10000"/>
                <a:gd name="connsiteX199" fmla="*/ 3781 w 10000"/>
                <a:gd name="connsiteY199" fmla="*/ 7107 h 10000"/>
                <a:gd name="connsiteX200" fmla="*/ 3906 w 10000"/>
                <a:gd name="connsiteY200" fmla="*/ 7070 h 10000"/>
                <a:gd name="connsiteX201" fmla="*/ 4037 w 10000"/>
                <a:gd name="connsiteY201" fmla="*/ 7043 h 10000"/>
                <a:gd name="connsiteX202" fmla="*/ 4098 w 10000"/>
                <a:gd name="connsiteY202" fmla="*/ 7036 h 10000"/>
                <a:gd name="connsiteX203" fmla="*/ 4135 w 10000"/>
                <a:gd name="connsiteY203" fmla="*/ 7036 h 10000"/>
                <a:gd name="connsiteX204" fmla="*/ 4153 w 10000"/>
                <a:gd name="connsiteY204" fmla="*/ 7043 h 10000"/>
                <a:gd name="connsiteX205" fmla="*/ 4165 w 10000"/>
                <a:gd name="connsiteY205" fmla="*/ 7043 h 10000"/>
                <a:gd name="connsiteX206" fmla="*/ 4177 w 10000"/>
                <a:gd name="connsiteY206" fmla="*/ 7049 h 10000"/>
                <a:gd name="connsiteX207" fmla="*/ 4199 w 10000"/>
                <a:gd name="connsiteY207" fmla="*/ 7049 h 10000"/>
                <a:gd name="connsiteX208" fmla="*/ 4241 w 10000"/>
                <a:gd name="connsiteY208" fmla="*/ 7049 h 10000"/>
                <a:gd name="connsiteX209" fmla="*/ 4321 w 10000"/>
                <a:gd name="connsiteY209" fmla="*/ 7043 h 10000"/>
                <a:gd name="connsiteX210" fmla="*/ 4458 w 10000"/>
                <a:gd name="connsiteY210" fmla="*/ 7029 h 10000"/>
                <a:gd name="connsiteX211" fmla="*/ 4564 w 10000"/>
                <a:gd name="connsiteY211" fmla="*/ 7015 h 10000"/>
                <a:gd name="connsiteX212" fmla="*/ 4650 w 10000"/>
                <a:gd name="connsiteY212" fmla="*/ 6995 h 10000"/>
                <a:gd name="connsiteX213" fmla="*/ 4717 w 10000"/>
                <a:gd name="connsiteY213" fmla="*/ 6975 h 10000"/>
                <a:gd name="connsiteX214" fmla="*/ 4756 w 10000"/>
                <a:gd name="connsiteY214" fmla="*/ 6954 h 10000"/>
                <a:gd name="connsiteX215" fmla="*/ 4787 w 10000"/>
                <a:gd name="connsiteY215" fmla="*/ 6927 h 10000"/>
                <a:gd name="connsiteX216" fmla="*/ 4805 w 10000"/>
                <a:gd name="connsiteY216" fmla="*/ 6892 h 10000"/>
                <a:gd name="connsiteX217" fmla="*/ 4817 w 10000"/>
                <a:gd name="connsiteY217" fmla="*/ 6875 h 10000"/>
                <a:gd name="connsiteX218" fmla="*/ 4842 w 10000"/>
                <a:gd name="connsiteY218" fmla="*/ 6855 h 10000"/>
                <a:gd name="connsiteX219" fmla="*/ 4884 w 10000"/>
                <a:gd name="connsiteY219" fmla="*/ 6835 h 10000"/>
                <a:gd name="connsiteX220" fmla="*/ 4942 w 10000"/>
                <a:gd name="connsiteY220" fmla="*/ 6821 h 10000"/>
                <a:gd name="connsiteX221" fmla="*/ 4997 w 10000"/>
                <a:gd name="connsiteY221" fmla="*/ 6794 h 10000"/>
                <a:gd name="connsiteX222" fmla="*/ 5046 w 10000"/>
                <a:gd name="connsiteY222" fmla="*/ 6753 h 10000"/>
                <a:gd name="connsiteX223" fmla="*/ 5082 w 10000"/>
                <a:gd name="connsiteY223" fmla="*/ 6685 h 10000"/>
                <a:gd name="connsiteX224" fmla="*/ 5101 w 10000"/>
                <a:gd name="connsiteY224" fmla="*/ 6628 h 10000"/>
                <a:gd name="connsiteX225" fmla="*/ 5119 w 10000"/>
                <a:gd name="connsiteY225" fmla="*/ 6573 h 10000"/>
                <a:gd name="connsiteX226" fmla="*/ 5134 w 10000"/>
                <a:gd name="connsiteY226" fmla="*/ 6525 h 10000"/>
                <a:gd name="connsiteX227" fmla="*/ 5171 w 10000"/>
                <a:gd name="connsiteY227" fmla="*/ 6477 h 10000"/>
                <a:gd name="connsiteX228" fmla="*/ 5225 w 10000"/>
                <a:gd name="connsiteY228" fmla="*/ 6433 h 10000"/>
                <a:gd name="connsiteX229" fmla="*/ 5293 w 10000"/>
                <a:gd name="connsiteY229" fmla="*/ 6392 h 10000"/>
                <a:gd name="connsiteX230" fmla="*/ 5338 w 10000"/>
                <a:gd name="connsiteY230" fmla="*/ 6358 h 10000"/>
                <a:gd name="connsiteX231" fmla="*/ 5375 w 10000"/>
                <a:gd name="connsiteY231" fmla="*/ 6337 h 10000"/>
                <a:gd name="connsiteX232" fmla="*/ 5399 w 10000"/>
                <a:gd name="connsiteY232" fmla="*/ 6317 h 10000"/>
                <a:gd name="connsiteX233" fmla="*/ 5424 w 10000"/>
                <a:gd name="connsiteY233" fmla="*/ 6297 h 10000"/>
                <a:gd name="connsiteX234" fmla="*/ 5454 w 10000"/>
                <a:gd name="connsiteY234" fmla="*/ 6276 h 10000"/>
                <a:gd name="connsiteX235" fmla="*/ 5497 w 10000"/>
                <a:gd name="connsiteY235" fmla="*/ 6256 h 10000"/>
                <a:gd name="connsiteX236" fmla="*/ 5536 w 10000"/>
                <a:gd name="connsiteY236" fmla="*/ 6232 h 10000"/>
                <a:gd name="connsiteX237" fmla="*/ 5579 w 10000"/>
                <a:gd name="connsiteY237" fmla="*/ 6198 h 10000"/>
                <a:gd name="connsiteX238" fmla="*/ 5597 w 10000"/>
                <a:gd name="connsiteY238" fmla="*/ 6164 h 10000"/>
                <a:gd name="connsiteX239" fmla="*/ 5597 w 10000"/>
                <a:gd name="connsiteY239" fmla="*/ 6130 h 10000"/>
                <a:gd name="connsiteX240" fmla="*/ 5561 w 10000"/>
                <a:gd name="connsiteY240" fmla="*/ 6076 h 10000"/>
                <a:gd name="connsiteX241" fmla="*/ 5512 w 10000"/>
                <a:gd name="connsiteY241" fmla="*/ 6025 h 10000"/>
                <a:gd name="connsiteX242" fmla="*/ 5466 w 10000"/>
                <a:gd name="connsiteY242" fmla="*/ 5964 h 10000"/>
                <a:gd name="connsiteX243" fmla="*/ 5424 w 10000"/>
                <a:gd name="connsiteY243" fmla="*/ 5902 h 10000"/>
                <a:gd name="connsiteX244" fmla="*/ 5399 w 10000"/>
                <a:gd name="connsiteY244" fmla="*/ 5841 h 10000"/>
                <a:gd name="connsiteX245" fmla="*/ 5399 w 10000"/>
                <a:gd name="connsiteY245" fmla="*/ 5775 h 10000"/>
                <a:gd name="connsiteX246" fmla="*/ 5399 w 10000"/>
                <a:gd name="connsiteY246" fmla="*/ 5679 h 10000"/>
                <a:gd name="connsiteX247" fmla="*/ 5411 w 10000"/>
                <a:gd name="connsiteY247" fmla="*/ 5588 h 10000"/>
                <a:gd name="connsiteX248" fmla="*/ 5430 w 10000"/>
                <a:gd name="connsiteY248" fmla="*/ 5506 h 10000"/>
                <a:gd name="connsiteX249" fmla="*/ 5454 w 10000"/>
                <a:gd name="connsiteY249" fmla="*/ 5437 h 10000"/>
                <a:gd name="connsiteX250" fmla="*/ 5503 w 10000"/>
                <a:gd name="connsiteY250" fmla="*/ 5386 h 10000"/>
                <a:gd name="connsiteX251" fmla="*/ 5555 w 10000"/>
                <a:gd name="connsiteY251" fmla="*/ 5359 h 10000"/>
                <a:gd name="connsiteX252" fmla="*/ 5615 w 10000"/>
                <a:gd name="connsiteY252" fmla="*/ 5346 h 10000"/>
                <a:gd name="connsiteX253" fmla="*/ 5676 w 10000"/>
                <a:gd name="connsiteY253" fmla="*/ 5359 h 10000"/>
                <a:gd name="connsiteX254" fmla="*/ 5740 w 10000"/>
                <a:gd name="connsiteY254" fmla="*/ 5400 h 10000"/>
                <a:gd name="connsiteX255" fmla="*/ 5820 w 10000"/>
                <a:gd name="connsiteY255" fmla="*/ 5431 h 10000"/>
                <a:gd name="connsiteX256" fmla="*/ 5902 w 10000"/>
                <a:gd name="connsiteY256" fmla="*/ 5458 h 10000"/>
                <a:gd name="connsiteX257" fmla="*/ 5981 w 10000"/>
                <a:gd name="connsiteY257" fmla="*/ 5465 h 10000"/>
                <a:gd name="connsiteX258" fmla="*/ 6048 w 10000"/>
                <a:gd name="connsiteY258" fmla="*/ 5458 h 10000"/>
                <a:gd name="connsiteX259" fmla="*/ 6100 w 10000"/>
                <a:gd name="connsiteY259" fmla="*/ 5458 h 10000"/>
                <a:gd name="connsiteX260" fmla="*/ 6155 w 10000"/>
                <a:gd name="connsiteY260" fmla="*/ 5451 h 10000"/>
                <a:gd name="connsiteX261" fmla="*/ 6197 w 10000"/>
                <a:gd name="connsiteY261" fmla="*/ 5437 h 10000"/>
                <a:gd name="connsiteX262" fmla="*/ 6234 w 10000"/>
                <a:gd name="connsiteY262" fmla="*/ 5400 h 10000"/>
                <a:gd name="connsiteX263" fmla="*/ 6271 w 10000"/>
                <a:gd name="connsiteY263" fmla="*/ 5346 h 10000"/>
                <a:gd name="connsiteX264" fmla="*/ 6310 w 10000"/>
                <a:gd name="connsiteY264" fmla="*/ 5278 h 10000"/>
                <a:gd name="connsiteX265" fmla="*/ 6353 w 10000"/>
                <a:gd name="connsiteY265" fmla="*/ 5200 h 10000"/>
                <a:gd name="connsiteX266" fmla="*/ 6402 w 10000"/>
                <a:gd name="connsiteY266" fmla="*/ 5132 h 10000"/>
                <a:gd name="connsiteX267" fmla="*/ 6450 w 10000"/>
                <a:gd name="connsiteY267" fmla="*/ 5078 h 10000"/>
                <a:gd name="connsiteX268" fmla="*/ 6490 w 10000"/>
                <a:gd name="connsiteY268" fmla="*/ 5051 h 10000"/>
                <a:gd name="connsiteX269" fmla="*/ 6539 w 10000"/>
                <a:gd name="connsiteY269" fmla="*/ 5037 h 10000"/>
                <a:gd name="connsiteX270" fmla="*/ 6600 w 10000"/>
                <a:gd name="connsiteY270" fmla="*/ 5030 h 10000"/>
                <a:gd name="connsiteX271" fmla="*/ 6670 w 10000"/>
                <a:gd name="connsiteY271" fmla="*/ 5023 h 10000"/>
                <a:gd name="connsiteX272" fmla="*/ 6743 w 10000"/>
                <a:gd name="connsiteY272" fmla="*/ 5017 h 10000"/>
                <a:gd name="connsiteX273" fmla="*/ 6798 w 10000"/>
                <a:gd name="connsiteY273" fmla="*/ 5010 h 10000"/>
                <a:gd name="connsiteX274" fmla="*/ 6834 w 10000"/>
                <a:gd name="connsiteY274" fmla="*/ 4992 h 10000"/>
                <a:gd name="connsiteX275" fmla="*/ 6868 w 10000"/>
                <a:gd name="connsiteY275" fmla="*/ 4964 h 10000"/>
                <a:gd name="connsiteX276" fmla="*/ 6910 w 10000"/>
                <a:gd name="connsiteY276" fmla="*/ 4916 h 10000"/>
                <a:gd name="connsiteX277" fmla="*/ 6959 w 10000"/>
                <a:gd name="connsiteY277" fmla="*/ 4855 h 10000"/>
                <a:gd name="connsiteX278" fmla="*/ 7002 w 10000"/>
                <a:gd name="connsiteY278" fmla="*/ 4801 h 10000"/>
                <a:gd name="connsiteX279" fmla="*/ 7032 w 10000"/>
                <a:gd name="connsiteY279" fmla="*/ 4757 h 10000"/>
                <a:gd name="connsiteX280" fmla="*/ 7041 w 10000"/>
                <a:gd name="connsiteY280" fmla="*/ 4689 h 10000"/>
                <a:gd name="connsiteX281" fmla="*/ 7054 w 10000"/>
                <a:gd name="connsiteY281" fmla="*/ 4607 h 10000"/>
                <a:gd name="connsiteX282" fmla="*/ 7072 w 10000"/>
                <a:gd name="connsiteY282" fmla="*/ 4536 h 10000"/>
                <a:gd name="connsiteX283" fmla="*/ 7102 w 10000"/>
                <a:gd name="connsiteY283" fmla="*/ 4467 h 10000"/>
                <a:gd name="connsiteX284" fmla="*/ 7163 w 10000"/>
                <a:gd name="connsiteY284" fmla="*/ 4399 h 10000"/>
                <a:gd name="connsiteX285" fmla="*/ 7233 w 10000"/>
                <a:gd name="connsiteY285" fmla="*/ 4342 h 10000"/>
                <a:gd name="connsiteX286" fmla="*/ 7319 w 10000"/>
                <a:gd name="connsiteY286" fmla="*/ 4308 h 10000"/>
                <a:gd name="connsiteX287" fmla="*/ 7361 w 10000"/>
                <a:gd name="connsiteY287" fmla="*/ 4287 h 10000"/>
                <a:gd name="connsiteX288" fmla="*/ 7392 w 10000"/>
                <a:gd name="connsiteY288" fmla="*/ 4260 h 10000"/>
                <a:gd name="connsiteX289" fmla="*/ 7413 w 10000"/>
                <a:gd name="connsiteY289" fmla="*/ 4220 h 10000"/>
                <a:gd name="connsiteX290" fmla="*/ 7444 w 10000"/>
                <a:gd name="connsiteY290" fmla="*/ 4185 h 10000"/>
                <a:gd name="connsiteX291" fmla="*/ 7480 w 10000"/>
                <a:gd name="connsiteY291" fmla="*/ 4158 h 10000"/>
                <a:gd name="connsiteX292" fmla="*/ 7523 w 10000"/>
                <a:gd name="connsiteY292" fmla="*/ 4140 h 10000"/>
                <a:gd name="connsiteX293" fmla="*/ 7578 w 10000"/>
                <a:gd name="connsiteY293" fmla="*/ 4106 h 10000"/>
                <a:gd name="connsiteX294" fmla="*/ 7648 w 10000"/>
                <a:gd name="connsiteY294" fmla="*/ 4065 h 10000"/>
                <a:gd name="connsiteX295" fmla="*/ 7721 w 10000"/>
                <a:gd name="connsiteY295" fmla="*/ 4030 h 10000"/>
                <a:gd name="connsiteX296" fmla="*/ 7797 w 10000"/>
                <a:gd name="connsiteY296" fmla="*/ 4010 h 10000"/>
                <a:gd name="connsiteX297" fmla="*/ 7870 w 10000"/>
                <a:gd name="connsiteY297" fmla="*/ 4003 h 10000"/>
                <a:gd name="connsiteX298" fmla="*/ 7943 w 10000"/>
                <a:gd name="connsiteY298" fmla="*/ 4010 h 10000"/>
                <a:gd name="connsiteX299" fmla="*/ 8007 w 10000"/>
                <a:gd name="connsiteY299" fmla="*/ 4030 h 10000"/>
                <a:gd name="connsiteX300" fmla="*/ 8080 w 10000"/>
                <a:gd name="connsiteY300" fmla="*/ 4044 h 10000"/>
                <a:gd name="connsiteX301" fmla="*/ 8135 w 10000"/>
                <a:gd name="connsiteY301" fmla="*/ 4058 h 10000"/>
                <a:gd name="connsiteX302" fmla="*/ 8181 w 10000"/>
                <a:gd name="connsiteY302" fmla="*/ 4058 h 10000"/>
                <a:gd name="connsiteX303" fmla="*/ 8218 w 10000"/>
                <a:gd name="connsiteY303" fmla="*/ 4037 h 10000"/>
                <a:gd name="connsiteX304" fmla="*/ 8248 w 10000"/>
                <a:gd name="connsiteY304" fmla="*/ 3989 h 10000"/>
                <a:gd name="connsiteX305" fmla="*/ 8266 w 10000"/>
                <a:gd name="connsiteY305" fmla="*/ 3949 h 10000"/>
                <a:gd name="connsiteX306" fmla="*/ 8266 w 10000"/>
                <a:gd name="connsiteY306" fmla="*/ 3904 h 10000"/>
                <a:gd name="connsiteX307" fmla="*/ 8248 w 10000"/>
                <a:gd name="connsiteY307" fmla="*/ 3843 h 10000"/>
                <a:gd name="connsiteX308" fmla="*/ 8211 w 10000"/>
                <a:gd name="connsiteY308" fmla="*/ 3796 h 10000"/>
                <a:gd name="connsiteX309" fmla="*/ 8172 w 10000"/>
                <a:gd name="connsiteY309" fmla="*/ 3735 h 10000"/>
                <a:gd name="connsiteX310" fmla="*/ 8111 w 10000"/>
                <a:gd name="connsiteY310" fmla="*/ 3670 h 10000"/>
                <a:gd name="connsiteX311" fmla="*/ 8056 w 10000"/>
                <a:gd name="connsiteY311" fmla="*/ 3609 h 10000"/>
                <a:gd name="connsiteX312" fmla="*/ 8001 w 10000"/>
                <a:gd name="connsiteY312" fmla="*/ 3554 h 10000"/>
                <a:gd name="connsiteX313" fmla="*/ 7956 w 10000"/>
                <a:gd name="connsiteY313" fmla="*/ 3510 h 10000"/>
                <a:gd name="connsiteX314" fmla="*/ 7846 w 10000"/>
                <a:gd name="connsiteY314" fmla="*/ 3421 h 10000"/>
                <a:gd name="connsiteX315" fmla="*/ 7733 w 10000"/>
                <a:gd name="connsiteY315" fmla="*/ 3380 h 10000"/>
                <a:gd name="connsiteX316" fmla="*/ 7690 w 10000"/>
                <a:gd name="connsiteY316" fmla="*/ 3359 h 10000"/>
                <a:gd name="connsiteX317" fmla="*/ 7648 w 10000"/>
                <a:gd name="connsiteY317" fmla="*/ 3332 h 10000"/>
                <a:gd name="connsiteX318" fmla="*/ 7611 w 10000"/>
                <a:gd name="connsiteY318" fmla="*/ 3319 h 10000"/>
                <a:gd name="connsiteX319" fmla="*/ 7572 w 10000"/>
                <a:gd name="connsiteY319" fmla="*/ 3312 h 10000"/>
                <a:gd name="connsiteX320" fmla="*/ 7523 w 10000"/>
                <a:gd name="connsiteY320" fmla="*/ 3332 h 10000"/>
                <a:gd name="connsiteX321" fmla="*/ 7474 w 10000"/>
                <a:gd name="connsiteY321" fmla="*/ 3387 h 10000"/>
                <a:gd name="connsiteX322" fmla="*/ 7431 w 10000"/>
                <a:gd name="connsiteY322" fmla="*/ 3449 h 10000"/>
                <a:gd name="connsiteX323" fmla="*/ 7392 w 10000"/>
                <a:gd name="connsiteY323" fmla="*/ 3503 h 10000"/>
                <a:gd name="connsiteX324" fmla="*/ 7337 w 10000"/>
                <a:gd name="connsiteY324" fmla="*/ 3540 h 10000"/>
                <a:gd name="connsiteX325" fmla="*/ 7294 w 10000"/>
                <a:gd name="connsiteY325" fmla="*/ 3547 h 10000"/>
                <a:gd name="connsiteX326" fmla="*/ 7239 w 10000"/>
                <a:gd name="connsiteY326" fmla="*/ 3534 h 10000"/>
                <a:gd name="connsiteX327" fmla="*/ 7182 w 10000"/>
                <a:gd name="connsiteY327" fmla="*/ 3517 h 10000"/>
                <a:gd name="connsiteX328" fmla="*/ 7121 w 10000"/>
                <a:gd name="connsiteY328" fmla="*/ 3489 h 10000"/>
                <a:gd name="connsiteX329" fmla="*/ 7060 w 10000"/>
                <a:gd name="connsiteY329" fmla="*/ 3476 h 10000"/>
                <a:gd name="connsiteX330" fmla="*/ 7020 w 10000"/>
                <a:gd name="connsiteY330" fmla="*/ 3483 h 10000"/>
                <a:gd name="connsiteX331" fmla="*/ 6984 w 10000"/>
                <a:gd name="connsiteY331" fmla="*/ 3510 h 10000"/>
                <a:gd name="connsiteX332" fmla="*/ 6953 w 10000"/>
                <a:gd name="connsiteY332" fmla="*/ 3547 h 10000"/>
                <a:gd name="connsiteX333" fmla="*/ 6923 w 10000"/>
                <a:gd name="connsiteY333" fmla="*/ 3596 h 10000"/>
                <a:gd name="connsiteX334" fmla="*/ 6886 w 10000"/>
                <a:gd name="connsiteY334" fmla="*/ 3636 h 10000"/>
                <a:gd name="connsiteX335" fmla="*/ 6849 w 10000"/>
                <a:gd name="connsiteY335" fmla="*/ 3663 h 10000"/>
                <a:gd name="connsiteX336" fmla="*/ 6810 w 10000"/>
                <a:gd name="connsiteY336" fmla="*/ 3663 h 10000"/>
                <a:gd name="connsiteX337" fmla="*/ 6737 w 10000"/>
                <a:gd name="connsiteY337" fmla="*/ 3623 h 10000"/>
                <a:gd name="connsiteX338" fmla="*/ 6670 w 10000"/>
                <a:gd name="connsiteY338" fmla="*/ 3575 h 10000"/>
                <a:gd name="connsiteX339" fmla="*/ 6624 w 10000"/>
                <a:gd name="connsiteY339" fmla="*/ 3517 h 10000"/>
                <a:gd name="connsiteX340" fmla="*/ 6606 w 10000"/>
                <a:gd name="connsiteY340" fmla="*/ 3449 h 10000"/>
                <a:gd name="connsiteX341" fmla="*/ 6612 w 10000"/>
                <a:gd name="connsiteY341" fmla="*/ 3400 h 10000"/>
                <a:gd name="connsiteX342" fmla="*/ 6636 w 10000"/>
                <a:gd name="connsiteY342" fmla="*/ 3373 h 10000"/>
                <a:gd name="connsiteX343" fmla="*/ 6658 w 10000"/>
                <a:gd name="connsiteY343" fmla="*/ 3339 h 10000"/>
                <a:gd name="connsiteX344" fmla="*/ 6682 w 10000"/>
                <a:gd name="connsiteY344" fmla="*/ 3305 h 10000"/>
                <a:gd name="connsiteX345" fmla="*/ 6694 w 10000"/>
                <a:gd name="connsiteY345" fmla="*/ 3248 h 10000"/>
                <a:gd name="connsiteX346" fmla="*/ 6700 w 10000"/>
                <a:gd name="connsiteY346" fmla="*/ 3146 h 10000"/>
                <a:gd name="connsiteX347" fmla="*/ 6706 w 10000"/>
                <a:gd name="connsiteY347" fmla="*/ 3033 h 10000"/>
                <a:gd name="connsiteX348" fmla="*/ 6725 w 10000"/>
                <a:gd name="connsiteY348" fmla="*/ 2917 h 10000"/>
                <a:gd name="connsiteX349" fmla="*/ 6755 w 10000"/>
                <a:gd name="connsiteY349" fmla="*/ 2819 h 10000"/>
                <a:gd name="connsiteX350" fmla="*/ 6792 w 10000"/>
                <a:gd name="connsiteY350" fmla="*/ 2724 h 10000"/>
                <a:gd name="connsiteX351" fmla="*/ 6822 w 10000"/>
                <a:gd name="connsiteY351" fmla="*/ 2625 h 10000"/>
                <a:gd name="connsiteX352" fmla="*/ 6849 w 10000"/>
                <a:gd name="connsiteY352" fmla="*/ 2529 h 10000"/>
                <a:gd name="connsiteX353" fmla="*/ 6868 w 10000"/>
                <a:gd name="connsiteY353" fmla="*/ 2463 h 10000"/>
                <a:gd name="connsiteX354" fmla="*/ 6892 w 10000"/>
                <a:gd name="connsiteY354" fmla="*/ 2416 h 10000"/>
                <a:gd name="connsiteX355" fmla="*/ 6935 w 10000"/>
                <a:gd name="connsiteY355" fmla="*/ 2388 h 10000"/>
                <a:gd name="connsiteX356" fmla="*/ 6996 w 10000"/>
                <a:gd name="connsiteY356" fmla="*/ 2382 h 10000"/>
                <a:gd name="connsiteX357" fmla="*/ 7060 w 10000"/>
                <a:gd name="connsiteY357" fmla="*/ 2388 h 10000"/>
                <a:gd name="connsiteX358" fmla="*/ 7102 w 10000"/>
                <a:gd name="connsiteY358" fmla="*/ 2409 h 10000"/>
                <a:gd name="connsiteX359" fmla="*/ 7157 w 10000"/>
                <a:gd name="connsiteY359" fmla="*/ 2429 h 10000"/>
                <a:gd name="connsiteX360" fmla="*/ 7206 w 10000"/>
                <a:gd name="connsiteY360" fmla="*/ 2456 h 10000"/>
                <a:gd name="connsiteX361" fmla="*/ 7252 w 10000"/>
                <a:gd name="connsiteY361" fmla="*/ 2466 h 10000"/>
                <a:gd name="connsiteX362" fmla="*/ 7294 w 10000"/>
                <a:gd name="connsiteY362" fmla="*/ 2466 h 10000"/>
                <a:gd name="connsiteX363" fmla="*/ 7331 w 10000"/>
                <a:gd name="connsiteY363" fmla="*/ 2443 h 10000"/>
                <a:gd name="connsiteX364" fmla="*/ 7386 w 10000"/>
                <a:gd name="connsiteY364" fmla="*/ 2354 h 10000"/>
                <a:gd name="connsiteX365" fmla="*/ 7444 w 10000"/>
                <a:gd name="connsiteY365" fmla="*/ 2259 h 10000"/>
                <a:gd name="connsiteX366" fmla="*/ 7505 w 10000"/>
                <a:gd name="connsiteY366" fmla="*/ 2175 h 10000"/>
                <a:gd name="connsiteX367" fmla="*/ 7547 w 10000"/>
                <a:gd name="connsiteY367" fmla="*/ 2140 h 10000"/>
                <a:gd name="connsiteX368" fmla="*/ 7596 w 10000"/>
                <a:gd name="connsiteY368" fmla="*/ 2126 h 10000"/>
                <a:gd name="connsiteX369" fmla="*/ 7636 w 10000"/>
                <a:gd name="connsiteY369" fmla="*/ 2119 h 10000"/>
                <a:gd name="connsiteX370" fmla="*/ 7684 w 10000"/>
                <a:gd name="connsiteY370" fmla="*/ 2106 h 10000"/>
                <a:gd name="connsiteX371" fmla="*/ 7721 w 10000"/>
                <a:gd name="connsiteY371" fmla="*/ 2079 h 10000"/>
                <a:gd name="connsiteX372" fmla="*/ 7739 w 10000"/>
                <a:gd name="connsiteY372" fmla="*/ 2041 h 10000"/>
                <a:gd name="connsiteX373" fmla="*/ 7745 w 10000"/>
                <a:gd name="connsiteY373" fmla="*/ 1987 h 10000"/>
                <a:gd name="connsiteX374" fmla="*/ 7733 w 10000"/>
                <a:gd name="connsiteY374" fmla="*/ 1926 h 10000"/>
                <a:gd name="connsiteX375" fmla="*/ 7721 w 10000"/>
                <a:gd name="connsiteY375" fmla="*/ 1871 h 10000"/>
                <a:gd name="connsiteX376" fmla="*/ 7709 w 10000"/>
                <a:gd name="connsiteY376" fmla="*/ 1827 h 10000"/>
                <a:gd name="connsiteX377" fmla="*/ 7715 w 10000"/>
                <a:gd name="connsiteY377" fmla="*/ 1779 h 10000"/>
                <a:gd name="connsiteX378" fmla="*/ 7727 w 10000"/>
                <a:gd name="connsiteY378" fmla="*/ 1725 h 10000"/>
                <a:gd name="connsiteX379" fmla="*/ 7745 w 10000"/>
                <a:gd name="connsiteY379" fmla="*/ 1656 h 10000"/>
                <a:gd name="connsiteX380" fmla="*/ 7770 w 10000"/>
                <a:gd name="connsiteY380" fmla="*/ 1585 h 10000"/>
                <a:gd name="connsiteX381" fmla="*/ 7788 w 10000"/>
                <a:gd name="connsiteY381" fmla="*/ 1524 h 10000"/>
                <a:gd name="connsiteX382" fmla="*/ 7803 w 10000"/>
                <a:gd name="connsiteY382" fmla="*/ 1469 h 10000"/>
                <a:gd name="connsiteX383" fmla="*/ 7821 w 10000"/>
                <a:gd name="connsiteY383" fmla="*/ 1378 h 10000"/>
                <a:gd name="connsiteX384" fmla="*/ 7834 w 10000"/>
                <a:gd name="connsiteY384" fmla="*/ 1276 h 10000"/>
                <a:gd name="connsiteX385" fmla="*/ 7858 w 10000"/>
                <a:gd name="connsiteY385" fmla="*/ 1170 h 10000"/>
                <a:gd name="connsiteX386" fmla="*/ 7876 w 10000"/>
                <a:gd name="connsiteY386" fmla="*/ 1108 h 10000"/>
                <a:gd name="connsiteX387" fmla="*/ 8217 w 10000"/>
                <a:gd name="connsiteY387" fmla="*/ 4082 h 10000"/>
                <a:gd name="connsiteX388" fmla="*/ 7907 w 10000"/>
                <a:gd name="connsiteY388" fmla="*/ 1040 h 10000"/>
                <a:gd name="connsiteX389" fmla="*/ 7931 w 10000"/>
                <a:gd name="connsiteY389" fmla="*/ 999 h 10000"/>
                <a:gd name="connsiteX390" fmla="*/ 7310 w 10000"/>
                <a:gd name="connsiteY390" fmla="*/ 897 h 10000"/>
                <a:gd name="connsiteX391" fmla="*/ 7288 w 10000"/>
                <a:gd name="connsiteY391" fmla="*/ 4039 h 10000"/>
                <a:gd name="connsiteX392" fmla="*/ 8185 w 10000"/>
                <a:gd name="connsiteY392" fmla="*/ 3461 h 10000"/>
                <a:gd name="connsiteX393" fmla="*/ 8026 w 10000"/>
                <a:gd name="connsiteY393" fmla="*/ 3020 h 10000"/>
                <a:gd name="connsiteX394" fmla="*/ 8136 w 10000"/>
                <a:gd name="connsiteY394" fmla="*/ 3427 h 10000"/>
                <a:gd name="connsiteX395" fmla="*/ 8185 w 10000"/>
                <a:gd name="connsiteY395" fmla="*/ 3483 h 10000"/>
                <a:gd name="connsiteX396" fmla="*/ 8130 w 10000"/>
                <a:gd name="connsiteY396" fmla="*/ 3467 h 10000"/>
                <a:gd name="connsiteX397" fmla="*/ 8062 w 10000"/>
                <a:gd name="connsiteY397" fmla="*/ 3264 h 10000"/>
                <a:gd name="connsiteX398" fmla="*/ 8593 w 10000"/>
                <a:gd name="connsiteY398" fmla="*/ 2955 h 10000"/>
                <a:gd name="connsiteX399" fmla="*/ 7968 w 10000"/>
                <a:gd name="connsiteY399" fmla="*/ 3529 h 10000"/>
                <a:gd name="connsiteX400" fmla="*/ 8156 w 10000"/>
                <a:gd name="connsiteY400" fmla="*/ 3928 h 10000"/>
                <a:gd name="connsiteX401" fmla="*/ 8230 w 10000"/>
                <a:gd name="connsiteY401" fmla="*/ 3419 h 10000"/>
                <a:gd name="connsiteX402" fmla="*/ 7699 w 10000"/>
                <a:gd name="connsiteY402" fmla="*/ 3825 h 10000"/>
                <a:gd name="connsiteX403" fmla="*/ 7876 w 10000"/>
                <a:gd name="connsiteY403" fmla="*/ 3505 h 10000"/>
                <a:gd name="connsiteX404" fmla="*/ 7953 w 10000"/>
                <a:gd name="connsiteY404" fmla="*/ 3172 h 10000"/>
                <a:gd name="connsiteX405" fmla="*/ 8038 w 10000"/>
                <a:gd name="connsiteY405" fmla="*/ 3536 h 10000"/>
                <a:gd name="connsiteX406" fmla="*/ 7702 w 10000"/>
                <a:gd name="connsiteY406" fmla="*/ 3364 h 10000"/>
                <a:gd name="connsiteX407" fmla="*/ 7874 w 10000"/>
                <a:gd name="connsiteY407" fmla="*/ 2867 h 10000"/>
                <a:gd name="connsiteX408" fmla="*/ 8374 w 10000"/>
                <a:gd name="connsiteY408" fmla="*/ 3625 h 10000"/>
                <a:gd name="connsiteX409" fmla="*/ 8105 w 10000"/>
                <a:gd name="connsiteY409" fmla="*/ 3423 h 10000"/>
                <a:gd name="connsiteX0" fmla="*/ 7776 w 10000"/>
                <a:gd name="connsiteY0" fmla="*/ 351 h 10000"/>
                <a:gd name="connsiteX1" fmla="*/ 7782 w 10000"/>
                <a:gd name="connsiteY1" fmla="*/ 338 h 10000"/>
                <a:gd name="connsiteX2" fmla="*/ 7797 w 10000"/>
                <a:gd name="connsiteY2" fmla="*/ 304 h 10000"/>
                <a:gd name="connsiteX3" fmla="*/ 7828 w 10000"/>
                <a:gd name="connsiteY3" fmla="*/ 256 h 10000"/>
                <a:gd name="connsiteX4" fmla="*/ 7858 w 10000"/>
                <a:gd name="connsiteY4" fmla="*/ 208 h 10000"/>
                <a:gd name="connsiteX5" fmla="*/ 7888 w 10000"/>
                <a:gd name="connsiteY5" fmla="*/ 147 h 10000"/>
                <a:gd name="connsiteX6" fmla="*/ 7925 w 10000"/>
                <a:gd name="connsiteY6" fmla="*/ 103 h 10000"/>
                <a:gd name="connsiteX7" fmla="*/ 7949 w 10000"/>
                <a:gd name="connsiteY7" fmla="*/ 55 h 10000"/>
                <a:gd name="connsiteX8" fmla="*/ 7974 w 10000"/>
                <a:gd name="connsiteY8" fmla="*/ 28 h 10000"/>
                <a:gd name="connsiteX9" fmla="*/ 8007 w 10000"/>
                <a:gd name="connsiteY9" fmla="*/ 1 h 10000"/>
                <a:gd name="connsiteX10" fmla="*/ 7172 w 10000"/>
                <a:gd name="connsiteY10" fmla="*/ 2922 h 10000"/>
                <a:gd name="connsiteX11" fmla="*/ 8318 w 10000"/>
                <a:gd name="connsiteY11" fmla="*/ 3955 h 10000"/>
                <a:gd name="connsiteX12" fmla="*/ 8409 w 10000"/>
                <a:gd name="connsiteY12" fmla="*/ 3555 h 10000"/>
                <a:gd name="connsiteX13" fmla="*/ 8264 w 10000"/>
                <a:gd name="connsiteY13" fmla="*/ 3229 h 10000"/>
                <a:gd name="connsiteX14" fmla="*/ 8930 w 10000"/>
                <a:gd name="connsiteY14" fmla="*/ 3465 h 10000"/>
                <a:gd name="connsiteX15" fmla="*/ 8610 w 10000"/>
                <a:gd name="connsiteY15" fmla="*/ 3128 h 10000"/>
                <a:gd name="connsiteX16" fmla="*/ 9068 w 10000"/>
                <a:gd name="connsiteY16" fmla="*/ 3875 h 10000"/>
                <a:gd name="connsiteX17" fmla="*/ 8403 w 10000"/>
                <a:gd name="connsiteY17" fmla="*/ 3591 h 10000"/>
                <a:gd name="connsiteX18" fmla="*/ 8971 w 10000"/>
                <a:gd name="connsiteY18" fmla="*/ 3255 h 10000"/>
                <a:gd name="connsiteX19" fmla="*/ 8900 w 10000"/>
                <a:gd name="connsiteY19" fmla="*/ 2937 h 10000"/>
                <a:gd name="connsiteX20" fmla="*/ 8803 w 10000"/>
                <a:gd name="connsiteY20" fmla="*/ 3297 h 10000"/>
                <a:gd name="connsiteX21" fmla="*/ 8830 w 10000"/>
                <a:gd name="connsiteY21" fmla="*/ 3062 h 10000"/>
                <a:gd name="connsiteX22" fmla="*/ 9214 w 10000"/>
                <a:gd name="connsiteY22" fmla="*/ 3607 h 10000"/>
                <a:gd name="connsiteX23" fmla="*/ 9254 w 10000"/>
                <a:gd name="connsiteY23" fmla="*/ 2299 h 10000"/>
                <a:gd name="connsiteX24" fmla="*/ 9418 w 10000"/>
                <a:gd name="connsiteY24" fmla="*/ 2441 h 10000"/>
                <a:gd name="connsiteX25" fmla="*/ 8903 w 10000"/>
                <a:gd name="connsiteY25" fmla="*/ 2692 h 10000"/>
                <a:gd name="connsiteX26" fmla="*/ 9298 w 10000"/>
                <a:gd name="connsiteY26" fmla="*/ 2634 h 10000"/>
                <a:gd name="connsiteX27" fmla="*/ 9241 w 10000"/>
                <a:gd name="connsiteY27" fmla="*/ 2517 h 10000"/>
                <a:gd name="connsiteX28" fmla="*/ 9753 w 10000"/>
                <a:gd name="connsiteY28" fmla="*/ 1663 h 10000"/>
                <a:gd name="connsiteX29" fmla="*/ 9845 w 10000"/>
                <a:gd name="connsiteY29" fmla="*/ 2058 h 10000"/>
                <a:gd name="connsiteX30" fmla="*/ 9747 w 10000"/>
                <a:gd name="connsiteY30" fmla="*/ 2113 h 10000"/>
                <a:gd name="connsiteX31" fmla="*/ 9723 w 10000"/>
                <a:gd name="connsiteY31" fmla="*/ 2348 h 10000"/>
                <a:gd name="connsiteX32" fmla="*/ 9567 w 10000"/>
                <a:gd name="connsiteY32" fmla="*/ 2535 h 10000"/>
                <a:gd name="connsiteX33" fmla="*/ 9400 w 10000"/>
                <a:gd name="connsiteY33" fmla="*/ 2911 h 10000"/>
                <a:gd name="connsiteX34" fmla="*/ 9147 w 10000"/>
                <a:gd name="connsiteY34" fmla="*/ 3220 h 10000"/>
                <a:gd name="connsiteX35" fmla="*/ 9101 w 10000"/>
                <a:gd name="connsiteY35" fmla="*/ 3380 h 10000"/>
                <a:gd name="connsiteX36" fmla="*/ 9269 w 10000"/>
                <a:gd name="connsiteY36" fmla="*/ 3582 h 10000"/>
                <a:gd name="connsiteX37" fmla="*/ 9394 w 10000"/>
                <a:gd name="connsiteY37" fmla="*/ 3775 h 10000"/>
                <a:gd name="connsiteX38" fmla="*/ 9357 w 10000"/>
                <a:gd name="connsiteY38" fmla="*/ 4051 h 10000"/>
                <a:gd name="connsiteX39" fmla="*/ 9381 w 10000"/>
                <a:gd name="connsiteY39" fmla="*/ 4274 h 10000"/>
                <a:gd name="connsiteX40" fmla="*/ 9232 w 10000"/>
                <a:gd name="connsiteY40" fmla="*/ 4198 h 10000"/>
                <a:gd name="connsiteX41" fmla="*/ 9183 w 10000"/>
                <a:gd name="connsiteY41" fmla="*/ 4267 h 10000"/>
                <a:gd name="connsiteX42" fmla="*/ 9052 w 10000"/>
                <a:gd name="connsiteY42" fmla="*/ 4220 h 10000"/>
                <a:gd name="connsiteX43" fmla="*/ 8979 w 10000"/>
                <a:gd name="connsiteY43" fmla="*/ 4406 h 10000"/>
                <a:gd name="connsiteX44" fmla="*/ 9107 w 10000"/>
                <a:gd name="connsiteY44" fmla="*/ 4433 h 10000"/>
                <a:gd name="connsiteX45" fmla="*/ 9232 w 10000"/>
                <a:gd name="connsiteY45" fmla="*/ 4621 h 10000"/>
                <a:gd name="connsiteX46" fmla="*/ 9214 w 10000"/>
                <a:gd name="connsiteY46" fmla="*/ 4903 h 10000"/>
                <a:gd name="connsiteX47" fmla="*/ 9321 w 10000"/>
                <a:gd name="connsiteY47" fmla="*/ 5071 h 10000"/>
                <a:gd name="connsiteX48" fmla="*/ 9327 w 10000"/>
                <a:gd name="connsiteY48" fmla="*/ 5173 h 10000"/>
                <a:gd name="connsiteX49" fmla="*/ 9418 w 10000"/>
                <a:gd name="connsiteY49" fmla="*/ 5193 h 10000"/>
                <a:gd name="connsiteX50" fmla="*/ 9659 w 10000"/>
                <a:gd name="connsiteY50" fmla="*/ 4984 h 10000"/>
                <a:gd name="connsiteX51" fmla="*/ 9778 w 10000"/>
                <a:gd name="connsiteY51" fmla="*/ 5210 h 10000"/>
                <a:gd name="connsiteX52" fmla="*/ 9884 w 10000"/>
                <a:gd name="connsiteY52" fmla="*/ 5437 h 10000"/>
                <a:gd name="connsiteX53" fmla="*/ 10000 w 10000"/>
                <a:gd name="connsiteY53" fmla="*/ 5513 h 10000"/>
                <a:gd name="connsiteX54" fmla="*/ 10000 w 10000"/>
                <a:gd name="connsiteY54" fmla="*/ 5673 h 10000"/>
                <a:gd name="connsiteX55" fmla="*/ 9869 w 10000"/>
                <a:gd name="connsiteY55" fmla="*/ 5848 h 10000"/>
                <a:gd name="connsiteX56" fmla="*/ 9717 w 10000"/>
                <a:gd name="connsiteY56" fmla="*/ 6011 h 10000"/>
                <a:gd name="connsiteX57" fmla="*/ 9561 w 10000"/>
                <a:gd name="connsiteY57" fmla="*/ 5978 h 10000"/>
                <a:gd name="connsiteX58" fmla="*/ 9549 w 10000"/>
                <a:gd name="connsiteY58" fmla="*/ 6103 h 10000"/>
                <a:gd name="connsiteX59" fmla="*/ 9449 w 10000"/>
                <a:gd name="connsiteY59" fmla="*/ 6157 h 10000"/>
                <a:gd name="connsiteX60" fmla="*/ 9238 w 10000"/>
                <a:gd name="connsiteY60" fmla="*/ 6225 h 10000"/>
                <a:gd name="connsiteX61" fmla="*/ 9083 w 10000"/>
                <a:gd name="connsiteY61" fmla="*/ 6425 h 10000"/>
                <a:gd name="connsiteX62" fmla="*/ 8921 w 10000"/>
                <a:gd name="connsiteY62" fmla="*/ 6573 h 10000"/>
                <a:gd name="connsiteX63" fmla="*/ 8787 w 10000"/>
                <a:gd name="connsiteY63" fmla="*/ 6814 h 10000"/>
                <a:gd name="connsiteX64" fmla="*/ 8650 w 10000"/>
                <a:gd name="connsiteY64" fmla="*/ 6594 h 10000"/>
                <a:gd name="connsiteX65" fmla="*/ 8525 w 10000"/>
                <a:gd name="connsiteY65" fmla="*/ 6491 h 10000"/>
                <a:gd name="connsiteX66" fmla="*/ 8434 w 10000"/>
                <a:gd name="connsiteY66" fmla="*/ 6587 h 10000"/>
                <a:gd name="connsiteX67" fmla="*/ 8495 w 10000"/>
                <a:gd name="connsiteY67" fmla="*/ 6662 h 10000"/>
                <a:gd name="connsiteX68" fmla="*/ 8495 w 10000"/>
                <a:gd name="connsiteY68" fmla="*/ 6882 h 10000"/>
                <a:gd name="connsiteX69" fmla="*/ 8565 w 10000"/>
                <a:gd name="connsiteY69" fmla="*/ 7070 h 10000"/>
                <a:gd name="connsiteX70" fmla="*/ 8464 w 10000"/>
                <a:gd name="connsiteY70" fmla="*/ 7250 h 10000"/>
                <a:gd name="connsiteX71" fmla="*/ 8440 w 10000"/>
                <a:gd name="connsiteY71" fmla="*/ 7175 h 10000"/>
                <a:gd name="connsiteX72" fmla="*/ 8236 w 10000"/>
                <a:gd name="connsiteY72" fmla="*/ 7168 h 10000"/>
                <a:gd name="connsiteX73" fmla="*/ 8093 w 10000"/>
                <a:gd name="connsiteY73" fmla="*/ 7022 h 10000"/>
                <a:gd name="connsiteX74" fmla="*/ 8044 w 10000"/>
                <a:gd name="connsiteY74" fmla="*/ 6814 h 10000"/>
                <a:gd name="connsiteX75" fmla="*/ 7943 w 10000"/>
                <a:gd name="connsiteY75" fmla="*/ 6675 h 10000"/>
                <a:gd name="connsiteX76" fmla="*/ 7864 w 10000"/>
                <a:gd name="connsiteY76" fmla="*/ 6518 h 10000"/>
                <a:gd name="connsiteX77" fmla="*/ 7788 w 10000"/>
                <a:gd name="connsiteY77" fmla="*/ 6471 h 10000"/>
                <a:gd name="connsiteX78" fmla="*/ 7727 w 10000"/>
                <a:gd name="connsiteY78" fmla="*/ 6573 h 10000"/>
                <a:gd name="connsiteX79" fmla="*/ 7636 w 10000"/>
                <a:gd name="connsiteY79" fmla="*/ 6580 h 10000"/>
                <a:gd name="connsiteX80" fmla="*/ 7523 w 10000"/>
                <a:gd name="connsiteY80" fmla="*/ 6662 h 10000"/>
                <a:gd name="connsiteX81" fmla="*/ 7553 w 10000"/>
                <a:gd name="connsiteY81" fmla="*/ 6892 h 10000"/>
                <a:gd name="connsiteX82" fmla="*/ 7438 w 10000"/>
                <a:gd name="connsiteY82" fmla="*/ 6941 h 10000"/>
                <a:gd name="connsiteX83" fmla="*/ 7355 w 10000"/>
                <a:gd name="connsiteY83" fmla="*/ 6907 h 10000"/>
                <a:gd name="connsiteX84" fmla="*/ 7270 w 10000"/>
                <a:gd name="connsiteY84" fmla="*/ 7029 h 10000"/>
                <a:gd name="connsiteX85" fmla="*/ 7151 w 10000"/>
                <a:gd name="connsiteY85" fmla="*/ 7022 h 10000"/>
                <a:gd name="connsiteX86" fmla="*/ 6996 w 10000"/>
                <a:gd name="connsiteY86" fmla="*/ 7209 h 10000"/>
                <a:gd name="connsiteX87" fmla="*/ 6849 w 10000"/>
                <a:gd name="connsiteY87" fmla="*/ 7222 h 10000"/>
                <a:gd name="connsiteX88" fmla="*/ 6798 w 10000"/>
                <a:gd name="connsiteY88" fmla="*/ 6961 h 10000"/>
                <a:gd name="connsiteX89" fmla="*/ 6651 w 10000"/>
                <a:gd name="connsiteY89" fmla="*/ 6948 h 10000"/>
                <a:gd name="connsiteX90" fmla="*/ 6575 w 10000"/>
                <a:gd name="connsiteY90" fmla="*/ 7090 h 10000"/>
                <a:gd name="connsiteX91" fmla="*/ 6557 w 10000"/>
                <a:gd name="connsiteY91" fmla="*/ 7256 h 10000"/>
                <a:gd name="connsiteX92" fmla="*/ 6459 w 10000"/>
                <a:gd name="connsiteY92" fmla="*/ 7391 h 10000"/>
                <a:gd name="connsiteX93" fmla="*/ 6496 w 10000"/>
                <a:gd name="connsiteY93" fmla="*/ 7531 h 10000"/>
                <a:gd name="connsiteX94" fmla="*/ 6450 w 10000"/>
                <a:gd name="connsiteY94" fmla="*/ 7612 h 10000"/>
                <a:gd name="connsiteX95" fmla="*/ 6658 w 10000"/>
                <a:gd name="connsiteY95" fmla="*/ 7909 h 10000"/>
                <a:gd name="connsiteX96" fmla="*/ 6322 w 10000"/>
                <a:gd name="connsiteY96" fmla="*/ 8054 h 10000"/>
                <a:gd name="connsiteX97" fmla="*/ 6137 w 10000"/>
                <a:gd name="connsiteY97" fmla="*/ 8054 h 10000"/>
                <a:gd name="connsiteX98" fmla="*/ 5874 w 10000"/>
                <a:gd name="connsiteY98" fmla="*/ 8161 h 10000"/>
                <a:gd name="connsiteX99" fmla="*/ 5728 w 10000"/>
                <a:gd name="connsiteY99" fmla="*/ 8565 h 10000"/>
                <a:gd name="connsiteX100" fmla="*/ 5491 w 10000"/>
                <a:gd name="connsiteY100" fmla="*/ 8664 h 10000"/>
                <a:gd name="connsiteX101" fmla="*/ 5381 w 10000"/>
                <a:gd name="connsiteY101" fmla="*/ 8610 h 10000"/>
                <a:gd name="connsiteX102" fmla="*/ 5274 w 10000"/>
                <a:gd name="connsiteY102" fmla="*/ 8811 h 10000"/>
                <a:gd name="connsiteX103" fmla="*/ 5101 w 10000"/>
                <a:gd name="connsiteY103" fmla="*/ 8745 h 10000"/>
                <a:gd name="connsiteX104" fmla="*/ 4939 w 10000"/>
                <a:gd name="connsiteY104" fmla="*/ 8947 h 10000"/>
                <a:gd name="connsiteX105" fmla="*/ 4878 w 10000"/>
                <a:gd name="connsiteY105" fmla="*/ 9220 h 10000"/>
                <a:gd name="connsiteX106" fmla="*/ 4576 w 10000"/>
                <a:gd name="connsiteY106" fmla="*/ 9677 h 10000"/>
                <a:gd name="connsiteX107" fmla="*/ 4445 w 10000"/>
                <a:gd name="connsiteY107" fmla="*/ 9800 h 10000"/>
                <a:gd name="connsiteX108" fmla="*/ 4357 w 10000"/>
                <a:gd name="connsiteY108" fmla="*/ 9704 h 10000"/>
                <a:gd name="connsiteX109" fmla="*/ 4080 w 10000"/>
                <a:gd name="connsiteY109" fmla="*/ 9758 h 10000"/>
                <a:gd name="connsiteX110" fmla="*/ 3955 w 10000"/>
                <a:gd name="connsiteY110" fmla="*/ 9577 h 10000"/>
                <a:gd name="connsiteX111" fmla="*/ 3775 w 10000"/>
                <a:gd name="connsiteY111" fmla="*/ 9570 h 10000"/>
                <a:gd name="connsiteX112" fmla="*/ 3641 w 10000"/>
                <a:gd name="connsiteY112" fmla="*/ 9435 h 10000"/>
                <a:gd name="connsiteX113" fmla="*/ 3757 w 10000"/>
                <a:gd name="connsiteY113" fmla="*/ 9183 h 10000"/>
                <a:gd name="connsiteX114" fmla="*/ 3803 w 10000"/>
                <a:gd name="connsiteY114" fmla="*/ 9019 h 10000"/>
                <a:gd name="connsiteX115" fmla="*/ 3702 w 10000"/>
                <a:gd name="connsiteY115" fmla="*/ 8859 h 10000"/>
                <a:gd name="connsiteX116" fmla="*/ 3504 w 10000"/>
                <a:gd name="connsiteY116" fmla="*/ 8920 h 10000"/>
                <a:gd name="connsiteX117" fmla="*/ 3397 w 10000"/>
                <a:gd name="connsiteY117" fmla="*/ 9189 h 10000"/>
                <a:gd name="connsiteX118" fmla="*/ 3355 w 10000"/>
                <a:gd name="connsiteY118" fmla="*/ 9656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2 h 10000"/>
                <a:gd name="connsiteX124" fmla="*/ 2663 w 10000"/>
                <a:gd name="connsiteY124" fmla="*/ 9377 h 10000"/>
                <a:gd name="connsiteX125" fmla="*/ 2663 w 10000"/>
                <a:gd name="connsiteY125" fmla="*/ 9012 h 10000"/>
                <a:gd name="connsiteX126" fmla="*/ 2526 w 10000"/>
                <a:gd name="connsiteY126" fmla="*/ 8880 h 10000"/>
                <a:gd name="connsiteX127" fmla="*/ 2297 w 10000"/>
                <a:gd name="connsiteY127" fmla="*/ 8886 h 10000"/>
                <a:gd name="connsiteX128" fmla="*/ 2005 w 10000"/>
                <a:gd name="connsiteY128" fmla="*/ 9206 h 10000"/>
                <a:gd name="connsiteX129" fmla="*/ 1597 w 10000"/>
                <a:gd name="connsiteY129" fmla="*/ 9206 h 10000"/>
                <a:gd name="connsiteX130" fmla="*/ 1344 w 10000"/>
                <a:gd name="connsiteY130" fmla="*/ 9059 h 10000"/>
                <a:gd name="connsiteX131" fmla="*/ 1356 w 10000"/>
                <a:gd name="connsiteY131" fmla="*/ 8852 h 10000"/>
                <a:gd name="connsiteX132" fmla="*/ 1152 w 10000"/>
                <a:gd name="connsiteY132" fmla="*/ 8838 h 10000"/>
                <a:gd name="connsiteX133" fmla="*/ 920 w 10000"/>
                <a:gd name="connsiteY133" fmla="*/ 8610 h 10000"/>
                <a:gd name="connsiteX134" fmla="*/ 1069 w 10000"/>
                <a:gd name="connsiteY134" fmla="*/ 8375 h 10000"/>
                <a:gd name="connsiteX135" fmla="*/ 1207 w 10000"/>
                <a:gd name="connsiteY135" fmla="*/ 8330 h 10000"/>
                <a:gd name="connsiteX136" fmla="*/ 1146 w 10000"/>
                <a:gd name="connsiteY136" fmla="*/ 8103 h 10000"/>
                <a:gd name="connsiteX137" fmla="*/ 902 w 10000"/>
                <a:gd name="connsiteY137" fmla="*/ 8007 h 10000"/>
                <a:gd name="connsiteX138" fmla="*/ 619 w 10000"/>
                <a:gd name="connsiteY138" fmla="*/ 8048 h 10000"/>
                <a:gd name="connsiteX139" fmla="*/ 475 w 10000"/>
                <a:gd name="connsiteY139" fmla="*/ 8235 h 10000"/>
                <a:gd name="connsiteX140" fmla="*/ 338 w 10000"/>
                <a:gd name="connsiteY140" fmla="*/ 8215 h 10000"/>
                <a:gd name="connsiteX141" fmla="*/ 104 w 10000"/>
                <a:gd name="connsiteY141" fmla="*/ 7909 h 10000"/>
                <a:gd name="connsiteX142" fmla="*/ 0 w 10000"/>
                <a:gd name="connsiteY142" fmla="*/ 7578 h 10000"/>
                <a:gd name="connsiteX143" fmla="*/ 55 w 10000"/>
                <a:gd name="connsiteY143" fmla="*/ 7384 h 10000"/>
                <a:gd name="connsiteX144" fmla="*/ 30 w 10000"/>
                <a:gd name="connsiteY144" fmla="*/ 6961 h 10000"/>
                <a:gd name="connsiteX145" fmla="*/ 43 w 10000"/>
                <a:gd name="connsiteY145" fmla="*/ 6968 h 10000"/>
                <a:gd name="connsiteX146" fmla="*/ 91 w 10000"/>
                <a:gd name="connsiteY146" fmla="*/ 6968 h 10000"/>
                <a:gd name="connsiteX147" fmla="*/ 158 w 10000"/>
                <a:gd name="connsiteY147" fmla="*/ 6975 h 10000"/>
                <a:gd name="connsiteX148" fmla="*/ 241 w 10000"/>
                <a:gd name="connsiteY148" fmla="*/ 6988 h 10000"/>
                <a:gd name="connsiteX149" fmla="*/ 332 w 10000"/>
                <a:gd name="connsiteY149" fmla="*/ 6995 h 10000"/>
                <a:gd name="connsiteX150" fmla="*/ 420 w 10000"/>
                <a:gd name="connsiteY150" fmla="*/ 7009 h 10000"/>
                <a:gd name="connsiteX151" fmla="*/ 506 w 10000"/>
                <a:gd name="connsiteY151" fmla="*/ 7022 h 10000"/>
                <a:gd name="connsiteX152" fmla="*/ 576 w 10000"/>
                <a:gd name="connsiteY152" fmla="*/ 7036 h 10000"/>
                <a:gd name="connsiteX153" fmla="*/ 631 w 10000"/>
                <a:gd name="connsiteY153" fmla="*/ 7049 h 10000"/>
                <a:gd name="connsiteX154" fmla="*/ 740 w 10000"/>
                <a:gd name="connsiteY154" fmla="*/ 7077 h 10000"/>
                <a:gd name="connsiteX155" fmla="*/ 847 w 10000"/>
                <a:gd name="connsiteY155" fmla="*/ 7077 h 10000"/>
                <a:gd name="connsiteX156" fmla="*/ 938 w 10000"/>
                <a:gd name="connsiteY156" fmla="*/ 7049 h 10000"/>
                <a:gd name="connsiteX157" fmla="*/ 984 w 10000"/>
                <a:gd name="connsiteY157" fmla="*/ 7029 h 10000"/>
                <a:gd name="connsiteX158" fmla="*/ 1027 w 10000"/>
                <a:gd name="connsiteY158" fmla="*/ 7009 h 10000"/>
                <a:gd name="connsiteX159" fmla="*/ 1069 w 10000"/>
                <a:gd name="connsiteY159" fmla="*/ 7002 h 10000"/>
                <a:gd name="connsiteX160" fmla="*/ 1118 w 10000"/>
                <a:gd name="connsiteY160" fmla="*/ 6995 h 10000"/>
                <a:gd name="connsiteX161" fmla="*/ 1176 w 10000"/>
                <a:gd name="connsiteY161" fmla="*/ 7009 h 10000"/>
                <a:gd name="connsiteX162" fmla="*/ 1255 w 10000"/>
                <a:gd name="connsiteY162" fmla="*/ 7029 h 10000"/>
                <a:gd name="connsiteX163" fmla="*/ 1344 w 10000"/>
                <a:gd name="connsiteY163" fmla="*/ 7043 h 10000"/>
                <a:gd name="connsiteX164" fmla="*/ 1441 w 10000"/>
                <a:gd name="connsiteY164" fmla="*/ 7056 h 10000"/>
                <a:gd name="connsiteX165" fmla="*/ 1517 w 10000"/>
                <a:gd name="connsiteY165" fmla="*/ 7070 h 10000"/>
                <a:gd name="connsiteX166" fmla="*/ 1578 w 10000"/>
                <a:gd name="connsiteY166" fmla="*/ 7070 h 10000"/>
                <a:gd name="connsiteX167" fmla="*/ 1651 w 10000"/>
                <a:gd name="connsiteY167" fmla="*/ 7077 h 10000"/>
                <a:gd name="connsiteX168" fmla="*/ 1706 w 10000"/>
                <a:gd name="connsiteY168" fmla="*/ 7097 h 10000"/>
                <a:gd name="connsiteX169" fmla="*/ 1752 w 10000"/>
                <a:gd name="connsiteY169" fmla="*/ 7127 h 10000"/>
                <a:gd name="connsiteX170" fmla="*/ 1795 w 10000"/>
                <a:gd name="connsiteY170" fmla="*/ 7175 h 10000"/>
                <a:gd name="connsiteX171" fmla="*/ 1849 w 10000"/>
                <a:gd name="connsiteY171" fmla="*/ 7229 h 10000"/>
                <a:gd name="connsiteX172" fmla="*/ 1907 w 10000"/>
                <a:gd name="connsiteY172" fmla="*/ 7277 h 10000"/>
                <a:gd name="connsiteX173" fmla="*/ 1968 w 10000"/>
                <a:gd name="connsiteY173" fmla="*/ 7305 h 10000"/>
                <a:gd name="connsiteX174" fmla="*/ 2029 w 10000"/>
                <a:gd name="connsiteY174" fmla="*/ 7329 h 10000"/>
                <a:gd name="connsiteX175" fmla="*/ 2087 w 10000"/>
                <a:gd name="connsiteY175" fmla="*/ 7363 h 10000"/>
                <a:gd name="connsiteX176" fmla="*/ 2160 w 10000"/>
                <a:gd name="connsiteY176" fmla="*/ 7398 h 10000"/>
                <a:gd name="connsiteX177" fmla="*/ 2252 w 10000"/>
                <a:gd name="connsiteY177" fmla="*/ 7431 h 10000"/>
                <a:gd name="connsiteX178" fmla="*/ 2322 w 10000"/>
                <a:gd name="connsiteY178" fmla="*/ 7445 h 10000"/>
                <a:gd name="connsiteX179" fmla="*/ 2413 w 10000"/>
                <a:gd name="connsiteY179" fmla="*/ 7452 h 10000"/>
                <a:gd name="connsiteX180" fmla="*/ 2502 w 10000"/>
                <a:gd name="connsiteY180" fmla="*/ 7459 h 10000"/>
                <a:gd name="connsiteX181" fmla="*/ 2593 w 10000"/>
                <a:gd name="connsiteY181" fmla="*/ 7459 h 10000"/>
                <a:gd name="connsiteX182" fmla="*/ 2663 w 10000"/>
                <a:gd name="connsiteY182" fmla="*/ 7459 h 10000"/>
                <a:gd name="connsiteX183" fmla="*/ 2718 w 10000"/>
                <a:gd name="connsiteY183" fmla="*/ 7465 h 10000"/>
                <a:gd name="connsiteX184" fmla="*/ 2754 w 10000"/>
                <a:gd name="connsiteY184" fmla="*/ 7479 h 10000"/>
                <a:gd name="connsiteX185" fmla="*/ 2785 w 10000"/>
                <a:gd name="connsiteY185" fmla="*/ 7507 h 10000"/>
                <a:gd name="connsiteX186" fmla="*/ 2815 w 10000"/>
                <a:gd name="connsiteY186" fmla="*/ 7538 h 10000"/>
                <a:gd name="connsiteX187" fmla="*/ 2849 w 10000"/>
                <a:gd name="connsiteY187" fmla="*/ 7565 h 10000"/>
                <a:gd name="connsiteX188" fmla="*/ 2885 w 10000"/>
                <a:gd name="connsiteY188" fmla="*/ 7578 h 10000"/>
                <a:gd name="connsiteX189" fmla="*/ 2940 w 10000"/>
                <a:gd name="connsiteY189" fmla="*/ 7585 h 10000"/>
                <a:gd name="connsiteX190" fmla="*/ 3001 w 10000"/>
                <a:gd name="connsiteY190" fmla="*/ 7572 h 10000"/>
                <a:gd name="connsiteX191" fmla="*/ 3053 w 10000"/>
                <a:gd name="connsiteY191" fmla="*/ 7538 h 10000"/>
                <a:gd name="connsiteX192" fmla="*/ 3120 w 10000"/>
                <a:gd name="connsiteY192" fmla="*/ 7479 h 10000"/>
                <a:gd name="connsiteX193" fmla="*/ 3193 w 10000"/>
                <a:gd name="connsiteY193" fmla="*/ 7411 h 10000"/>
                <a:gd name="connsiteX194" fmla="*/ 3269 w 10000"/>
                <a:gd name="connsiteY194" fmla="*/ 7356 h 10000"/>
                <a:gd name="connsiteX195" fmla="*/ 3361 w 10000"/>
                <a:gd name="connsiteY195" fmla="*/ 7308 h 10000"/>
                <a:gd name="connsiteX196" fmla="*/ 3455 w 10000"/>
                <a:gd name="connsiteY196" fmla="*/ 7263 h 10000"/>
                <a:gd name="connsiteX197" fmla="*/ 3547 w 10000"/>
                <a:gd name="connsiteY197" fmla="*/ 7216 h 10000"/>
                <a:gd name="connsiteX198" fmla="*/ 3653 w 10000"/>
                <a:gd name="connsiteY198" fmla="*/ 7161 h 10000"/>
                <a:gd name="connsiteX199" fmla="*/ 3781 w 10000"/>
                <a:gd name="connsiteY199" fmla="*/ 7107 h 10000"/>
                <a:gd name="connsiteX200" fmla="*/ 3906 w 10000"/>
                <a:gd name="connsiteY200" fmla="*/ 7070 h 10000"/>
                <a:gd name="connsiteX201" fmla="*/ 4037 w 10000"/>
                <a:gd name="connsiteY201" fmla="*/ 7043 h 10000"/>
                <a:gd name="connsiteX202" fmla="*/ 4098 w 10000"/>
                <a:gd name="connsiteY202" fmla="*/ 7036 h 10000"/>
                <a:gd name="connsiteX203" fmla="*/ 4135 w 10000"/>
                <a:gd name="connsiteY203" fmla="*/ 7036 h 10000"/>
                <a:gd name="connsiteX204" fmla="*/ 4153 w 10000"/>
                <a:gd name="connsiteY204" fmla="*/ 7043 h 10000"/>
                <a:gd name="connsiteX205" fmla="*/ 4165 w 10000"/>
                <a:gd name="connsiteY205" fmla="*/ 7043 h 10000"/>
                <a:gd name="connsiteX206" fmla="*/ 4177 w 10000"/>
                <a:gd name="connsiteY206" fmla="*/ 7049 h 10000"/>
                <a:gd name="connsiteX207" fmla="*/ 4199 w 10000"/>
                <a:gd name="connsiteY207" fmla="*/ 7049 h 10000"/>
                <a:gd name="connsiteX208" fmla="*/ 4241 w 10000"/>
                <a:gd name="connsiteY208" fmla="*/ 7049 h 10000"/>
                <a:gd name="connsiteX209" fmla="*/ 4321 w 10000"/>
                <a:gd name="connsiteY209" fmla="*/ 7043 h 10000"/>
                <a:gd name="connsiteX210" fmla="*/ 4458 w 10000"/>
                <a:gd name="connsiteY210" fmla="*/ 7029 h 10000"/>
                <a:gd name="connsiteX211" fmla="*/ 4564 w 10000"/>
                <a:gd name="connsiteY211" fmla="*/ 7015 h 10000"/>
                <a:gd name="connsiteX212" fmla="*/ 4650 w 10000"/>
                <a:gd name="connsiteY212" fmla="*/ 6995 h 10000"/>
                <a:gd name="connsiteX213" fmla="*/ 4717 w 10000"/>
                <a:gd name="connsiteY213" fmla="*/ 6975 h 10000"/>
                <a:gd name="connsiteX214" fmla="*/ 4756 w 10000"/>
                <a:gd name="connsiteY214" fmla="*/ 6954 h 10000"/>
                <a:gd name="connsiteX215" fmla="*/ 4787 w 10000"/>
                <a:gd name="connsiteY215" fmla="*/ 6927 h 10000"/>
                <a:gd name="connsiteX216" fmla="*/ 4805 w 10000"/>
                <a:gd name="connsiteY216" fmla="*/ 6892 h 10000"/>
                <a:gd name="connsiteX217" fmla="*/ 4817 w 10000"/>
                <a:gd name="connsiteY217" fmla="*/ 6875 h 10000"/>
                <a:gd name="connsiteX218" fmla="*/ 4842 w 10000"/>
                <a:gd name="connsiteY218" fmla="*/ 6855 h 10000"/>
                <a:gd name="connsiteX219" fmla="*/ 4884 w 10000"/>
                <a:gd name="connsiteY219" fmla="*/ 6835 h 10000"/>
                <a:gd name="connsiteX220" fmla="*/ 4942 w 10000"/>
                <a:gd name="connsiteY220" fmla="*/ 6821 h 10000"/>
                <a:gd name="connsiteX221" fmla="*/ 4997 w 10000"/>
                <a:gd name="connsiteY221" fmla="*/ 6794 h 10000"/>
                <a:gd name="connsiteX222" fmla="*/ 5046 w 10000"/>
                <a:gd name="connsiteY222" fmla="*/ 6753 h 10000"/>
                <a:gd name="connsiteX223" fmla="*/ 5082 w 10000"/>
                <a:gd name="connsiteY223" fmla="*/ 6685 h 10000"/>
                <a:gd name="connsiteX224" fmla="*/ 5101 w 10000"/>
                <a:gd name="connsiteY224" fmla="*/ 6628 h 10000"/>
                <a:gd name="connsiteX225" fmla="*/ 5119 w 10000"/>
                <a:gd name="connsiteY225" fmla="*/ 6573 h 10000"/>
                <a:gd name="connsiteX226" fmla="*/ 5134 w 10000"/>
                <a:gd name="connsiteY226" fmla="*/ 6525 h 10000"/>
                <a:gd name="connsiteX227" fmla="*/ 5171 w 10000"/>
                <a:gd name="connsiteY227" fmla="*/ 6477 h 10000"/>
                <a:gd name="connsiteX228" fmla="*/ 5225 w 10000"/>
                <a:gd name="connsiteY228" fmla="*/ 6433 h 10000"/>
                <a:gd name="connsiteX229" fmla="*/ 5293 w 10000"/>
                <a:gd name="connsiteY229" fmla="*/ 6392 h 10000"/>
                <a:gd name="connsiteX230" fmla="*/ 5338 w 10000"/>
                <a:gd name="connsiteY230" fmla="*/ 6358 h 10000"/>
                <a:gd name="connsiteX231" fmla="*/ 5375 w 10000"/>
                <a:gd name="connsiteY231" fmla="*/ 6337 h 10000"/>
                <a:gd name="connsiteX232" fmla="*/ 5399 w 10000"/>
                <a:gd name="connsiteY232" fmla="*/ 6317 h 10000"/>
                <a:gd name="connsiteX233" fmla="*/ 5424 w 10000"/>
                <a:gd name="connsiteY233" fmla="*/ 6297 h 10000"/>
                <a:gd name="connsiteX234" fmla="*/ 5454 w 10000"/>
                <a:gd name="connsiteY234" fmla="*/ 6276 h 10000"/>
                <a:gd name="connsiteX235" fmla="*/ 5497 w 10000"/>
                <a:gd name="connsiteY235" fmla="*/ 6256 h 10000"/>
                <a:gd name="connsiteX236" fmla="*/ 5536 w 10000"/>
                <a:gd name="connsiteY236" fmla="*/ 6232 h 10000"/>
                <a:gd name="connsiteX237" fmla="*/ 5579 w 10000"/>
                <a:gd name="connsiteY237" fmla="*/ 6198 h 10000"/>
                <a:gd name="connsiteX238" fmla="*/ 5597 w 10000"/>
                <a:gd name="connsiteY238" fmla="*/ 6164 h 10000"/>
                <a:gd name="connsiteX239" fmla="*/ 5597 w 10000"/>
                <a:gd name="connsiteY239" fmla="*/ 6130 h 10000"/>
                <a:gd name="connsiteX240" fmla="*/ 5561 w 10000"/>
                <a:gd name="connsiteY240" fmla="*/ 6076 h 10000"/>
                <a:gd name="connsiteX241" fmla="*/ 5512 w 10000"/>
                <a:gd name="connsiteY241" fmla="*/ 6025 h 10000"/>
                <a:gd name="connsiteX242" fmla="*/ 5466 w 10000"/>
                <a:gd name="connsiteY242" fmla="*/ 5964 h 10000"/>
                <a:gd name="connsiteX243" fmla="*/ 5424 w 10000"/>
                <a:gd name="connsiteY243" fmla="*/ 5902 h 10000"/>
                <a:gd name="connsiteX244" fmla="*/ 5399 w 10000"/>
                <a:gd name="connsiteY244" fmla="*/ 5841 h 10000"/>
                <a:gd name="connsiteX245" fmla="*/ 5399 w 10000"/>
                <a:gd name="connsiteY245" fmla="*/ 5775 h 10000"/>
                <a:gd name="connsiteX246" fmla="*/ 5399 w 10000"/>
                <a:gd name="connsiteY246" fmla="*/ 5679 h 10000"/>
                <a:gd name="connsiteX247" fmla="*/ 5411 w 10000"/>
                <a:gd name="connsiteY247" fmla="*/ 5588 h 10000"/>
                <a:gd name="connsiteX248" fmla="*/ 5430 w 10000"/>
                <a:gd name="connsiteY248" fmla="*/ 5506 h 10000"/>
                <a:gd name="connsiteX249" fmla="*/ 5454 w 10000"/>
                <a:gd name="connsiteY249" fmla="*/ 5437 h 10000"/>
                <a:gd name="connsiteX250" fmla="*/ 5503 w 10000"/>
                <a:gd name="connsiteY250" fmla="*/ 5386 h 10000"/>
                <a:gd name="connsiteX251" fmla="*/ 5555 w 10000"/>
                <a:gd name="connsiteY251" fmla="*/ 5359 h 10000"/>
                <a:gd name="connsiteX252" fmla="*/ 5615 w 10000"/>
                <a:gd name="connsiteY252" fmla="*/ 5346 h 10000"/>
                <a:gd name="connsiteX253" fmla="*/ 5676 w 10000"/>
                <a:gd name="connsiteY253" fmla="*/ 5359 h 10000"/>
                <a:gd name="connsiteX254" fmla="*/ 5740 w 10000"/>
                <a:gd name="connsiteY254" fmla="*/ 5400 h 10000"/>
                <a:gd name="connsiteX255" fmla="*/ 5820 w 10000"/>
                <a:gd name="connsiteY255" fmla="*/ 5431 h 10000"/>
                <a:gd name="connsiteX256" fmla="*/ 5902 w 10000"/>
                <a:gd name="connsiteY256" fmla="*/ 5458 h 10000"/>
                <a:gd name="connsiteX257" fmla="*/ 5981 w 10000"/>
                <a:gd name="connsiteY257" fmla="*/ 5465 h 10000"/>
                <a:gd name="connsiteX258" fmla="*/ 6048 w 10000"/>
                <a:gd name="connsiteY258" fmla="*/ 5458 h 10000"/>
                <a:gd name="connsiteX259" fmla="*/ 6100 w 10000"/>
                <a:gd name="connsiteY259" fmla="*/ 5458 h 10000"/>
                <a:gd name="connsiteX260" fmla="*/ 6155 w 10000"/>
                <a:gd name="connsiteY260" fmla="*/ 5451 h 10000"/>
                <a:gd name="connsiteX261" fmla="*/ 6197 w 10000"/>
                <a:gd name="connsiteY261" fmla="*/ 5437 h 10000"/>
                <a:gd name="connsiteX262" fmla="*/ 6234 w 10000"/>
                <a:gd name="connsiteY262" fmla="*/ 5400 h 10000"/>
                <a:gd name="connsiteX263" fmla="*/ 6271 w 10000"/>
                <a:gd name="connsiteY263" fmla="*/ 5346 h 10000"/>
                <a:gd name="connsiteX264" fmla="*/ 6310 w 10000"/>
                <a:gd name="connsiteY264" fmla="*/ 5278 h 10000"/>
                <a:gd name="connsiteX265" fmla="*/ 6353 w 10000"/>
                <a:gd name="connsiteY265" fmla="*/ 5200 h 10000"/>
                <a:gd name="connsiteX266" fmla="*/ 6402 w 10000"/>
                <a:gd name="connsiteY266" fmla="*/ 5132 h 10000"/>
                <a:gd name="connsiteX267" fmla="*/ 6450 w 10000"/>
                <a:gd name="connsiteY267" fmla="*/ 5078 h 10000"/>
                <a:gd name="connsiteX268" fmla="*/ 6490 w 10000"/>
                <a:gd name="connsiteY268" fmla="*/ 5051 h 10000"/>
                <a:gd name="connsiteX269" fmla="*/ 6539 w 10000"/>
                <a:gd name="connsiteY269" fmla="*/ 5037 h 10000"/>
                <a:gd name="connsiteX270" fmla="*/ 6600 w 10000"/>
                <a:gd name="connsiteY270" fmla="*/ 5030 h 10000"/>
                <a:gd name="connsiteX271" fmla="*/ 6670 w 10000"/>
                <a:gd name="connsiteY271" fmla="*/ 5023 h 10000"/>
                <a:gd name="connsiteX272" fmla="*/ 6743 w 10000"/>
                <a:gd name="connsiteY272" fmla="*/ 5017 h 10000"/>
                <a:gd name="connsiteX273" fmla="*/ 6798 w 10000"/>
                <a:gd name="connsiteY273" fmla="*/ 5010 h 10000"/>
                <a:gd name="connsiteX274" fmla="*/ 6834 w 10000"/>
                <a:gd name="connsiteY274" fmla="*/ 4992 h 10000"/>
                <a:gd name="connsiteX275" fmla="*/ 6868 w 10000"/>
                <a:gd name="connsiteY275" fmla="*/ 4964 h 10000"/>
                <a:gd name="connsiteX276" fmla="*/ 6910 w 10000"/>
                <a:gd name="connsiteY276" fmla="*/ 4916 h 10000"/>
                <a:gd name="connsiteX277" fmla="*/ 6959 w 10000"/>
                <a:gd name="connsiteY277" fmla="*/ 4855 h 10000"/>
                <a:gd name="connsiteX278" fmla="*/ 7002 w 10000"/>
                <a:gd name="connsiteY278" fmla="*/ 4801 h 10000"/>
                <a:gd name="connsiteX279" fmla="*/ 7032 w 10000"/>
                <a:gd name="connsiteY279" fmla="*/ 4757 h 10000"/>
                <a:gd name="connsiteX280" fmla="*/ 7041 w 10000"/>
                <a:gd name="connsiteY280" fmla="*/ 4689 h 10000"/>
                <a:gd name="connsiteX281" fmla="*/ 7054 w 10000"/>
                <a:gd name="connsiteY281" fmla="*/ 4607 h 10000"/>
                <a:gd name="connsiteX282" fmla="*/ 7072 w 10000"/>
                <a:gd name="connsiteY282" fmla="*/ 4536 h 10000"/>
                <a:gd name="connsiteX283" fmla="*/ 7102 w 10000"/>
                <a:gd name="connsiteY283" fmla="*/ 4467 h 10000"/>
                <a:gd name="connsiteX284" fmla="*/ 7163 w 10000"/>
                <a:gd name="connsiteY284" fmla="*/ 4399 h 10000"/>
                <a:gd name="connsiteX285" fmla="*/ 7233 w 10000"/>
                <a:gd name="connsiteY285" fmla="*/ 4342 h 10000"/>
                <a:gd name="connsiteX286" fmla="*/ 7319 w 10000"/>
                <a:gd name="connsiteY286" fmla="*/ 4308 h 10000"/>
                <a:gd name="connsiteX287" fmla="*/ 7361 w 10000"/>
                <a:gd name="connsiteY287" fmla="*/ 4287 h 10000"/>
                <a:gd name="connsiteX288" fmla="*/ 7392 w 10000"/>
                <a:gd name="connsiteY288" fmla="*/ 4260 h 10000"/>
                <a:gd name="connsiteX289" fmla="*/ 7413 w 10000"/>
                <a:gd name="connsiteY289" fmla="*/ 4220 h 10000"/>
                <a:gd name="connsiteX290" fmla="*/ 7444 w 10000"/>
                <a:gd name="connsiteY290" fmla="*/ 4185 h 10000"/>
                <a:gd name="connsiteX291" fmla="*/ 7480 w 10000"/>
                <a:gd name="connsiteY291" fmla="*/ 4158 h 10000"/>
                <a:gd name="connsiteX292" fmla="*/ 7523 w 10000"/>
                <a:gd name="connsiteY292" fmla="*/ 4140 h 10000"/>
                <a:gd name="connsiteX293" fmla="*/ 7578 w 10000"/>
                <a:gd name="connsiteY293" fmla="*/ 4106 h 10000"/>
                <a:gd name="connsiteX294" fmla="*/ 7648 w 10000"/>
                <a:gd name="connsiteY294" fmla="*/ 4065 h 10000"/>
                <a:gd name="connsiteX295" fmla="*/ 7721 w 10000"/>
                <a:gd name="connsiteY295" fmla="*/ 4030 h 10000"/>
                <a:gd name="connsiteX296" fmla="*/ 7797 w 10000"/>
                <a:gd name="connsiteY296" fmla="*/ 4010 h 10000"/>
                <a:gd name="connsiteX297" fmla="*/ 7870 w 10000"/>
                <a:gd name="connsiteY297" fmla="*/ 4003 h 10000"/>
                <a:gd name="connsiteX298" fmla="*/ 7943 w 10000"/>
                <a:gd name="connsiteY298" fmla="*/ 4010 h 10000"/>
                <a:gd name="connsiteX299" fmla="*/ 8007 w 10000"/>
                <a:gd name="connsiteY299" fmla="*/ 4030 h 10000"/>
                <a:gd name="connsiteX300" fmla="*/ 8080 w 10000"/>
                <a:gd name="connsiteY300" fmla="*/ 4044 h 10000"/>
                <a:gd name="connsiteX301" fmla="*/ 8135 w 10000"/>
                <a:gd name="connsiteY301" fmla="*/ 4058 h 10000"/>
                <a:gd name="connsiteX302" fmla="*/ 8181 w 10000"/>
                <a:gd name="connsiteY302" fmla="*/ 4058 h 10000"/>
                <a:gd name="connsiteX303" fmla="*/ 8218 w 10000"/>
                <a:gd name="connsiteY303" fmla="*/ 4037 h 10000"/>
                <a:gd name="connsiteX304" fmla="*/ 8248 w 10000"/>
                <a:gd name="connsiteY304" fmla="*/ 3989 h 10000"/>
                <a:gd name="connsiteX305" fmla="*/ 8266 w 10000"/>
                <a:gd name="connsiteY305" fmla="*/ 3949 h 10000"/>
                <a:gd name="connsiteX306" fmla="*/ 8266 w 10000"/>
                <a:gd name="connsiteY306" fmla="*/ 3904 h 10000"/>
                <a:gd name="connsiteX307" fmla="*/ 8248 w 10000"/>
                <a:gd name="connsiteY307" fmla="*/ 3843 h 10000"/>
                <a:gd name="connsiteX308" fmla="*/ 8211 w 10000"/>
                <a:gd name="connsiteY308" fmla="*/ 3796 h 10000"/>
                <a:gd name="connsiteX309" fmla="*/ 8172 w 10000"/>
                <a:gd name="connsiteY309" fmla="*/ 3735 h 10000"/>
                <a:gd name="connsiteX310" fmla="*/ 8111 w 10000"/>
                <a:gd name="connsiteY310" fmla="*/ 3670 h 10000"/>
                <a:gd name="connsiteX311" fmla="*/ 8056 w 10000"/>
                <a:gd name="connsiteY311" fmla="*/ 3609 h 10000"/>
                <a:gd name="connsiteX312" fmla="*/ 8001 w 10000"/>
                <a:gd name="connsiteY312" fmla="*/ 3554 h 10000"/>
                <a:gd name="connsiteX313" fmla="*/ 7956 w 10000"/>
                <a:gd name="connsiteY313" fmla="*/ 3510 h 10000"/>
                <a:gd name="connsiteX314" fmla="*/ 7846 w 10000"/>
                <a:gd name="connsiteY314" fmla="*/ 3421 h 10000"/>
                <a:gd name="connsiteX315" fmla="*/ 7733 w 10000"/>
                <a:gd name="connsiteY315" fmla="*/ 3380 h 10000"/>
                <a:gd name="connsiteX316" fmla="*/ 7690 w 10000"/>
                <a:gd name="connsiteY316" fmla="*/ 3359 h 10000"/>
                <a:gd name="connsiteX317" fmla="*/ 7648 w 10000"/>
                <a:gd name="connsiteY317" fmla="*/ 3332 h 10000"/>
                <a:gd name="connsiteX318" fmla="*/ 7611 w 10000"/>
                <a:gd name="connsiteY318" fmla="*/ 3319 h 10000"/>
                <a:gd name="connsiteX319" fmla="*/ 7572 w 10000"/>
                <a:gd name="connsiteY319" fmla="*/ 3312 h 10000"/>
                <a:gd name="connsiteX320" fmla="*/ 7523 w 10000"/>
                <a:gd name="connsiteY320" fmla="*/ 3332 h 10000"/>
                <a:gd name="connsiteX321" fmla="*/ 7474 w 10000"/>
                <a:gd name="connsiteY321" fmla="*/ 3387 h 10000"/>
                <a:gd name="connsiteX322" fmla="*/ 7431 w 10000"/>
                <a:gd name="connsiteY322" fmla="*/ 3449 h 10000"/>
                <a:gd name="connsiteX323" fmla="*/ 7392 w 10000"/>
                <a:gd name="connsiteY323" fmla="*/ 3503 h 10000"/>
                <a:gd name="connsiteX324" fmla="*/ 7337 w 10000"/>
                <a:gd name="connsiteY324" fmla="*/ 3540 h 10000"/>
                <a:gd name="connsiteX325" fmla="*/ 7294 w 10000"/>
                <a:gd name="connsiteY325" fmla="*/ 3547 h 10000"/>
                <a:gd name="connsiteX326" fmla="*/ 7239 w 10000"/>
                <a:gd name="connsiteY326" fmla="*/ 3534 h 10000"/>
                <a:gd name="connsiteX327" fmla="*/ 7182 w 10000"/>
                <a:gd name="connsiteY327" fmla="*/ 3517 h 10000"/>
                <a:gd name="connsiteX328" fmla="*/ 7121 w 10000"/>
                <a:gd name="connsiteY328" fmla="*/ 3489 h 10000"/>
                <a:gd name="connsiteX329" fmla="*/ 7060 w 10000"/>
                <a:gd name="connsiteY329" fmla="*/ 3476 h 10000"/>
                <a:gd name="connsiteX330" fmla="*/ 7020 w 10000"/>
                <a:gd name="connsiteY330" fmla="*/ 3483 h 10000"/>
                <a:gd name="connsiteX331" fmla="*/ 6984 w 10000"/>
                <a:gd name="connsiteY331" fmla="*/ 3510 h 10000"/>
                <a:gd name="connsiteX332" fmla="*/ 6953 w 10000"/>
                <a:gd name="connsiteY332" fmla="*/ 3547 h 10000"/>
                <a:gd name="connsiteX333" fmla="*/ 6923 w 10000"/>
                <a:gd name="connsiteY333" fmla="*/ 3596 h 10000"/>
                <a:gd name="connsiteX334" fmla="*/ 6886 w 10000"/>
                <a:gd name="connsiteY334" fmla="*/ 3636 h 10000"/>
                <a:gd name="connsiteX335" fmla="*/ 6849 w 10000"/>
                <a:gd name="connsiteY335" fmla="*/ 3663 h 10000"/>
                <a:gd name="connsiteX336" fmla="*/ 6810 w 10000"/>
                <a:gd name="connsiteY336" fmla="*/ 3663 h 10000"/>
                <a:gd name="connsiteX337" fmla="*/ 6737 w 10000"/>
                <a:gd name="connsiteY337" fmla="*/ 3623 h 10000"/>
                <a:gd name="connsiteX338" fmla="*/ 6670 w 10000"/>
                <a:gd name="connsiteY338" fmla="*/ 3575 h 10000"/>
                <a:gd name="connsiteX339" fmla="*/ 6624 w 10000"/>
                <a:gd name="connsiteY339" fmla="*/ 3517 h 10000"/>
                <a:gd name="connsiteX340" fmla="*/ 6606 w 10000"/>
                <a:gd name="connsiteY340" fmla="*/ 3449 h 10000"/>
                <a:gd name="connsiteX341" fmla="*/ 6612 w 10000"/>
                <a:gd name="connsiteY341" fmla="*/ 3400 h 10000"/>
                <a:gd name="connsiteX342" fmla="*/ 6636 w 10000"/>
                <a:gd name="connsiteY342" fmla="*/ 3373 h 10000"/>
                <a:gd name="connsiteX343" fmla="*/ 6658 w 10000"/>
                <a:gd name="connsiteY343" fmla="*/ 3339 h 10000"/>
                <a:gd name="connsiteX344" fmla="*/ 6682 w 10000"/>
                <a:gd name="connsiteY344" fmla="*/ 3305 h 10000"/>
                <a:gd name="connsiteX345" fmla="*/ 6694 w 10000"/>
                <a:gd name="connsiteY345" fmla="*/ 3248 h 10000"/>
                <a:gd name="connsiteX346" fmla="*/ 6700 w 10000"/>
                <a:gd name="connsiteY346" fmla="*/ 3146 h 10000"/>
                <a:gd name="connsiteX347" fmla="*/ 6706 w 10000"/>
                <a:gd name="connsiteY347" fmla="*/ 3033 h 10000"/>
                <a:gd name="connsiteX348" fmla="*/ 6725 w 10000"/>
                <a:gd name="connsiteY348" fmla="*/ 2917 h 10000"/>
                <a:gd name="connsiteX349" fmla="*/ 6755 w 10000"/>
                <a:gd name="connsiteY349" fmla="*/ 2819 h 10000"/>
                <a:gd name="connsiteX350" fmla="*/ 6792 w 10000"/>
                <a:gd name="connsiteY350" fmla="*/ 2724 h 10000"/>
                <a:gd name="connsiteX351" fmla="*/ 6822 w 10000"/>
                <a:gd name="connsiteY351" fmla="*/ 2625 h 10000"/>
                <a:gd name="connsiteX352" fmla="*/ 6849 w 10000"/>
                <a:gd name="connsiteY352" fmla="*/ 2529 h 10000"/>
                <a:gd name="connsiteX353" fmla="*/ 6868 w 10000"/>
                <a:gd name="connsiteY353" fmla="*/ 2463 h 10000"/>
                <a:gd name="connsiteX354" fmla="*/ 6892 w 10000"/>
                <a:gd name="connsiteY354" fmla="*/ 2416 h 10000"/>
                <a:gd name="connsiteX355" fmla="*/ 6935 w 10000"/>
                <a:gd name="connsiteY355" fmla="*/ 2388 h 10000"/>
                <a:gd name="connsiteX356" fmla="*/ 6996 w 10000"/>
                <a:gd name="connsiteY356" fmla="*/ 2382 h 10000"/>
                <a:gd name="connsiteX357" fmla="*/ 7060 w 10000"/>
                <a:gd name="connsiteY357" fmla="*/ 2388 h 10000"/>
                <a:gd name="connsiteX358" fmla="*/ 7102 w 10000"/>
                <a:gd name="connsiteY358" fmla="*/ 2409 h 10000"/>
                <a:gd name="connsiteX359" fmla="*/ 7157 w 10000"/>
                <a:gd name="connsiteY359" fmla="*/ 2429 h 10000"/>
                <a:gd name="connsiteX360" fmla="*/ 7206 w 10000"/>
                <a:gd name="connsiteY360" fmla="*/ 2456 h 10000"/>
                <a:gd name="connsiteX361" fmla="*/ 7252 w 10000"/>
                <a:gd name="connsiteY361" fmla="*/ 2466 h 10000"/>
                <a:gd name="connsiteX362" fmla="*/ 7294 w 10000"/>
                <a:gd name="connsiteY362" fmla="*/ 2466 h 10000"/>
                <a:gd name="connsiteX363" fmla="*/ 7331 w 10000"/>
                <a:gd name="connsiteY363" fmla="*/ 2443 h 10000"/>
                <a:gd name="connsiteX364" fmla="*/ 7386 w 10000"/>
                <a:gd name="connsiteY364" fmla="*/ 2354 h 10000"/>
                <a:gd name="connsiteX365" fmla="*/ 7444 w 10000"/>
                <a:gd name="connsiteY365" fmla="*/ 2259 h 10000"/>
                <a:gd name="connsiteX366" fmla="*/ 7505 w 10000"/>
                <a:gd name="connsiteY366" fmla="*/ 2175 h 10000"/>
                <a:gd name="connsiteX367" fmla="*/ 7547 w 10000"/>
                <a:gd name="connsiteY367" fmla="*/ 2140 h 10000"/>
                <a:gd name="connsiteX368" fmla="*/ 7596 w 10000"/>
                <a:gd name="connsiteY368" fmla="*/ 2126 h 10000"/>
                <a:gd name="connsiteX369" fmla="*/ 7636 w 10000"/>
                <a:gd name="connsiteY369" fmla="*/ 2119 h 10000"/>
                <a:gd name="connsiteX370" fmla="*/ 7684 w 10000"/>
                <a:gd name="connsiteY370" fmla="*/ 2106 h 10000"/>
                <a:gd name="connsiteX371" fmla="*/ 7721 w 10000"/>
                <a:gd name="connsiteY371" fmla="*/ 2079 h 10000"/>
                <a:gd name="connsiteX372" fmla="*/ 7739 w 10000"/>
                <a:gd name="connsiteY372" fmla="*/ 2041 h 10000"/>
                <a:gd name="connsiteX373" fmla="*/ 7745 w 10000"/>
                <a:gd name="connsiteY373" fmla="*/ 1987 h 10000"/>
                <a:gd name="connsiteX374" fmla="*/ 7733 w 10000"/>
                <a:gd name="connsiteY374" fmla="*/ 1926 h 10000"/>
                <a:gd name="connsiteX375" fmla="*/ 7721 w 10000"/>
                <a:gd name="connsiteY375" fmla="*/ 1871 h 10000"/>
                <a:gd name="connsiteX376" fmla="*/ 7709 w 10000"/>
                <a:gd name="connsiteY376" fmla="*/ 1827 h 10000"/>
                <a:gd name="connsiteX377" fmla="*/ 7715 w 10000"/>
                <a:gd name="connsiteY377" fmla="*/ 1779 h 10000"/>
                <a:gd name="connsiteX378" fmla="*/ 7727 w 10000"/>
                <a:gd name="connsiteY378" fmla="*/ 1725 h 10000"/>
                <a:gd name="connsiteX379" fmla="*/ 7745 w 10000"/>
                <a:gd name="connsiteY379" fmla="*/ 1656 h 10000"/>
                <a:gd name="connsiteX380" fmla="*/ 7770 w 10000"/>
                <a:gd name="connsiteY380" fmla="*/ 1585 h 10000"/>
                <a:gd name="connsiteX381" fmla="*/ 7788 w 10000"/>
                <a:gd name="connsiteY381" fmla="*/ 1524 h 10000"/>
                <a:gd name="connsiteX382" fmla="*/ 7803 w 10000"/>
                <a:gd name="connsiteY382" fmla="*/ 1469 h 10000"/>
                <a:gd name="connsiteX383" fmla="*/ 7821 w 10000"/>
                <a:gd name="connsiteY383" fmla="*/ 1378 h 10000"/>
                <a:gd name="connsiteX384" fmla="*/ 7834 w 10000"/>
                <a:gd name="connsiteY384" fmla="*/ 1276 h 10000"/>
                <a:gd name="connsiteX385" fmla="*/ 7858 w 10000"/>
                <a:gd name="connsiteY385" fmla="*/ 1170 h 10000"/>
                <a:gd name="connsiteX386" fmla="*/ 7876 w 10000"/>
                <a:gd name="connsiteY386" fmla="*/ 1108 h 10000"/>
                <a:gd name="connsiteX387" fmla="*/ 8217 w 10000"/>
                <a:gd name="connsiteY387" fmla="*/ 4082 h 10000"/>
                <a:gd name="connsiteX388" fmla="*/ 7907 w 10000"/>
                <a:gd name="connsiteY388" fmla="*/ 1040 h 10000"/>
                <a:gd name="connsiteX389" fmla="*/ 7931 w 10000"/>
                <a:gd name="connsiteY389" fmla="*/ 999 h 10000"/>
                <a:gd name="connsiteX390" fmla="*/ 7859 w 10000"/>
                <a:gd name="connsiteY390" fmla="*/ 897 h 10000"/>
                <a:gd name="connsiteX391" fmla="*/ 7288 w 10000"/>
                <a:gd name="connsiteY391" fmla="*/ 4039 h 10000"/>
                <a:gd name="connsiteX392" fmla="*/ 8185 w 10000"/>
                <a:gd name="connsiteY392" fmla="*/ 3461 h 10000"/>
                <a:gd name="connsiteX393" fmla="*/ 8026 w 10000"/>
                <a:gd name="connsiteY393" fmla="*/ 3020 h 10000"/>
                <a:gd name="connsiteX394" fmla="*/ 8136 w 10000"/>
                <a:gd name="connsiteY394" fmla="*/ 3427 h 10000"/>
                <a:gd name="connsiteX395" fmla="*/ 8185 w 10000"/>
                <a:gd name="connsiteY395" fmla="*/ 3483 h 10000"/>
                <a:gd name="connsiteX396" fmla="*/ 8130 w 10000"/>
                <a:gd name="connsiteY396" fmla="*/ 3467 h 10000"/>
                <a:gd name="connsiteX397" fmla="*/ 8062 w 10000"/>
                <a:gd name="connsiteY397" fmla="*/ 3264 h 10000"/>
                <a:gd name="connsiteX398" fmla="*/ 8593 w 10000"/>
                <a:gd name="connsiteY398" fmla="*/ 2955 h 10000"/>
                <a:gd name="connsiteX399" fmla="*/ 7968 w 10000"/>
                <a:gd name="connsiteY399" fmla="*/ 3529 h 10000"/>
                <a:gd name="connsiteX400" fmla="*/ 8156 w 10000"/>
                <a:gd name="connsiteY400" fmla="*/ 3928 h 10000"/>
                <a:gd name="connsiteX401" fmla="*/ 8230 w 10000"/>
                <a:gd name="connsiteY401" fmla="*/ 3419 h 10000"/>
                <a:gd name="connsiteX402" fmla="*/ 7699 w 10000"/>
                <a:gd name="connsiteY402" fmla="*/ 3825 h 10000"/>
                <a:gd name="connsiteX403" fmla="*/ 7876 w 10000"/>
                <a:gd name="connsiteY403" fmla="*/ 3505 h 10000"/>
                <a:gd name="connsiteX404" fmla="*/ 7953 w 10000"/>
                <a:gd name="connsiteY404" fmla="*/ 3172 h 10000"/>
                <a:gd name="connsiteX405" fmla="*/ 8038 w 10000"/>
                <a:gd name="connsiteY405" fmla="*/ 3536 h 10000"/>
                <a:gd name="connsiteX406" fmla="*/ 7702 w 10000"/>
                <a:gd name="connsiteY406" fmla="*/ 3364 h 10000"/>
                <a:gd name="connsiteX407" fmla="*/ 7874 w 10000"/>
                <a:gd name="connsiteY407" fmla="*/ 2867 h 10000"/>
                <a:gd name="connsiteX408" fmla="*/ 8374 w 10000"/>
                <a:gd name="connsiteY408" fmla="*/ 3625 h 10000"/>
                <a:gd name="connsiteX409" fmla="*/ 8105 w 10000"/>
                <a:gd name="connsiteY409" fmla="*/ 3423 h 10000"/>
                <a:gd name="connsiteX0" fmla="*/ 7776 w 10000"/>
                <a:gd name="connsiteY0" fmla="*/ 351 h 10000"/>
                <a:gd name="connsiteX1" fmla="*/ 7782 w 10000"/>
                <a:gd name="connsiteY1" fmla="*/ 338 h 10000"/>
                <a:gd name="connsiteX2" fmla="*/ 7797 w 10000"/>
                <a:gd name="connsiteY2" fmla="*/ 304 h 10000"/>
                <a:gd name="connsiteX3" fmla="*/ 7828 w 10000"/>
                <a:gd name="connsiteY3" fmla="*/ 256 h 10000"/>
                <a:gd name="connsiteX4" fmla="*/ 7858 w 10000"/>
                <a:gd name="connsiteY4" fmla="*/ 208 h 10000"/>
                <a:gd name="connsiteX5" fmla="*/ 7888 w 10000"/>
                <a:gd name="connsiteY5" fmla="*/ 147 h 10000"/>
                <a:gd name="connsiteX6" fmla="*/ 7925 w 10000"/>
                <a:gd name="connsiteY6" fmla="*/ 103 h 10000"/>
                <a:gd name="connsiteX7" fmla="*/ 7949 w 10000"/>
                <a:gd name="connsiteY7" fmla="*/ 55 h 10000"/>
                <a:gd name="connsiteX8" fmla="*/ 7974 w 10000"/>
                <a:gd name="connsiteY8" fmla="*/ 28 h 10000"/>
                <a:gd name="connsiteX9" fmla="*/ 8007 w 10000"/>
                <a:gd name="connsiteY9" fmla="*/ 1 h 10000"/>
                <a:gd name="connsiteX10" fmla="*/ 7172 w 10000"/>
                <a:gd name="connsiteY10" fmla="*/ 2922 h 10000"/>
                <a:gd name="connsiteX11" fmla="*/ 8318 w 10000"/>
                <a:gd name="connsiteY11" fmla="*/ 3955 h 10000"/>
                <a:gd name="connsiteX12" fmla="*/ 8409 w 10000"/>
                <a:gd name="connsiteY12" fmla="*/ 3555 h 10000"/>
                <a:gd name="connsiteX13" fmla="*/ 8264 w 10000"/>
                <a:gd name="connsiteY13" fmla="*/ 3229 h 10000"/>
                <a:gd name="connsiteX14" fmla="*/ 8930 w 10000"/>
                <a:gd name="connsiteY14" fmla="*/ 3465 h 10000"/>
                <a:gd name="connsiteX15" fmla="*/ 8610 w 10000"/>
                <a:gd name="connsiteY15" fmla="*/ 3128 h 10000"/>
                <a:gd name="connsiteX16" fmla="*/ 9068 w 10000"/>
                <a:gd name="connsiteY16" fmla="*/ 3875 h 10000"/>
                <a:gd name="connsiteX17" fmla="*/ 8403 w 10000"/>
                <a:gd name="connsiteY17" fmla="*/ 3591 h 10000"/>
                <a:gd name="connsiteX18" fmla="*/ 8971 w 10000"/>
                <a:gd name="connsiteY18" fmla="*/ 3255 h 10000"/>
                <a:gd name="connsiteX19" fmla="*/ 8900 w 10000"/>
                <a:gd name="connsiteY19" fmla="*/ 2937 h 10000"/>
                <a:gd name="connsiteX20" fmla="*/ 8803 w 10000"/>
                <a:gd name="connsiteY20" fmla="*/ 3297 h 10000"/>
                <a:gd name="connsiteX21" fmla="*/ 8830 w 10000"/>
                <a:gd name="connsiteY21" fmla="*/ 3062 h 10000"/>
                <a:gd name="connsiteX22" fmla="*/ 9214 w 10000"/>
                <a:gd name="connsiteY22" fmla="*/ 3607 h 10000"/>
                <a:gd name="connsiteX23" fmla="*/ 9254 w 10000"/>
                <a:gd name="connsiteY23" fmla="*/ 2299 h 10000"/>
                <a:gd name="connsiteX24" fmla="*/ 9418 w 10000"/>
                <a:gd name="connsiteY24" fmla="*/ 2441 h 10000"/>
                <a:gd name="connsiteX25" fmla="*/ 8903 w 10000"/>
                <a:gd name="connsiteY25" fmla="*/ 2692 h 10000"/>
                <a:gd name="connsiteX26" fmla="*/ 9298 w 10000"/>
                <a:gd name="connsiteY26" fmla="*/ 2634 h 10000"/>
                <a:gd name="connsiteX27" fmla="*/ 9241 w 10000"/>
                <a:gd name="connsiteY27" fmla="*/ 2517 h 10000"/>
                <a:gd name="connsiteX28" fmla="*/ 9753 w 10000"/>
                <a:gd name="connsiteY28" fmla="*/ 1663 h 10000"/>
                <a:gd name="connsiteX29" fmla="*/ 9845 w 10000"/>
                <a:gd name="connsiteY29" fmla="*/ 2058 h 10000"/>
                <a:gd name="connsiteX30" fmla="*/ 9747 w 10000"/>
                <a:gd name="connsiteY30" fmla="*/ 2113 h 10000"/>
                <a:gd name="connsiteX31" fmla="*/ 9723 w 10000"/>
                <a:gd name="connsiteY31" fmla="*/ 2348 h 10000"/>
                <a:gd name="connsiteX32" fmla="*/ 9567 w 10000"/>
                <a:gd name="connsiteY32" fmla="*/ 2535 h 10000"/>
                <a:gd name="connsiteX33" fmla="*/ 9400 w 10000"/>
                <a:gd name="connsiteY33" fmla="*/ 2911 h 10000"/>
                <a:gd name="connsiteX34" fmla="*/ 9147 w 10000"/>
                <a:gd name="connsiteY34" fmla="*/ 3220 h 10000"/>
                <a:gd name="connsiteX35" fmla="*/ 9101 w 10000"/>
                <a:gd name="connsiteY35" fmla="*/ 3380 h 10000"/>
                <a:gd name="connsiteX36" fmla="*/ 9269 w 10000"/>
                <a:gd name="connsiteY36" fmla="*/ 3582 h 10000"/>
                <a:gd name="connsiteX37" fmla="*/ 9394 w 10000"/>
                <a:gd name="connsiteY37" fmla="*/ 3775 h 10000"/>
                <a:gd name="connsiteX38" fmla="*/ 9357 w 10000"/>
                <a:gd name="connsiteY38" fmla="*/ 4051 h 10000"/>
                <a:gd name="connsiteX39" fmla="*/ 9381 w 10000"/>
                <a:gd name="connsiteY39" fmla="*/ 4274 h 10000"/>
                <a:gd name="connsiteX40" fmla="*/ 9232 w 10000"/>
                <a:gd name="connsiteY40" fmla="*/ 4198 h 10000"/>
                <a:gd name="connsiteX41" fmla="*/ 9183 w 10000"/>
                <a:gd name="connsiteY41" fmla="*/ 4267 h 10000"/>
                <a:gd name="connsiteX42" fmla="*/ 9052 w 10000"/>
                <a:gd name="connsiteY42" fmla="*/ 4220 h 10000"/>
                <a:gd name="connsiteX43" fmla="*/ 8979 w 10000"/>
                <a:gd name="connsiteY43" fmla="*/ 4406 h 10000"/>
                <a:gd name="connsiteX44" fmla="*/ 9107 w 10000"/>
                <a:gd name="connsiteY44" fmla="*/ 4433 h 10000"/>
                <a:gd name="connsiteX45" fmla="*/ 9232 w 10000"/>
                <a:gd name="connsiteY45" fmla="*/ 4621 h 10000"/>
                <a:gd name="connsiteX46" fmla="*/ 9214 w 10000"/>
                <a:gd name="connsiteY46" fmla="*/ 4903 h 10000"/>
                <a:gd name="connsiteX47" fmla="*/ 9321 w 10000"/>
                <a:gd name="connsiteY47" fmla="*/ 5071 h 10000"/>
                <a:gd name="connsiteX48" fmla="*/ 9327 w 10000"/>
                <a:gd name="connsiteY48" fmla="*/ 5173 h 10000"/>
                <a:gd name="connsiteX49" fmla="*/ 9418 w 10000"/>
                <a:gd name="connsiteY49" fmla="*/ 5193 h 10000"/>
                <a:gd name="connsiteX50" fmla="*/ 9659 w 10000"/>
                <a:gd name="connsiteY50" fmla="*/ 4984 h 10000"/>
                <a:gd name="connsiteX51" fmla="*/ 9778 w 10000"/>
                <a:gd name="connsiteY51" fmla="*/ 5210 h 10000"/>
                <a:gd name="connsiteX52" fmla="*/ 9884 w 10000"/>
                <a:gd name="connsiteY52" fmla="*/ 5437 h 10000"/>
                <a:gd name="connsiteX53" fmla="*/ 10000 w 10000"/>
                <a:gd name="connsiteY53" fmla="*/ 5513 h 10000"/>
                <a:gd name="connsiteX54" fmla="*/ 10000 w 10000"/>
                <a:gd name="connsiteY54" fmla="*/ 5673 h 10000"/>
                <a:gd name="connsiteX55" fmla="*/ 9869 w 10000"/>
                <a:gd name="connsiteY55" fmla="*/ 5848 h 10000"/>
                <a:gd name="connsiteX56" fmla="*/ 9717 w 10000"/>
                <a:gd name="connsiteY56" fmla="*/ 6011 h 10000"/>
                <a:gd name="connsiteX57" fmla="*/ 9561 w 10000"/>
                <a:gd name="connsiteY57" fmla="*/ 5978 h 10000"/>
                <a:gd name="connsiteX58" fmla="*/ 9549 w 10000"/>
                <a:gd name="connsiteY58" fmla="*/ 6103 h 10000"/>
                <a:gd name="connsiteX59" fmla="*/ 9449 w 10000"/>
                <a:gd name="connsiteY59" fmla="*/ 6157 h 10000"/>
                <a:gd name="connsiteX60" fmla="*/ 9238 w 10000"/>
                <a:gd name="connsiteY60" fmla="*/ 6225 h 10000"/>
                <a:gd name="connsiteX61" fmla="*/ 9083 w 10000"/>
                <a:gd name="connsiteY61" fmla="*/ 6425 h 10000"/>
                <a:gd name="connsiteX62" fmla="*/ 8921 w 10000"/>
                <a:gd name="connsiteY62" fmla="*/ 6573 h 10000"/>
                <a:gd name="connsiteX63" fmla="*/ 8787 w 10000"/>
                <a:gd name="connsiteY63" fmla="*/ 6814 h 10000"/>
                <a:gd name="connsiteX64" fmla="*/ 8650 w 10000"/>
                <a:gd name="connsiteY64" fmla="*/ 6594 h 10000"/>
                <a:gd name="connsiteX65" fmla="*/ 8525 w 10000"/>
                <a:gd name="connsiteY65" fmla="*/ 6491 h 10000"/>
                <a:gd name="connsiteX66" fmla="*/ 8434 w 10000"/>
                <a:gd name="connsiteY66" fmla="*/ 6587 h 10000"/>
                <a:gd name="connsiteX67" fmla="*/ 8495 w 10000"/>
                <a:gd name="connsiteY67" fmla="*/ 6662 h 10000"/>
                <a:gd name="connsiteX68" fmla="*/ 8495 w 10000"/>
                <a:gd name="connsiteY68" fmla="*/ 6882 h 10000"/>
                <a:gd name="connsiteX69" fmla="*/ 8565 w 10000"/>
                <a:gd name="connsiteY69" fmla="*/ 7070 h 10000"/>
                <a:gd name="connsiteX70" fmla="*/ 8464 w 10000"/>
                <a:gd name="connsiteY70" fmla="*/ 7250 h 10000"/>
                <a:gd name="connsiteX71" fmla="*/ 8440 w 10000"/>
                <a:gd name="connsiteY71" fmla="*/ 7175 h 10000"/>
                <a:gd name="connsiteX72" fmla="*/ 8236 w 10000"/>
                <a:gd name="connsiteY72" fmla="*/ 7168 h 10000"/>
                <a:gd name="connsiteX73" fmla="*/ 8093 w 10000"/>
                <a:gd name="connsiteY73" fmla="*/ 7022 h 10000"/>
                <a:gd name="connsiteX74" fmla="*/ 8044 w 10000"/>
                <a:gd name="connsiteY74" fmla="*/ 6814 h 10000"/>
                <a:gd name="connsiteX75" fmla="*/ 7943 w 10000"/>
                <a:gd name="connsiteY75" fmla="*/ 6675 h 10000"/>
                <a:gd name="connsiteX76" fmla="*/ 7864 w 10000"/>
                <a:gd name="connsiteY76" fmla="*/ 6518 h 10000"/>
                <a:gd name="connsiteX77" fmla="*/ 7788 w 10000"/>
                <a:gd name="connsiteY77" fmla="*/ 6471 h 10000"/>
                <a:gd name="connsiteX78" fmla="*/ 7727 w 10000"/>
                <a:gd name="connsiteY78" fmla="*/ 6573 h 10000"/>
                <a:gd name="connsiteX79" fmla="*/ 7636 w 10000"/>
                <a:gd name="connsiteY79" fmla="*/ 6580 h 10000"/>
                <a:gd name="connsiteX80" fmla="*/ 7523 w 10000"/>
                <a:gd name="connsiteY80" fmla="*/ 6662 h 10000"/>
                <a:gd name="connsiteX81" fmla="*/ 7553 w 10000"/>
                <a:gd name="connsiteY81" fmla="*/ 6892 h 10000"/>
                <a:gd name="connsiteX82" fmla="*/ 7438 w 10000"/>
                <a:gd name="connsiteY82" fmla="*/ 6941 h 10000"/>
                <a:gd name="connsiteX83" fmla="*/ 7355 w 10000"/>
                <a:gd name="connsiteY83" fmla="*/ 6907 h 10000"/>
                <a:gd name="connsiteX84" fmla="*/ 7270 w 10000"/>
                <a:gd name="connsiteY84" fmla="*/ 7029 h 10000"/>
                <a:gd name="connsiteX85" fmla="*/ 7151 w 10000"/>
                <a:gd name="connsiteY85" fmla="*/ 7022 h 10000"/>
                <a:gd name="connsiteX86" fmla="*/ 6996 w 10000"/>
                <a:gd name="connsiteY86" fmla="*/ 7209 h 10000"/>
                <a:gd name="connsiteX87" fmla="*/ 6849 w 10000"/>
                <a:gd name="connsiteY87" fmla="*/ 7222 h 10000"/>
                <a:gd name="connsiteX88" fmla="*/ 6798 w 10000"/>
                <a:gd name="connsiteY88" fmla="*/ 6961 h 10000"/>
                <a:gd name="connsiteX89" fmla="*/ 6651 w 10000"/>
                <a:gd name="connsiteY89" fmla="*/ 6948 h 10000"/>
                <a:gd name="connsiteX90" fmla="*/ 6575 w 10000"/>
                <a:gd name="connsiteY90" fmla="*/ 7090 h 10000"/>
                <a:gd name="connsiteX91" fmla="*/ 6557 w 10000"/>
                <a:gd name="connsiteY91" fmla="*/ 7256 h 10000"/>
                <a:gd name="connsiteX92" fmla="*/ 6459 w 10000"/>
                <a:gd name="connsiteY92" fmla="*/ 7391 h 10000"/>
                <a:gd name="connsiteX93" fmla="*/ 6496 w 10000"/>
                <a:gd name="connsiteY93" fmla="*/ 7531 h 10000"/>
                <a:gd name="connsiteX94" fmla="*/ 6450 w 10000"/>
                <a:gd name="connsiteY94" fmla="*/ 7612 h 10000"/>
                <a:gd name="connsiteX95" fmla="*/ 6658 w 10000"/>
                <a:gd name="connsiteY95" fmla="*/ 7909 h 10000"/>
                <a:gd name="connsiteX96" fmla="*/ 6322 w 10000"/>
                <a:gd name="connsiteY96" fmla="*/ 8054 h 10000"/>
                <a:gd name="connsiteX97" fmla="*/ 6137 w 10000"/>
                <a:gd name="connsiteY97" fmla="*/ 8054 h 10000"/>
                <a:gd name="connsiteX98" fmla="*/ 5874 w 10000"/>
                <a:gd name="connsiteY98" fmla="*/ 8161 h 10000"/>
                <a:gd name="connsiteX99" fmla="*/ 5728 w 10000"/>
                <a:gd name="connsiteY99" fmla="*/ 8565 h 10000"/>
                <a:gd name="connsiteX100" fmla="*/ 5491 w 10000"/>
                <a:gd name="connsiteY100" fmla="*/ 8664 h 10000"/>
                <a:gd name="connsiteX101" fmla="*/ 5381 w 10000"/>
                <a:gd name="connsiteY101" fmla="*/ 8610 h 10000"/>
                <a:gd name="connsiteX102" fmla="*/ 5274 w 10000"/>
                <a:gd name="connsiteY102" fmla="*/ 8811 h 10000"/>
                <a:gd name="connsiteX103" fmla="*/ 5101 w 10000"/>
                <a:gd name="connsiteY103" fmla="*/ 8745 h 10000"/>
                <a:gd name="connsiteX104" fmla="*/ 4939 w 10000"/>
                <a:gd name="connsiteY104" fmla="*/ 8947 h 10000"/>
                <a:gd name="connsiteX105" fmla="*/ 4878 w 10000"/>
                <a:gd name="connsiteY105" fmla="*/ 9220 h 10000"/>
                <a:gd name="connsiteX106" fmla="*/ 4576 w 10000"/>
                <a:gd name="connsiteY106" fmla="*/ 9677 h 10000"/>
                <a:gd name="connsiteX107" fmla="*/ 4445 w 10000"/>
                <a:gd name="connsiteY107" fmla="*/ 9800 h 10000"/>
                <a:gd name="connsiteX108" fmla="*/ 4357 w 10000"/>
                <a:gd name="connsiteY108" fmla="*/ 9704 h 10000"/>
                <a:gd name="connsiteX109" fmla="*/ 4080 w 10000"/>
                <a:gd name="connsiteY109" fmla="*/ 9758 h 10000"/>
                <a:gd name="connsiteX110" fmla="*/ 3955 w 10000"/>
                <a:gd name="connsiteY110" fmla="*/ 9577 h 10000"/>
                <a:gd name="connsiteX111" fmla="*/ 3775 w 10000"/>
                <a:gd name="connsiteY111" fmla="*/ 9570 h 10000"/>
                <a:gd name="connsiteX112" fmla="*/ 3641 w 10000"/>
                <a:gd name="connsiteY112" fmla="*/ 9435 h 10000"/>
                <a:gd name="connsiteX113" fmla="*/ 3757 w 10000"/>
                <a:gd name="connsiteY113" fmla="*/ 9183 h 10000"/>
                <a:gd name="connsiteX114" fmla="*/ 3803 w 10000"/>
                <a:gd name="connsiteY114" fmla="*/ 9019 h 10000"/>
                <a:gd name="connsiteX115" fmla="*/ 3702 w 10000"/>
                <a:gd name="connsiteY115" fmla="*/ 8859 h 10000"/>
                <a:gd name="connsiteX116" fmla="*/ 3504 w 10000"/>
                <a:gd name="connsiteY116" fmla="*/ 8920 h 10000"/>
                <a:gd name="connsiteX117" fmla="*/ 3397 w 10000"/>
                <a:gd name="connsiteY117" fmla="*/ 9189 h 10000"/>
                <a:gd name="connsiteX118" fmla="*/ 3355 w 10000"/>
                <a:gd name="connsiteY118" fmla="*/ 9656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2 h 10000"/>
                <a:gd name="connsiteX124" fmla="*/ 2663 w 10000"/>
                <a:gd name="connsiteY124" fmla="*/ 9377 h 10000"/>
                <a:gd name="connsiteX125" fmla="*/ 2663 w 10000"/>
                <a:gd name="connsiteY125" fmla="*/ 9012 h 10000"/>
                <a:gd name="connsiteX126" fmla="*/ 2526 w 10000"/>
                <a:gd name="connsiteY126" fmla="*/ 8880 h 10000"/>
                <a:gd name="connsiteX127" fmla="*/ 2297 w 10000"/>
                <a:gd name="connsiteY127" fmla="*/ 8886 h 10000"/>
                <a:gd name="connsiteX128" fmla="*/ 2005 w 10000"/>
                <a:gd name="connsiteY128" fmla="*/ 9206 h 10000"/>
                <a:gd name="connsiteX129" fmla="*/ 1597 w 10000"/>
                <a:gd name="connsiteY129" fmla="*/ 9206 h 10000"/>
                <a:gd name="connsiteX130" fmla="*/ 1344 w 10000"/>
                <a:gd name="connsiteY130" fmla="*/ 9059 h 10000"/>
                <a:gd name="connsiteX131" fmla="*/ 1356 w 10000"/>
                <a:gd name="connsiteY131" fmla="*/ 8852 h 10000"/>
                <a:gd name="connsiteX132" fmla="*/ 1152 w 10000"/>
                <a:gd name="connsiteY132" fmla="*/ 8838 h 10000"/>
                <a:gd name="connsiteX133" fmla="*/ 920 w 10000"/>
                <a:gd name="connsiteY133" fmla="*/ 8610 h 10000"/>
                <a:gd name="connsiteX134" fmla="*/ 1069 w 10000"/>
                <a:gd name="connsiteY134" fmla="*/ 8375 h 10000"/>
                <a:gd name="connsiteX135" fmla="*/ 1207 w 10000"/>
                <a:gd name="connsiteY135" fmla="*/ 8330 h 10000"/>
                <a:gd name="connsiteX136" fmla="*/ 1146 w 10000"/>
                <a:gd name="connsiteY136" fmla="*/ 8103 h 10000"/>
                <a:gd name="connsiteX137" fmla="*/ 902 w 10000"/>
                <a:gd name="connsiteY137" fmla="*/ 8007 h 10000"/>
                <a:gd name="connsiteX138" fmla="*/ 619 w 10000"/>
                <a:gd name="connsiteY138" fmla="*/ 8048 h 10000"/>
                <a:gd name="connsiteX139" fmla="*/ 475 w 10000"/>
                <a:gd name="connsiteY139" fmla="*/ 8235 h 10000"/>
                <a:gd name="connsiteX140" fmla="*/ 338 w 10000"/>
                <a:gd name="connsiteY140" fmla="*/ 8215 h 10000"/>
                <a:gd name="connsiteX141" fmla="*/ 104 w 10000"/>
                <a:gd name="connsiteY141" fmla="*/ 7909 h 10000"/>
                <a:gd name="connsiteX142" fmla="*/ 0 w 10000"/>
                <a:gd name="connsiteY142" fmla="*/ 7578 h 10000"/>
                <a:gd name="connsiteX143" fmla="*/ 55 w 10000"/>
                <a:gd name="connsiteY143" fmla="*/ 7384 h 10000"/>
                <a:gd name="connsiteX144" fmla="*/ 30 w 10000"/>
                <a:gd name="connsiteY144" fmla="*/ 6961 h 10000"/>
                <a:gd name="connsiteX145" fmla="*/ 43 w 10000"/>
                <a:gd name="connsiteY145" fmla="*/ 6968 h 10000"/>
                <a:gd name="connsiteX146" fmla="*/ 91 w 10000"/>
                <a:gd name="connsiteY146" fmla="*/ 6968 h 10000"/>
                <a:gd name="connsiteX147" fmla="*/ 158 w 10000"/>
                <a:gd name="connsiteY147" fmla="*/ 6975 h 10000"/>
                <a:gd name="connsiteX148" fmla="*/ 241 w 10000"/>
                <a:gd name="connsiteY148" fmla="*/ 6988 h 10000"/>
                <a:gd name="connsiteX149" fmla="*/ 332 w 10000"/>
                <a:gd name="connsiteY149" fmla="*/ 6995 h 10000"/>
                <a:gd name="connsiteX150" fmla="*/ 420 w 10000"/>
                <a:gd name="connsiteY150" fmla="*/ 7009 h 10000"/>
                <a:gd name="connsiteX151" fmla="*/ 506 w 10000"/>
                <a:gd name="connsiteY151" fmla="*/ 7022 h 10000"/>
                <a:gd name="connsiteX152" fmla="*/ 576 w 10000"/>
                <a:gd name="connsiteY152" fmla="*/ 7036 h 10000"/>
                <a:gd name="connsiteX153" fmla="*/ 631 w 10000"/>
                <a:gd name="connsiteY153" fmla="*/ 7049 h 10000"/>
                <a:gd name="connsiteX154" fmla="*/ 740 w 10000"/>
                <a:gd name="connsiteY154" fmla="*/ 7077 h 10000"/>
                <a:gd name="connsiteX155" fmla="*/ 847 w 10000"/>
                <a:gd name="connsiteY155" fmla="*/ 7077 h 10000"/>
                <a:gd name="connsiteX156" fmla="*/ 938 w 10000"/>
                <a:gd name="connsiteY156" fmla="*/ 7049 h 10000"/>
                <a:gd name="connsiteX157" fmla="*/ 984 w 10000"/>
                <a:gd name="connsiteY157" fmla="*/ 7029 h 10000"/>
                <a:gd name="connsiteX158" fmla="*/ 1027 w 10000"/>
                <a:gd name="connsiteY158" fmla="*/ 7009 h 10000"/>
                <a:gd name="connsiteX159" fmla="*/ 1069 w 10000"/>
                <a:gd name="connsiteY159" fmla="*/ 7002 h 10000"/>
                <a:gd name="connsiteX160" fmla="*/ 1118 w 10000"/>
                <a:gd name="connsiteY160" fmla="*/ 6995 h 10000"/>
                <a:gd name="connsiteX161" fmla="*/ 1176 w 10000"/>
                <a:gd name="connsiteY161" fmla="*/ 7009 h 10000"/>
                <a:gd name="connsiteX162" fmla="*/ 1255 w 10000"/>
                <a:gd name="connsiteY162" fmla="*/ 7029 h 10000"/>
                <a:gd name="connsiteX163" fmla="*/ 1344 w 10000"/>
                <a:gd name="connsiteY163" fmla="*/ 7043 h 10000"/>
                <a:gd name="connsiteX164" fmla="*/ 1441 w 10000"/>
                <a:gd name="connsiteY164" fmla="*/ 7056 h 10000"/>
                <a:gd name="connsiteX165" fmla="*/ 1517 w 10000"/>
                <a:gd name="connsiteY165" fmla="*/ 7070 h 10000"/>
                <a:gd name="connsiteX166" fmla="*/ 1578 w 10000"/>
                <a:gd name="connsiteY166" fmla="*/ 7070 h 10000"/>
                <a:gd name="connsiteX167" fmla="*/ 1651 w 10000"/>
                <a:gd name="connsiteY167" fmla="*/ 7077 h 10000"/>
                <a:gd name="connsiteX168" fmla="*/ 1706 w 10000"/>
                <a:gd name="connsiteY168" fmla="*/ 7097 h 10000"/>
                <a:gd name="connsiteX169" fmla="*/ 1752 w 10000"/>
                <a:gd name="connsiteY169" fmla="*/ 7127 h 10000"/>
                <a:gd name="connsiteX170" fmla="*/ 1795 w 10000"/>
                <a:gd name="connsiteY170" fmla="*/ 7175 h 10000"/>
                <a:gd name="connsiteX171" fmla="*/ 1849 w 10000"/>
                <a:gd name="connsiteY171" fmla="*/ 7229 h 10000"/>
                <a:gd name="connsiteX172" fmla="*/ 1907 w 10000"/>
                <a:gd name="connsiteY172" fmla="*/ 7277 h 10000"/>
                <a:gd name="connsiteX173" fmla="*/ 1968 w 10000"/>
                <a:gd name="connsiteY173" fmla="*/ 7305 h 10000"/>
                <a:gd name="connsiteX174" fmla="*/ 2029 w 10000"/>
                <a:gd name="connsiteY174" fmla="*/ 7329 h 10000"/>
                <a:gd name="connsiteX175" fmla="*/ 2087 w 10000"/>
                <a:gd name="connsiteY175" fmla="*/ 7363 h 10000"/>
                <a:gd name="connsiteX176" fmla="*/ 2160 w 10000"/>
                <a:gd name="connsiteY176" fmla="*/ 7398 h 10000"/>
                <a:gd name="connsiteX177" fmla="*/ 2252 w 10000"/>
                <a:gd name="connsiteY177" fmla="*/ 7431 h 10000"/>
                <a:gd name="connsiteX178" fmla="*/ 2322 w 10000"/>
                <a:gd name="connsiteY178" fmla="*/ 7445 h 10000"/>
                <a:gd name="connsiteX179" fmla="*/ 2413 w 10000"/>
                <a:gd name="connsiteY179" fmla="*/ 7452 h 10000"/>
                <a:gd name="connsiteX180" fmla="*/ 2502 w 10000"/>
                <a:gd name="connsiteY180" fmla="*/ 7459 h 10000"/>
                <a:gd name="connsiteX181" fmla="*/ 2593 w 10000"/>
                <a:gd name="connsiteY181" fmla="*/ 7459 h 10000"/>
                <a:gd name="connsiteX182" fmla="*/ 2663 w 10000"/>
                <a:gd name="connsiteY182" fmla="*/ 7459 h 10000"/>
                <a:gd name="connsiteX183" fmla="*/ 2718 w 10000"/>
                <a:gd name="connsiteY183" fmla="*/ 7465 h 10000"/>
                <a:gd name="connsiteX184" fmla="*/ 2754 w 10000"/>
                <a:gd name="connsiteY184" fmla="*/ 7479 h 10000"/>
                <a:gd name="connsiteX185" fmla="*/ 2785 w 10000"/>
                <a:gd name="connsiteY185" fmla="*/ 7507 h 10000"/>
                <a:gd name="connsiteX186" fmla="*/ 2815 w 10000"/>
                <a:gd name="connsiteY186" fmla="*/ 7538 h 10000"/>
                <a:gd name="connsiteX187" fmla="*/ 2849 w 10000"/>
                <a:gd name="connsiteY187" fmla="*/ 7565 h 10000"/>
                <a:gd name="connsiteX188" fmla="*/ 2885 w 10000"/>
                <a:gd name="connsiteY188" fmla="*/ 7578 h 10000"/>
                <a:gd name="connsiteX189" fmla="*/ 2940 w 10000"/>
                <a:gd name="connsiteY189" fmla="*/ 7585 h 10000"/>
                <a:gd name="connsiteX190" fmla="*/ 3001 w 10000"/>
                <a:gd name="connsiteY190" fmla="*/ 7572 h 10000"/>
                <a:gd name="connsiteX191" fmla="*/ 3053 w 10000"/>
                <a:gd name="connsiteY191" fmla="*/ 7538 h 10000"/>
                <a:gd name="connsiteX192" fmla="*/ 3120 w 10000"/>
                <a:gd name="connsiteY192" fmla="*/ 7479 h 10000"/>
                <a:gd name="connsiteX193" fmla="*/ 3193 w 10000"/>
                <a:gd name="connsiteY193" fmla="*/ 7411 h 10000"/>
                <a:gd name="connsiteX194" fmla="*/ 3269 w 10000"/>
                <a:gd name="connsiteY194" fmla="*/ 7356 h 10000"/>
                <a:gd name="connsiteX195" fmla="*/ 3361 w 10000"/>
                <a:gd name="connsiteY195" fmla="*/ 7308 h 10000"/>
                <a:gd name="connsiteX196" fmla="*/ 3455 w 10000"/>
                <a:gd name="connsiteY196" fmla="*/ 7263 h 10000"/>
                <a:gd name="connsiteX197" fmla="*/ 3547 w 10000"/>
                <a:gd name="connsiteY197" fmla="*/ 7216 h 10000"/>
                <a:gd name="connsiteX198" fmla="*/ 3653 w 10000"/>
                <a:gd name="connsiteY198" fmla="*/ 7161 h 10000"/>
                <a:gd name="connsiteX199" fmla="*/ 3781 w 10000"/>
                <a:gd name="connsiteY199" fmla="*/ 7107 h 10000"/>
                <a:gd name="connsiteX200" fmla="*/ 3906 w 10000"/>
                <a:gd name="connsiteY200" fmla="*/ 7070 h 10000"/>
                <a:gd name="connsiteX201" fmla="*/ 4037 w 10000"/>
                <a:gd name="connsiteY201" fmla="*/ 7043 h 10000"/>
                <a:gd name="connsiteX202" fmla="*/ 4098 w 10000"/>
                <a:gd name="connsiteY202" fmla="*/ 7036 h 10000"/>
                <a:gd name="connsiteX203" fmla="*/ 4135 w 10000"/>
                <a:gd name="connsiteY203" fmla="*/ 7036 h 10000"/>
                <a:gd name="connsiteX204" fmla="*/ 4153 w 10000"/>
                <a:gd name="connsiteY204" fmla="*/ 7043 h 10000"/>
                <a:gd name="connsiteX205" fmla="*/ 4165 w 10000"/>
                <a:gd name="connsiteY205" fmla="*/ 7043 h 10000"/>
                <a:gd name="connsiteX206" fmla="*/ 4177 w 10000"/>
                <a:gd name="connsiteY206" fmla="*/ 7049 h 10000"/>
                <a:gd name="connsiteX207" fmla="*/ 4199 w 10000"/>
                <a:gd name="connsiteY207" fmla="*/ 7049 h 10000"/>
                <a:gd name="connsiteX208" fmla="*/ 4241 w 10000"/>
                <a:gd name="connsiteY208" fmla="*/ 7049 h 10000"/>
                <a:gd name="connsiteX209" fmla="*/ 4321 w 10000"/>
                <a:gd name="connsiteY209" fmla="*/ 7043 h 10000"/>
                <a:gd name="connsiteX210" fmla="*/ 4458 w 10000"/>
                <a:gd name="connsiteY210" fmla="*/ 7029 h 10000"/>
                <a:gd name="connsiteX211" fmla="*/ 4564 w 10000"/>
                <a:gd name="connsiteY211" fmla="*/ 7015 h 10000"/>
                <a:gd name="connsiteX212" fmla="*/ 4650 w 10000"/>
                <a:gd name="connsiteY212" fmla="*/ 6995 h 10000"/>
                <a:gd name="connsiteX213" fmla="*/ 4717 w 10000"/>
                <a:gd name="connsiteY213" fmla="*/ 6975 h 10000"/>
                <a:gd name="connsiteX214" fmla="*/ 4756 w 10000"/>
                <a:gd name="connsiteY214" fmla="*/ 6954 h 10000"/>
                <a:gd name="connsiteX215" fmla="*/ 4787 w 10000"/>
                <a:gd name="connsiteY215" fmla="*/ 6927 h 10000"/>
                <a:gd name="connsiteX216" fmla="*/ 4805 w 10000"/>
                <a:gd name="connsiteY216" fmla="*/ 6892 h 10000"/>
                <a:gd name="connsiteX217" fmla="*/ 4817 w 10000"/>
                <a:gd name="connsiteY217" fmla="*/ 6875 h 10000"/>
                <a:gd name="connsiteX218" fmla="*/ 4842 w 10000"/>
                <a:gd name="connsiteY218" fmla="*/ 6855 h 10000"/>
                <a:gd name="connsiteX219" fmla="*/ 4884 w 10000"/>
                <a:gd name="connsiteY219" fmla="*/ 6835 h 10000"/>
                <a:gd name="connsiteX220" fmla="*/ 4942 w 10000"/>
                <a:gd name="connsiteY220" fmla="*/ 6821 h 10000"/>
                <a:gd name="connsiteX221" fmla="*/ 4997 w 10000"/>
                <a:gd name="connsiteY221" fmla="*/ 6794 h 10000"/>
                <a:gd name="connsiteX222" fmla="*/ 5046 w 10000"/>
                <a:gd name="connsiteY222" fmla="*/ 6753 h 10000"/>
                <a:gd name="connsiteX223" fmla="*/ 5082 w 10000"/>
                <a:gd name="connsiteY223" fmla="*/ 6685 h 10000"/>
                <a:gd name="connsiteX224" fmla="*/ 5101 w 10000"/>
                <a:gd name="connsiteY224" fmla="*/ 6628 h 10000"/>
                <a:gd name="connsiteX225" fmla="*/ 5119 w 10000"/>
                <a:gd name="connsiteY225" fmla="*/ 6573 h 10000"/>
                <a:gd name="connsiteX226" fmla="*/ 5134 w 10000"/>
                <a:gd name="connsiteY226" fmla="*/ 6525 h 10000"/>
                <a:gd name="connsiteX227" fmla="*/ 5171 w 10000"/>
                <a:gd name="connsiteY227" fmla="*/ 6477 h 10000"/>
                <a:gd name="connsiteX228" fmla="*/ 5225 w 10000"/>
                <a:gd name="connsiteY228" fmla="*/ 6433 h 10000"/>
                <a:gd name="connsiteX229" fmla="*/ 5293 w 10000"/>
                <a:gd name="connsiteY229" fmla="*/ 6392 h 10000"/>
                <a:gd name="connsiteX230" fmla="*/ 5338 w 10000"/>
                <a:gd name="connsiteY230" fmla="*/ 6358 h 10000"/>
                <a:gd name="connsiteX231" fmla="*/ 5375 w 10000"/>
                <a:gd name="connsiteY231" fmla="*/ 6337 h 10000"/>
                <a:gd name="connsiteX232" fmla="*/ 5399 w 10000"/>
                <a:gd name="connsiteY232" fmla="*/ 6317 h 10000"/>
                <a:gd name="connsiteX233" fmla="*/ 5424 w 10000"/>
                <a:gd name="connsiteY233" fmla="*/ 6297 h 10000"/>
                <a:gd name="connsiteX234" fmla="*/ 5454 w 10000"/>
                <a:gd name="connsiteY234" fmla="*/ 6276 h 10000"/>
                <a:gd name="connsiteX235" fmla="*/ 5497 w 10000"/>
                <a:gd name="connsiteY235" fmla="*/ 6256 h 10000"/>
                <a:gd name="connsiteX236" fmla="*/ 5536 w 10000"/>
                <a:gd name="connsiteY236" fmla="*/ 6232 h 10000"/>
                <a:gd name="connsiteX237" fmla="*/ 5579 w 10000"/>
                <a:gd name="connsiteY237" fmla="*/ 6198 h 10000"/>
                <a:gd name="connsiteX238" fmla="*/ 5597 w 10000"/>
                <a:gd name="connsiteY238" fmla="*/ 6164 h 10000"/>
                <a:gd name="connsiteX239" fmla="*/ 5597 w 10000"/>
                <a:gd name="connsiteY239" fmla="*/ 6130 h 10000"/>
                <a:gd name="connsiteX240" fmla="*/ 5561 w 10000"/>
                <a:gd name="connsiteY240" fmla="*/ 6076 h 10000"/>
                <a:gd name="connsiteX241" fmla="*/ 5512 w 10000"/>
                <a:gd name="connsiteY241" fmla="*/ 6025 h 10000"/>
                <a:gd name="connsiteX242" fmla="*/ 5466 w 10000"/>
                <a:gd name="connsiteY242" fmla="*/ 5964 h 10000"/>
                <a:gd name="connsiteX243" fmla="*/ 5424 w 10000"/>
                <a:gd name="connsiteY243" fmla="*/ 5902 h 10000"/>
                <a:gd name="connsiteX244" fmla="*/ 5399 w 10000"/>
                <a:gd name="connsiteY244" fmla="*/ 5841 h 10000"/>
                <a:gd name="connsiteX245" fmla="*/ 5399 w 10000"/>
                <a:gd name="connsiteY245" fmla="*/ 5775 h 10000"/>
                <a:gd name="connsiteX246" fmla="*/ 5399 w 10000"/>
                <a:gd name="connsiteY246" fmla="*/ 5679 h 10000"/>
                <a:gd name="connsiteX247" fmla="*/ 5411 w 10000"/>
                <a:gd name="connsiteY247" fmla="*/ 5588 h 10000"/>
                <a:gd name="connsiteX248" fmla="*/ 5430 w 10000"/>
                <a:gd name="connsiteY248" fmla="*/ 5506 h 10000"/>
                <a:gd name="connsiteX249" fmla="*/ 5454 w 10000"/>
                <a:gd name="connsiteY249" fmla="*/ 5437 h 10000"/>
                <a:gd name="connsiteX250" fmla="*/ 5503 w 10000"/>
                <a:gd name="connsiteY250" fmla="*/ 5386 h 10000"/>
                <a:gd name="connsiteX251" fmla="*/ 5555 w 10000"/>
                <a:gd name="connsiteY251" fmla="*/ 5359 h 10000"/>
                <a:gd name="connsiteX252" fmla="*/ 5615 w 10000"/>
                <a:gd name="connsiteY252" fmla="*/ 5346 h 10000"/>
                <a:gd name="connsiteX253" fmla="*/ 5676 w 10000"/>
                <a:gd name="connsiteY253" fmla="*/ 5359 h 10000"/>
                <a:gd name="connsiteX254" fmla="*/ 5740 w 10000"/>
                <a:gd name="connsiteY254" fmla="*/ 5400 h 10000"/>
                <a:gd name="connsiteX255" fmla="*/ 5820 w 10000"/>
                <a:gd name="connsiteY255" fmla="*/ 5431 h 10000"/>
                <a:gd name="connsiteX256" fmla="*/ 5902 w 10000"/>
                <a:gd name="connsiteY256" fmla="*/ 5458 h 10000"/>
                <a:gd name="connsiteX257" fmla="*/ 5981 w 10000"/>
                <a:gd name="connsiteY257" fmla="*/ 5465 h 10000"/>
                <a:gd name="connsiteX258" fmla="*/ 6048 w 10000"/>
                <a:gd name="connsiteY258" fmla="*/ 5458 h 10000"/>
                <a:gd name="connsiteX259" fmla="*/ 6100 w 10000"/>
                <a:gd name="connsiteY259" fmla="*/ 5458 h 10000"/>
                <a:gd name="connsiteX260" fmla="*/ 6155 w 10000"/>
                <a:gd name="connsiteY260" fmla="*/ 5451 h 10000"/>
                <a:gd name="connsiteX261" fmla="*/ 6197 w 10000"/>
                <a:gd name="connsiteY261" fmla="*/ 5437 h 10000"/>
                <a:gd name="connsiteX262" fmla="*/ 6234 w 10000"/>
                <a:gd name="connsiteY262" fmla="*/ 5400 h 10000"/>
                <a:gd name="connsiteX263" fmla="*/ 6271 w 10000"/>
                <a:gd name="connsiteY263" fmla="*/ 5346 h 10000"/>
                <a:gd name="connsiteX264" fmla="*/ 6310 w 10000"/>
                <a:gd name="connsiteY264" fmla="*/ 5278 h 10000"/>
                <a:gd name="connsiteX265" fmla="*/ 6353 w 10000"/>
                <a:gd name="connsiteY265" fmla="*/ 5200 h 10000"/>
                <a:gd name="connsiteX266" fmla="*/ 6402 w 10000"/>
                <a:gd name="connsiteY266" fmla="*/ 5132 h 10000"/>
                <a:gd name="connsiteX267" fmla="*/ 6450 w 10000"/>
                <a:gd name="connsiteY267" fmla="*/ 5078 h 10000"/>
                <a:gd name="connsiteX268" fmla="*/ 6490 w 10000"/>
                <a:gd name="connsiteY268" fmla="*/ 5051 h 10000"/>
                <a:gd name="connsiteX269" fmla="*/ 6539 w 10000"/>
                <a:gd name="connsiteY269" fmla="*/ 5037 h 10000"/>
                <a:gd name="connsiteX270" fmla="*/ 6600 w 10000"/>
                <a:gd name="connsiteY270" fmla="*/ 5030 h 10000"/>
                <a:gd name="connsiteX271" fmla="*/ 6670 w 10000"/>
                <a:gd name="connsiteY271" fmla="*/ 5023 h 10000"/>
                <a:gd name="connsiteX272" fmla="*/ 6743 w 10000"/>
                <a:gd name="connsiteY272" fmla="*/ 5017 h 10000"/>
                <a:gd name="connsiteX273" fmla="*/ 6798 w 10000"/>
                <a:gd name="connsiteY273" fmla="*/ 5010 h 10000"/>
                <a:gd name="connsiteX274" fmla="*/ 6834 w 10000"/>
                <a:gd name="connsiteY274" fmla="*/ 4992 h 10000"/>
                <a:gd name="connsiteX275" fmla="*/ 6868 w 10000"/>
                <a:gd name="connsiteY275" fmla="*/ 4964 h 10000"/>
                <a:gd name="connsiteX276" fmla="*/ 6910 w 10000"/>
                <a:gd name="connsiteY276" fmla="*/ 4916 h 10000"/>
                <a:gd name="connsiteX277" fmla="*/ 6959 w 10000"/>
                <a:gd name="connsiteY277" fmla="*/ 4855 h 10000"/>
                <a:gd name="connsiteX278" fmla="*/ 7002 w 10000"/>
                <a:gd name="connsiteY278" fmla="*/ 4801 h 10000"/>
                <a:gd name="connsiteX279" fmla="*/ 7032 w 10000"/>
                <a:gd name="connsiteY279" fmla="*/ 4757 h 10000"/>
                <a:gd name="connsiteX280" fmla="*/ 7041 w 10000"/>
                <a:gd name="connsiteY280" fmla="*/ 4689 h 10000"/>
                <a:gd name="connsiteX281" fmla="*/ 7054 w 10000"/>
                <a:gd name="connsiteY281" fmla="*/ 4607 h 10000"/>
                <a:gd name="connsiteX282" fmla="*/ 7072 w 10000"/>
                <a:gd name="connsiteY282" fmla="*/ 4536 h 10000"/>
                <a:gd name="connsiteX283" fmla="*/ 7102 w 10000"/>
                <a:gd name="connsiteY283" fmla="*/ 4467 h 10000"/>
                <a:gd name="connsiteX284" fmla="*/ 7163 w 10000"/>
                <a:gd name="connsiteY284" fmla="*/ 4399 h 10000"/>
                <a:gd name="connsiteX285" fmla="*/ 7233 w 10000"/>
                <a:gd name="connsiteY285" fmla="*/ 4342 h 10000"/>
                <a:gd name="connsiteX286" fmla="*/ 7319 w 10000"/>
                <a:gd name="connsiteY286" fmla="*/ 4308 h 10000"/>
                <a:gd name="connsiteX287" fmla="*/ 7361 w 10000"/>
                <a:gd name="connsiteY287" fmla="*/ 4287 h 10000"/>
                <a:gd name="connsiteX288" fmla="*/ 7392 w 10000"/>
                <a:gd name="connsiteY288" fmla="*/ 4260 h 10000"/>
                <a:gd name="connsiteX289" fmla="*/ 7413 w 10000"/>
                <a:gd name="connsiteY289" fmla="*/ 4220 h 10000"/>
                <a:gd name="connsiteX290" fmla="*/ 7444 w 10000"/>
                <a:gd name="connsiteY290" fmla="*/ 4185 h 10000"/>
                <a:gd name="connsiteX291" fmla="*/ 7480 w 10000"/>
                <a:gd name="connsiteY291" fmla="*/ 4158 h 10000"/>
                <a:gd name="connsiteX292" fmla="*/ 7523 w 10000"/>
                <a:gd name="connsiteY292" fmla="*/ 4140 h 10000"/>
                <a:gd name="connsiteX293" fmla="*/ 7578 w 10000"/>
                <a:gd name="connsiteY293" fmla="*/ 4106 h 10000"/>
                <a:gd name="connsiteX294" fmla="*/ 7648 w 10000"/>
                <a:gd name="connsiteY294" fmla="*/ 4065 h 10000"/>
                <a:gd name="connsiteX295" fmla="*/ 7721 w 10000"/>
                <a:gd name="connsiteY295" fmla="*/ 4030 h 10000"/>
                <a:gd name="connsiteX296" fmla="*/ 7797 w 10000"/>
                <a:gd name="connsiteY296" fmla="*/ 4010 h 10000"/>
                <a:gd name="connsiteX297" fmla="*/ 7870 w 10000"/>
                <a:gd name="connsiteY297" fmla="*/ 4003 h 10000"/>
                <a:gd name="connsiteX298" fmla="*/ 7943 w 10000"/>
                <a:gd name="connsiteY298" fmla="*/ 4010 h 10000"/>
                <a:gd name="connsiteX299" fmla="*/ 8007 w 10000"/>
                <a:gd name="connsiteY299" fmla="*/ 4030 h 10000"/>
                <a:gd name="connsiteX300" fmla="*/ 8080 w 10000"/>
                <a:gd name="connsiteY300" fmla="*/ 4044 h 10000"/>
                <a:gd name="connsiteX301" fmla="*/ 8135 w 10000"/>
                <a:gd name="connsiteY301" fmla="*/ 4058 h 10000"/>
                <a:gd name="connsiteX302" fmla="*/ 8181 w 10000"/>
                <a:gd name="connsiteY302" fmla="*/ 4058 h 10000"/>
                <a:gd name="connsiteX303" fmla="*/ 8218 w 10000"/>
                <a:gd name="connsiteY303" fmla="*/ 4037 h 10000"/>
                <a:gd name="connsiteX304" fmla="*/ 8248 w 10000"/>
                <a:gd name="connsiteY304" fmla="*/ 3989 h 10000"/>
                <a:gd name="connsiteX305" fmla="*/ 8266 w 10000"/>
                <a:gd name="connsiteY305" fmla="*/ 3949 h 10000"/>
                <a:gd name="connsiteX306" fmla="*/ 8266 w 10000"/>
                <a:gd name="connsiteY306" fmla="*/ 3904 h 10000"/>
                <a:gd name="connsiteX307" fmla="*/ 8248 w 10000"/>
                <a:gd name="connsiteY307" fmla="*/ 3843 h 10000"/>
                <a:gd name="connsiteX308" fmla="*/ 8211 w 10000"/>
                <a:gd name="connsiteY308" fmla="*/ 3796 h 10000"/>
                <a:gd name="connsiteX309" fmla="*/ 8172 w 10000"/>
                <a:gd name="connsiteY309" fmla="*/ 3735 h 10000"/>
                <a:gd name="connsiteX310" fmla="*/ 8111 w 10000"/>
                <a:gd name="connsiteY310" fmla="*/ 3670 h 10000"/>
                <a:gd name="connsiteX311" fmla="*/ 8056 w 10000"/>
                <a:gd name="connsiteY311" fmla="*/ 3609 h 10000"/>
                <a:gd name="connsiteX312" fmla="*/ 8001 w 10000"/>
                <a:gd name="connsiteY312" fmla="*/ 3554 h 10000"/>
                <a:gd name="connsiteX313" fmla="*/ 7956 w 10000"/>
                <a:gd name="connsiteY313" fmla="*/ 3510 h 10000"/>
                <a:gd name="connsiteX314" fmla="*/ 7846 w 10000"/>
                <a:gd name="connsiteY314" fmla="*/ 3421 h 10000"/>
                <a:gd name="connsiteX315" fmla="*/ 7733 w 10000"/>
                <a:gd name="connsiteY315" fmla="*/ 3380 h 10000"/>
                <a:gd name="connsiteX316" fmla="*/ 7690 w 10000"/>
                <a:gd name="connsiteY316" fmla="*/ 3359 h 10000"/>
                <a:gd name="connsiteX317" fmla="*/ 7648 w 10000"/>
                <a:gd name="connsiteY317" fmla="*/ 3332 h 10000"/>
                <a:gd name="connsiteX318" fmla="*/ 7611 w 10000"/>
                <a:gd name="connsiteY318" fmla="*/ 3319 h 10000"/>
                <a:gd name="connsiteX319" fmla="*/ 7572 w 10000"/>
                <a:gd name="connsiteY319" fmla="*/ 3312 h 10000"/>
                <a:gd name="connsiteX320" fmla="*/ 7523 w 10000"/>
                <a:gd name="connsiteY320" fmla="*/ 3332 h 10000"/>
                <a:gd name="connsiteX321" fmla="*/ 7474 w 10000"/>
                <a:gd name="connsiteY321" fmla="*/ 3387 h 10000"/>
                <a:gd name="connsiteX322" fmla="*/ 7431 w 10000"/>
                <a:gd name="connsiteY322" fmla="*/ 3449 h 10000"/>
                <a:gd name="connsiteX323" fmla="*/ 7392 w 10000"/>
                <a:gd name="connsiteY323" fmla="*/ 3503 h 10000"/>
                <a:gd name="connsiteX324" fmla="*/ 7337 w 10000"/>
                <a:gd name="connsiteY324" fmla="*/ 3540 h 10000"/>
                <a:gd name="connsiteX325" fmla="*/ 7294 w 10000"/>
                <a:gd name="connsiteY325" fmla="*/ 3547 h 10000"/>
                <a:gd name="connsiteX326" fmla="*/ 7239 w 10000"/>
                <a:gd name="connsiteY326" fmla="*/ 3534 h 10000"/>
                <a:gd name="connsiteX327" fmla="*/ 7182 w 10000"/>
                <a:gd name="connsiteY327" fmla="*/ 3517 h 10000"/>
                <a:gd name="connsiteX328" fmla="*/ 7121 w 10000"/>
                <a:gd name="connsiteY328" fmla="*/ 3489 h 10000"/>
                <a:gd name="connsiteX329" fmla="*/ 7060 w 10000"/>
                <a:gd name="connsiteY329" fmla="*/ 3476 h 10000"/>
                <a:gd name="connsiteX330" fmla="*/ 7020 w 10000"/>
                <a:gd name="connsiteY330" fmla="*/ 3483 h 10000"/>
                <a:gd name="connsiteX331" fmla="*/ 6984 w 10000"/>
                <a:gd name="connsiteY331" fmla="*/ 3510 h 10000"/>
                <a:gd name="connsiteX332" fmla="*/ 6953 w 10000"/>
                <a:gd name="connsiteY332" fmla="*/ 3547 h 10000"/>
                <a:gd name="connsiteX333" fmla="*/ 6923 w 10000"/>
                <a:gd name="connsiteY333" fmla="*/ 3596 h 10000"/>
                <a:gd name="connsiteX334" fmla="*/ 6886 w 10000"/>
                <a:gd name="connsiteY334" fmla="*/ 3636 h 10000"/>
                <a:gd name="connsiteX335" fmla="*/ 6849 w 10000"/>
                <a:gd name="connsiteY335" fmla="*/ 3663 h 10000"/>
                <a:gd name="connsiteX336" fmla="*/ 6810 w 10000"/>
                <a:gd name="connsiteY336" fmla="*/ 3663 h 10000"/>
                <a:gd name="connsiteX337" fmla="*/ 6737 w 10000"/>
                <a:gd name="connsiteY337" fmla="*/ 3623 h 10000"/>
                <a:gd name="connsiteX338" fmla="*/ 6670 w 10000"/>
                <a:gd name="connsiteY338" fmla="*/ 3575 h 10000"/>
                <a:gd name="connsiteX339" fmla="*/ 6624 w 10000"/>
                <a:gd name="connsiteY339" fmla="*/ 3517 h 10000"/>
                <a:gd name="connsiteX340" fmla="*/ 6606 w 10000"/>
                <a:gd name="connsiteY340" fmla="*/ 3449 h 10000"/>
                <a:gd name="connsiteX341" fmla="*/ 6612 w 10000"/>
                <a:gd name="connsiteY341" fmla="*/ 3400 h 10000"/>
                <a:gd name="connsiteX342" fmla="*/ 6636 w 10000"/>
                <a:gd name="connsiteY342" fmla="*/ 3373 h 10000"/>
                <a:gd name="connsiteX343" fmla="*/ 6658 w 10000"/>
                <a:gd name="connsiteY343" fmla="*/ 3339 h 10000"/>
                <a:gd name="connsiteX344" fmla="*/ 6682 w 10000"/>
                <a:gd name="connsiteY344" fmla="*/ 3305 h 10000"/>
                <a:gd name="connsiteX345" fmla="*/ 6694 w 10000"/>
                <a:gd name="connsiteY345" fmla="*/ 3248 h 10000"/>
                <a:gd name="connsiteX346" fmla="*/ 6700 w 10000"/>
                <a:gd name="connsiteY346" fmla="*/ 3146 h 10000"/>
                <a:gd name="connsiteX347" fmla="*/ 6706 w 10000"/>
                <a:gd name="connsiteY347" fmla="*/ 3033 h 10000"/>
                <a:gd name="connsiteX348" fmla="*/ 6725 w 10000"/>
                <a:gd name="connsiteY348" fmla="*/ 2917 h 10000"/>
                <a:gd name="connsiteX349" fmla="*/ 6755 w 10000"/>
                <a:gd name="connsiteY349" fmla="*/ 2819 h 10000"/>
                <a:gd name="connsiteX350" fmla="*/ 6792 w 10000"/>
                <a:gd name="connsiteY350" fmla="*/ 2724 h 10000"/>
                <a:gd name="connsiteX351" fmla="*/ 6822 w 10000"/>
                <a:gd name="connsiteY351" fmla="*/ 2625 h 10000"/>
                <a:gd name="connsiteX352" fmla="*/ 6849 w 10000"/>
                <a:gd name="connsiteY352" fmla="*/ 2529 h 10000"/>
                <a:gd name="connsiteX353" fmla="*/ 6868 w 10000"/>
                <a:gd name="connsiteY353" fmla="*/ 2463 h 10000"/>
                <a:gd name="connsiteX354" fmla="*/ 6892 w 10000"/>
                <a:gd name="connsiteY354" fmla="*/ 2416 h 10000"/>
                <a:gd name="connsiteX355" fmla="*/ 6935 w 10000"/>
                <a:gd name="connsiteY355" fmla="*/ 2388 h 10000"/>
                <a:gd name="connsiteX356" fmla="*/ 6996 w 10000"/>
                <a:gd name="connsiteY356" fmla="*/ 2382 h 10000"/>
                <a:gd name="connsiteX357" fmla="*/ 7060 w 10000"/>
                <a:gd name="connsiteY357" fmla="*/ 2388 h 10000"/>
                <a:gd name="connsiteX358" fmla="*/ 7102 w 10000"/>
                <a:gd name="connsiteY358" fmla="*/ 2409 h 10000"/>
                <a:gd name="connsiteX359" fmla="*/ 7157 w 10000"/>
                <a:gd name="connsiteY359" fmla="*/ 2429 h 10000"/>
                <a:gd name="connsiteX360" fmla="*/ 7206 w 10000"/>
                <a:gd name="connsiteY360" fmla="*/ 2456 h 10000"/>
                <a:gd name="connsiteX361" fmla="*/ 7252 w 10000"/>
                <a:gd name="connsiteY361" fmla="*/ 2466 h 10000"/>
                <a:gd name="connsiteX362" fmla="*/ 7294 w 10000"/>
                <a:gd name="connsiteY362" fmla="*/ 2466 h 10000"/>
                <a:gd name="connsiteX363" fmla="*/ 7331 w 10000"/>
                <a:gd name="connsiteY363" fmla="*/ 2443 h 10000"/>
                <a:gd name="connsiteX364" fmla="*/ 7386 w 10000"/>
                <a:gd name="connsiteY364" fmla="*/ 2354 h 10000"/>
                <a:gd name="connsiteX365" fmla="*/ 7444 w 10000"/>
                <a:gd name="connsiteY365" fmla="*/ 2259 h 10000"/>
                <a:gd name="connsiteX366" fmla="*/ 7505 w 10000"/>
                <a:gd name="connsiteY366" fmla="*/ 2175 h 10000"/>
                <a:gd name="connsiteX367" fmla="*/ 7547 w 10000"/>
                <a:gd name="connsiteY367" fmla="*/ 2140 h 10000"/>
                <a:gd name="connsiteX368" fmla="*/ 7596 w 10000"/>
                <a:gd name="connsiteY368" fmla="*/ 2126 h 10000"/>
                <a:gd name="connsiteX369" fmla="*/ 7636 w 10000"/>
                <a:gd name="connsiteY369" fmla="*/ 2119 h 10000"/>
                <a:gd name="connsiteX370" fmla="*/ 7684 w 10000"/>
                <a:gd name="connsiteY370" fmla="*/ 2106 h 10000"/>
                <a:gd name="connsiteX371" fmla="*/ 7721 w 10000"/>
                <a:gd name="connsiteY371" fmla="*/ 2079 h 10000"/>
                <a:gd name="connsiteX372" fmla="*/ 7739 w 10000"/>
                <a:gd name="connsiteY372" fmla="*/ 2041 h 10000"/>
                <a:gd name="connsiteX373" fmla="*/ 7745 w 10000"/>
                <a:gd name="connsiteY373" fmla="*/ 1987 h 10000"/>
                <a:gd name="connsiteX374" fmla="*/ 7733 w 10000"/>
                <a:gd name="connsiteY374" fmla="*/ 1926 h 10000"/>
                <a:gd name="connsiteX375" fmla="*/ 7721 w 10000"/>
                <a:gd name="connsiteY375" fmla="*/ 1871 h 10000"/>
                <a:gd name="connsiteX376" fmla="*/ 7709 w 10000"/>
                <a:gd name="connsiteY376" fmla="*/ 1827 h 10000"/>
                <a:gd name="connsiteX377" fmla="*/ 7715 w 10000"/>
                <a:gd name="connsiteY377" fmla="*/ 1779 h 10000"/>
                <a:gd name="connsiteX378" fmla="*/ 7727 w 10000"/>
                <a:gd name="connsiteY378" fmla="*/ 1725 h 10000"/>
                <a:gd name="connsiteX379" fmla="*/ 7745 w 10000"/>
                <a:gd name="connsiteY379" fmla="*/ 1656 h 10000"/>
                <a:gd name="connsiteX380" fmla="*/ 7770 w 10000"/>
                <a:gd name="connsiteY380" fmla="*/ 1585 h 10000"/>
                <a:gd name="connsiteX381" fmla="*/ 7788 w 10000"/>
                <a:gd name="connsiteY381" fmla="*/ 1524 h 10000"/>
                <a:gd name="connsiteX382" fmla="*/ 7803 w 10000"/>
                <a:gd name="connsiteY382" fmla="*/ 1469 h 10000"/>
                <a:gd name="connsiteX383" fmla="*/ 7821 w 10000"/>
                <a:gd name="connsiteY383" fmla="*/ 1378 h 10000"/>
                <a:gd name="connsiteX384" fmla="*/ 7834 w 10000"/>
                <a:gd name="connsiteY384" fmla="*/ 1276 h 10000"/>
                <a:gd name="connsiteX385" fmla="*/ 7858 w 10000"/>
                <a:gd name="connsiteY385" fmla="*/ 1170 h 10000"/>
                <a:gd name="connsiteX386" fmla="*/ 7876 w 10000"/>
                <a:gd name="connsiteY386" fmla="*/ 1108 h 10000"/>
                <a:gd name="connsiteX387" fmla="*/ 8217 w 10000"/>
                <a:gd name="connsiteY387" fmla="*/ 4082 h 10000"/>
                <a:gd name="connsiteX388" fmla="*/ 7907 w 10000"/>
                <a:gd name="connsiteY388" fmla="*/ 1040 h 10000"/>
                <a:gd name="connsiteX389" fmla="*/ 7931 w 10000"/>
                <a:gd name="connsiteY389" fmla="*/ 999 h 10000"/>
                <a:gd name="connsiteX390" fmla="*/ 7914 w 10000"/>
                <a:gd name="connsiteY390" fmla="*/ 3708 h 10000"/>
                <a:gd name="connsiteX391" fmla="*/ 7288 w 10000"/>
                <a:gd name="connsiteY391" fmla="*/ 4039 h 10000"/>
                <a:gd name="connsiteX392" fmla="*/ 8185 w 10000"/>
                <a:gd name="connsiteY392" fmla="*/ 3461 h 10000"/>
                <a:gd name="connsiteX393" fmla="*/ 8026 w 10000"/>
                <a:gd name="connsiteY393" fmla="*/ 3020 h 10000"/>
                <a:gd name="connsiteX394" fmla="*/ 8136 w 10000"/>
                <a:gd name="connsiteY394" fmla="*/ 3427 h 10000"/>
                <a:gd name="connsiteX395" fmla="*/ 8185 w 10000"/>
                <a:gd name="connsiteY395" fmla="*/ 3483 h 10000"/>
                <a:gd name="connsiteX396" fmla="*/ 8130 w 10000"/>
                <a:gd name="connsiteY396" fmla="*/ 3467 h 10000"/>
                <a:gd name="connsiteX397" fmla="*/ 8062 w 10000"/>
                <a:gd name="connsiteY397" fmla="*/ 3264 h 10000"/>
                <a:gd name="connsiteX398" fmla="*/ 8593 w 10000"/>
                <a:gd name="connsiteY398" fmla="*/ 2955 h 10000"/>
                <a:gd name="connsiteX399" fmla="*/ 7968 w 10000"/>
                <a:gd name="connsiteY399" fmla="*/ 3529 h 10000"/>
                <a:gd name="connsiteX400" fmla="*/ 8156 w 10000"/>
                <a:gd name="connsiteY400" fmla="*/ 3928 h 10000"/>
                <a:gd name="connsiteX401" fmla="*/ 8230 w 10000"/>
                <a:gd name="connsiteY401" fmla="*/ 3419 h 10000"/>
                <a:gd name="connsiteX402" fmla="*/ 7699 w 10000"/>
                <a:gd name="connsiteY402" fmla="*/ 3825 h 10000"/>
                <a:gd name="connsiteX403" fmla="*/ 7876 w 10000"/>
                <a:gd name="connsiteY403" fmla="*/ 3505 h 10000"/>
                <a:gd name="connsiteX404" fmla="*/ 7953 w 10000"/>
                <a:gd name="connsiteY404" fmla="*/ 3172 h 10000"/>
                <a:gd name="connsiteX405" fmla="*/ 8038 w 10000"/>
                <a:gd name="connsiteY405" fmla="*/ 3536 h 10000"/>
                <a:gd name="connsiteX406" fmla="*/ 7702 w 10000"/>
                <a:gd name="connsiteY406" fmla="*/ 3364 h 10000"/>
                <a:gd name="connsiteX407" fmla="*/ 7874 w 10000"/>
                <a:gd name="connsiteY407" fmla="*/ 2867 h 10000"/>
                <a:gd name="connsiteX408" fmla="*/ 8374 w 10000"/>
                <a:gd name="connsiteY408" fmla="*/ 3625 h 10000"/>
                <a:gd name="connsiteX409" fmla="*/ 8105 w 10000"/>
                <a:gd name="connsiteY409" fmla="*/ 3423 h 10000"/>
                <a:gd name="connsiteX0" fmla="*/ 7776 w 10000"/>
                <a:gd name="connsiteY0" fmla="*/ 351 h 10000"/>
                <a:gd name="connsiteX1" fmla="*/ 7782 w 10000"/>
                <a:gd name="connsiteY1" fmla="*/ 338 h 10000"/>
                <a:gd name="connsiteX2" fmla="*/ 7797 w 10000"/>
                <a:gd name="connsiteY2" fmla="*/ 304 h 10000"/>
                <a:gd name="connsiteX3" fmla="*/ 7828 w 10000"/>
                <a:gd name="connsiteY3" fmla="*/ 256 h 10000"/>
                <a:gd name="connsiteX4" fmla="*/ 7858 w 10000"/>
                <a:gd name="connsiteY4" fmla="*/ 208 h 10000"/>
                <a:gd name="connsiteX5" fmla="*/ 7888 w 10000"/>
                <a:gd name="connsiteY5" fmla="*/ 147 h 10000"/>
                <a:gd name="connsiteX6" fmla="*/ 7925 w 10000"/>
                <a:gd name="connsiteY6" fmla="*/ 103 h 10000"/>
                <a:gd name="connsiteX7" fmla="*/ 7949 w 10000"/>
                <a:gd name="connsiteY7" fmla="*/ 55 h 10000"/>
                <a:gd name="connsiteX8" fmla="*/ 7974 w 10000"/>
                <a:gd name="connsiteY8" fmla="*/ 28 h 10000"/>
                <a:gd name="connsiteX9" fmla="*/ 8007 w 10000"/>
                <a:gd name="connsiteY9" fmla="*/ 1 h 10000"/>
                <a:gd name="connsiteX10" fmla="*/ 7172 w 10000"/>
                <a:gd name="connsiteY10" fmla="*/ 2922 h 10000"/>
                <a:gd name="connsiteX11" fmla="*/ 8318 w 10000"/>
                <a:gd name="connsiteY11" fmla="*/ 3955 h 10000"/>
                <a:gd name="connsiteX12" fmla="*/ 8409 w 10000"/>
                <a:gd name="connsiteY12" fmla="*/ 3555 h 10000"/>
                <a:gd name="connsiteX13" fmla="*/ 8264 w 10000"/>
                <a:gd name="connsiteY13" fmla="*/ 3229 h 10000"/>
                <a:gd name="connsiteX14" fmla="*/ 8930 w 10000"/>
                <a:gd name="connsiteY14" fmla="*/ 3465 h 10000"/>
                <a:gd name="connsiteX15" fmla="*/ 8610 w 10000"/>
                <a:gd name="connsiteY15" fmla="*/ 3128 h 10000"/>
                <a:gd name="connsiteX16" fmla="*/ 9068 w 10000"/>
                <a:gd name="connsiteY16" fmla="*/ 3875 h 10000"/>
                <a:gd name="connsiteX17" fmla="*/ 8403 w 10000"/>
                <a:gd name="connsiteY17" fmla="*/ 3591 h 10000"/>
                <a:gd name="connsiteX18" fmla="*/ 8971 w 10000"/>
                <a:gd name="connsiteY18" fmla="*/ 3255 h 10000"/>
                <a:gd name="connsiteX19" fmla="*/ 8900 w 10000"/>
                <a:gd name="connsiteY19" fmla="*/ 2937 h 10000"/>
                <a:gd name="connsiteX20" fmla="*/ 8803 w 10000"/>
                <a:gd name="connsiteY20" fmla="*/ 3297 h 10000"/>
                <a:gd name="connsiteX21" fmla="*/ 8830 w 10000"/>
                <a:gd name="connsiteY21" fmla="*/ 3062 h 10000"/>
                <a:gd name="connsiteX22" fmla="*/ 9214 w 10000"/>
                <a:gd name="connsiteY22" fmla="*/ 3607 h 10000"/>
                <a:gd name="connsiteX23" fmla="*/ 9254 w 10000"/>
                <a:gd name="connsiteY23" fmla="*/ 2299 h 10000"/>
                <a:gd name="connsiteX24" fmla="*/ 9418 w 10000"/>
                <a:gd name="connsiteY24" fmla="*/ 2441 h 10000"/>
                <a:gd name="connsiteX25" fmla="*/ 8903 w 10000"/>
                <a:gd name="connsiteY25" fmla="*/ 2692 h 10000"/>
                <a:gd name="connsiteX26" fmla="*/ 9298 w 10000"/>
                <a:gd name="connsiteY26" fmla="*/ 2634 h 10000"/>
                <a:gd name="connsiteX27" fmla="*/ 9241 w 10000"/>
                <a:gd name="connsiteY27" fmla="*/ 2517 h 10000"/>
                <a:gd name="connsiteX28" fmla="*/ 9753 w 10000"/>
                <a:gd name="connsiteY28" fmla="*/ 1663 h 10000"/>
                <a:gd name="connsiteX29" fmla="*/ 9845 w 10000"/>
                <a:gd name="connsiteY29" fmla="*/ 2058 h 10000"/>
                <a:gd name="connsiteX30" fmla="*/ 9747 w 10000"/>
                <a:gd name="connsiteY30" fmla="*/ 2113 h 10000"/>
                <a:gd name="connsiteX31" fmla="*/ 9723 w 10000"/>
                <a:gd name="connsiteY31" fmla="*/ 2348 h 10000"/>
                <a:gd name="connsiteX32" fmla="*/ 9567 w 10000"/>
                <a:gd name="connsiteY32" fmla="*/ 2535 h 10000"/>
                <a:gd name="connsiteX33" fmla="*/ 9400 w 10000"/>
                <a:gd name="connsiteY33" fmla="*/ 2911 h 10000"/>
                <a:gd name="connsiteX34" fmla="*/ 9147 w 10000"/>
                <a:gd name="connsiteY34" fmla="*/ 3220 h 10000"/>
                <a:gd name="connsiteX35" fmla="*/ 9101 w 10000"/>
                <a:gd name="connsiteY35" fmla="*/ 3380 h 10000"/>
                <a:gd name="connsiteX36" fmla="*/ 9269 w 10000"/>
                <a:gd name="connsiteY36" fmla="*/ 3582 h 10000"/>
                <a:gd name="connsiteX37" fmla="*/ 9394 w 10000"/>
                <a:gd name="connsiteY37" fmla="*/ 3775 h 10000"/>
                <a:gd name="connsiteX38" fmla="*/ 9357 w 10000"/>
                <a:gd name="connsiteY38" fmla="*/ 4051 h 10000"/>
                <a:gd name="connsiteX39" fmla="*/ 9381 w 10000"/>
                <a:gd name="connsiteY39" fmla="*/ 4274 h 10000"/>
                <a:gd name="connsiteX40" fmla="*/ 9232 w 10000"/>
                <a:gd name="connsiteY40" fmla="*/ 4198 h 10000"/>
                <a:gd name="connsiteX41" fmla="*/ 9183 w 10000"/>
                <a:gd name="connsiteY41" fmla="*/ 4267 h 10000"/>
                <a:gd name="connsiteX42" fmla="*/ 9052 w 10000"/>
                <a:gd name="connsiteY42" fmla="*/ 4220 h 10000"/>
                <a:gd name="connsiteX43" fmla="*/ 8979 w 10000"/>
                <a:gd name="connsiteY43" fmla="*/ 4406 h 10000"/>
                <a:gd name="connsiteX44" fmla="*/ 9107 w 10000"/>
                <a:gd name="connsiteY44" fmla="*/ 4433 h 10000"/>
                <a:gd name="connsiteX45" fmla="*/ 9232 w 10000"/>
                <a:gd name="connsiteY45" fmla="*/ 4621 h 10000"/>
                <a:gd name="connsiteX46" fmla="*/ 9214 w 10000"/>
                <a:gd name="connsiteY46" fmla="*/ 4903 h 10000"/>
                <a:gd name="connsiteX47" fmla="*/ 9321 w 10000"/>
                <a:gd name="connsiteY47" fmla="*/ 5071 h 10000"/>
                <a:gd name="connsiteX48" fmla="*/ 9327 w 10000"/>
                <a:gd name="connsiteY48" fmla="*/ 5173 h 10000"/>
                <a:gd name="connsiteX49" fmla="*/ 9418 w 10000"/>
                <a:gd name="connsiteY49" fmla="*/ 5193 h 10000"/>
                <a:gd name="connsiteX50" fmla="*/ 9659 w 10000"/>
                <a:gd name="connsiteY50" fmla="*/ 4984 h 10000"/>
                <a:gd name="connsiteX51" fmla="*/ 9778 w 10000"/>
                <a:gd name="connsiteY51" fmla="*/ 5210 h 10000"/>
                <a:gd name="connsiteX52" fmla="*/ 9884 w 10000"/>
                <a:gd name="connsiteY52" fmla="*/ 5437 h 10000"/>
                <a:gd name="connsiteX53" fmla="*/ 10000 w 10000"/>
                <a:gd name="connsiteY53" fmla="*/ 5513 h 10000"/>
                <a:gd name="connsiteX54" fmla="*/ 10000 w 10000"/>
                <a:gd name="connsiteY54" fmla="*/ 5673 h 10000"/>
                <a:gd name="connsiteX55" fmla="*/ 9869 w 10000"/>
                <a:gd name="connsiteY55" fmla="*/ 5848 h 10000"/>
                <a:gd name="connsiteX56" fmla="*/ 9717 w 10000"/>
                <a:gd name="connsiteY56" fmla="*/ 6011 h 10000"/>
                <a:gd name="connsiteX57" fmla="*/ 9561 w 10000"/>
                <a:gd name="connsiteY57" fmla="*/ 5978 h 10000"/>
                <a:gd name="connsiteX58" fmla="*/ 9549 w 10000"/>
                <a:gd name="connsiteY58" fmla="*/ 6103 h 10000"/>
                <a:gd name="connsiteX59" fmla="*/ 9449 w 10000"/>
                <a:gd name="connsiteY59" fmla="*/ 6157 h 10000"/>
                <a:gd name="connsiteX60" fmla="*/ 9238 w 10000"/>
                <a:gd name="connsiteY60" fmla="*/ 6225 h 10000"/>
                <a:gd name="connsiteX61" fmla="*/ 9083 w 10000"/>
                <a:gd name="connsiteY61" fmla="*/ 6425 h 10000"/>
                <a:gd name="connsiteX62" fmla="*/ 8921 w 10000"/>
                <a:gd name="connsiteY62" fmla="*/ 6573 h 10000"/>
                <a:gd name="connsiteX63" fmla="*/ 8787 w 10000"/>
                <a:gd name="connsiteY63" fmla="*/ 6814 h 10000"/>
                <a:gd name="connsiteX64" fmla="*/ 8650 w 10000"/>
                <a:gd name="connsiteY64" fmla="*/ 6594 h 10000"/>
                <a:gd name="connsiteX65" fmla="*/ 8525 w 10000"/>
                <a:gd name="connsiteY65" fmla="*/ 6491 h 10000"/>
                <a:gd name="connsiteX66" fmla="*/ 8434 w 10000"/>
                <a:gd name="connsiteY66" fmla="*/ 6587 h 10000"/>
                <a:gd name="connsiteX67" fmla="*/ 8495 w 10000"/>
                <a:gd name="connsiteY67" fmla="*/ 6662 h 10000"/>
                <a:gd name="connsiteX68" fmla="*/ 8495 w 10000"/>
                <a:gd name="connsiteY68" fmla="*/ 6882 h 10000"/>
                <a:gd name="connsiteX69" fmla="*/ 8565 w 10000"/>
                <a:gd name="connsiteY69" fmla="*/ 7070 h 10000"/>
                <a:gd name="connsiteX70" fmla="*/ 8464 w 10000"/>
                <a:gd name="connsiteY70" fmla="*/ 7250 h 10000"/>
                <a:gd name="connsiteX71" fmla="*/ 8440 w 10000"/>
                <a:gd name="connsiteY71" fmla="*/ 7175 h 10000"/>
                <a:gd name="connsiteX72" fmla="*/ 8236 w 10000"/>
                <a:gd name="connsiteY72" fmla="*/ 7168 h 10000"/>
                <a:gd name="connsiteX73" fmla="*/ 8093 w 10000"/>
                <a:gd name="connsiteY73" fmla="*/ 7022 h 10000"/>
                <a:gd name="connsiteX74" fmla="*/ 8044 w 10000"/>
                <a:gd name="connsiteY74" fmla="*/ 6814 h 10000"/>
                <a:gd name="connsiteX75" fmla="*/ 7943 w 10000"/>
                <a:gd name="connsiteY75" fmla="*/ 6675 h 10000"/>
                <a:gd name="connsiteX76" fmla="*/ 7864 w 10000"/>
                <a:gd name="connsiteY76" fmla="*/ 6518 h 10000"/>
                <a:gd name="connsiteX77" fmla="*/ 7788 w 10000"/>
                <a:gd name="connsiteY77" fmla="*/ 6471 h 10000"/>
                <a:gd name="connsiteX78" fmla="*/ 7727 w 10000"/>
                <a:gd name="connsiteY78" fmla="*/ 6573 h 10000"/>
                <a:gd name="connsiteX79" fmla="*/ 7636 w 10000"/>
                <a:gd name="connsiteY79" fmla="*/ 6580 h 10000"/>
                <a:gd name="connsiteX80" fmla="*/ 7523 w 10000"/>
                <a:gd name="connsiteY80" fmla="*/ 6662 h 10000"/>
                <a:gd name="connsiteX81" fmla="*/ 7553 w 10000"/>
                <a:gd name="connsiteY81" fmla="*/ 6892 h 10000"/>
                <a:gd name="connsiteX82" fmla="*/ 7438 w 10000"/>
                <a:gd name="connsiteY82" fmla="*/ 6941 h 10000"/>
                <a:gd name="connsiteX83" fmla="*/ 7355 w 10000"/>
                <a:gd name="connsiteY83" fmla="*/ 6907 h 10000"/>
                <a:gd name="connsiteX84" fmla="*/ 7270 w 10000"/>
                <a:gd name="connsiteY84" fmla="*/ 7029 h 10000"/>
                <a:gd name="connsiteX85" fmla="*/ 7151 w 10000"/>
                <a:gd name="connsiteY85" fmla="*/ 7022 h 10000"/>
                <a:gd name="connsiteX86" fmla="*/ 6996 w 10000"/>
                <a:gd name="connsiteY86" fmla="*/ 7209 h 10000"/>
                <a:gd name="connsiteX87" fmla="*/ 6849 w 10000"/>
                <a:gd name="connsiteY87" fmla="*/ 7222 h 10000"/>
                <a:gd name="connsiteX88" fmla="*/ 6798 w 10000"/>
                <a:gd name="connsiteY88" fmla="*/ 6961 h 10000"/>
                <a:gd name="connsiteX89" fmla="*/ 6651 w 10000"/>
                <a:gd name="connsiteY89" fmla="*/ 6948 h 10000"/>
                <a:gd name="connsiteX90" fmla="*/ 6575 w 10000"/>
                <a:gd name="connsiteY90" fmla="*/ 7090 h 10000"/>
                <a:gd name="connsiteX91" fmla="*/ 6557 w 10000"/>
                <a:gd name="connsiteY91" fmla="*/ 7256 h 10000"/>
                <a:gd name="connsiteX92" fmla="*/ 6459 w 10000"/>
                <a:gd name="connsiteY92" fmla="*/ 7391 h 10000"/>
                <a:gd name="connsiteX93" fmla="*/ 6496 w 10000"/>
                <a:gd name="connsiteY93" fmla="*/ 7531 h 10000"/>
                <a:gd name="connsiteX94" fmla="*/ 6450 w 10000"/>
                <a:gd name="connsiteY94" fmla="*/ 7612 h 10000"/>
                <a:gd name="connsiteX95" fmla="*/ 6658 w 10000"/>
                <a:gd name="connsiteY95" fmla="*/ 7909 h 10000"/>
                <a:gd name="connsiteX96" fmla="*/ 6322 w 10000"/>
                <a:gd name="connsiteY96" fmla="*/ 8054 h 10000"/>
                <a:gd name="connsiteX97" fmla="*/ 6137 w 10000"/>
                <a:gd name="connsiteY97" fmla="*/ 8054 h 10000"/>
                <a:gd name="connsiteX98" fmla="*/ 5874 w 10000"/>
                <a:gd name="connsiteY98" fmla="*/ 8161 h 10000"/>
                <a:gd name="connsiteX99" fmla="*/ 5728 w 10000"/>
                <a:gd name="connsiteY99" fmla="*/ 8565 h 10000"/>
                <a:gd name="connsiteX100" fmla="*/ 5491 w 10000"/>
                <a:gd name="connsiteY100" fmla="*/ 8664 h 10000"/>
                <a:gd name="connsiteX101" fmla="*/ 5381 w 10000"/>
                <a:gd name="connsiteY101" fmla="*/ 8610 h 10000"/>
                <a:gd name="connsiteX102" fmla="*/ 5274 w 10000"/>
                <a:gd name="connsiteY102" fmla="*/ 8811 h 10000"/>
                <a:gd name="connsiteX103" fmla="*/ 5101 w 10000"/>
                <a:gd name="connsiteY103" fmla="*/ 8745 h 10000"/>
                <a:gd name="connsiteX104" fmla="*/ 4939 w 10000"/>
                <a:gd name="connsiteY104" fmla="*/ 8947 h 10000"/>
                <a:gd name="connsiteX105" fmla="*/ 4878 w 10000"/>
                <a:gd name="connsiteY105" fmla="*/ 9220 h 10000"/>
                <a:gd name="connsiteX106" fmla="*/ 4576 w 10000"/>
                <a:gd name="connsiteY106" fmla="*/ 9677 h 10000"/>
                <a:gd name="connsiteX107" fmla="*/ 4445 w 10000"/>
                <a:gd name="connsiteY107" fmla="*/ 9800 h 10000"/>
                <a:gd name="connsiteX108" fmla="*/ 4357 w 10000"/>
                <a:gd name="connsiteY108" fmla="*/ 9704 h 10000"/>
                <a:gd name="connsiteX109" fmla="*/ 4080 w 10000"/>
                <a:gd name="connsiteY109" fmla="*/ 9758 h 10000"/>
                <a:gd name="connsiteX110" fmla="*/ 3955 w 10000"/>
                <a:gd name="connsiteY110" fmla="*/ 9577 h 10000"/>
                <a:gd name="connsiteX111" fmla="*/ 3775 w 10000"/>
                <a:gd name="connsiteY111" fmla="*/ 9570 h 10000"/>
                <a:gd name="connsiteX112" fmla="*/ 3641 w 10000"/>
                <a:gd name="connsiteY112" fmla="*/ 9435 h 10000"/>
                <a:gd name="connsiteX113" fmla="*/ 3757 w 10000"/>
                <a:gd name="connsiteY113" fmla="*/ 9183 h 10000"/>
                <a:gd name="connsiteX114" fmla="*/ 3803 w 10000"/>
                <a:gd name="connsiteY114" fmla="*/ 9019 h 10000"/>
                <a:gd name="connsiteX115" fmla="*/ 3702 w 10000"/>
                <a:gd name="connsiteY115" fmla="*/ 8859 h 10000"/>
                <a:gd name="connsiteX116" fmla="*/ 3504 w 10000"/>
                <a:gd name="connsiteY116" fmla="*/ 8920 h 10000"/>
                <a:gd name="connsiteX117" fmla="*/ 3397 w 10000"/>
                <a:gd name="connsiteY117" fmla="*/ 9189 h 10000"/>
                <a:gd name="connsiteX118" fmla="*/ 3355 w 10000"/>
                <a:gd name="connsiteY118" fmla="*/ 9656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2 h 10000"/>
                <a:gd name="connsiteX124" fmla="*/ 2663 w 10000"/>
                <a:gd name="connsiteY124" fmla="*/ 9377 h 10000"/>
                <a:gd name="connsiteX125" fmla="*/ 2663 w 10000"/>
                <a:gd name="connsiteY125" fmla="*/ 9012 h 10000"/>
                <a:gd name="connsiteX126" fmla="*/ 2526 w 10000"/>
                <a:gd name="connsiteY126" fmla="*/ 8880 h 10000"/>
                <a:gd name="connsiteX127" fmla="*/ 2297 w 10000"/>
                <a:gd name="connsiteY127" fmla="*/ 8886 h 10000"/>
                <a:gd name="connsiteX128" fmla="*/ 2005 w 10000"/>
                <a:gd name="connsiteY128" fmla="*/ 9206 h 10000"/>
                <a:gd name="connsiteX129" fmla="*/ 1597 w 10000"/>
                <a:gd name="connsiteY129" fmla="*/ 9206 h 10000"/>
                <a:gd name="connsiteX130" fmla="*/ 1344 w 10000"/>
                <a:gd name="connsiteY130" fmla="*/ 9059 h 10000"/>
                <a:gd name="connsiteX131" fmla="*/ 1356 w 10000"/>
                <a:gd name="connsiteY131" fmla="*/ 8852 h 10000"/>
                <a:gd name="connsiteX132" fmla="*/ 1152 w 10000"/>
                <a:gd name="connsiteY132" fmla="*/ 8838 h 10000"/>
                <a:gd name="connsiteX133" fmla="*/ 920 w 10000"/>
                <a:gd name="connsiteY133" fmla="*/ 8610 h 10000"/>
                <a:gd name="connsiteX134" fmla="*/ 1069 w 10000"/>
                <a:gd name="connsiteY134" fmla="*/ 8375 h 10000"/>
                <a:gd name="connsiteX135" fmla="*/ 1207 w 10000"/>
                <a:gd name="connsiteY135" fmla="*/ 8330 h 10000"/>
                <a:gd name="connsiteX136" fmla="*/ 1146 w 10000"/>
                <a:gd name="connsiteY136" fmla="*/ 8103 h 10000"/>
                <a:gd name="connsiteX137" fmla="*/ 902 w 10000"/>
                <a:gd name="connsiteY137" fmla="*/ 8007 h 10000"/>
                <a:gd name="connsiteX138" fmla="*/ 619 w 10000"/>
                <a:gd name="connsiteY138" fmla="*/ 8048 h 10000"/>
                <a:gd name="connsiteX139" fmla="*/ 475 w 10000"/>
                <a:gd name="connsiteY139" fmla="*/ 8235 h 10000"/>
                <a:gd name="connsiteX140" fmla="*/ 338 w 10000"/>
                <a:gd name="connsiteY140" fmla="*/ 8215 h 10000"/>
                <a:gd name="connsiteX141" fmla="*/ 104 w 10000"/>
                <a:gd name="connsiteY141" fmla="*/ 7909 h 10000"/>
                <a:gd name="connsiteX142" fmla="*/ 0 w 10000"/>
                <a:gd name="connsiteY142" fmla="*/ 7578 h 10000"/>
                <a:gd name="connsiteX143" fmla="*/ 55 w 10000"/>
                <a:gd name="connsiteY143" fmla="*/ 7384 h 10000"/>
                <a:gd name="connsiteX144" fmla="*/ 30 w 10000"/>
                <a:gd name="connsiteY144" fmla="*/ 6961 h 10000"/>
                <a:gd name="connsiteX145" fmla="*/ 43 w 10000"/>
                <a:gd name="connsiteY145" fmla="*/ 6968 h 10000"/>
                <a:gd name="connsiteX146" fmla="*/ 91 w 10000"/>
                <a:gd name="connsiteY146" fmla="*/ 6968 h 10000"/>
                <a:gd name="connsiteX147" fmla="*/ 158 w 10000"/>
                <a:gd name="connsiteY147" fmla="*/ 6975 h 10000"/>
                <a:gd name="connsiteX148" fmla="*/ 241 w 10000"/>
                <a:gd name="connsiteY148" fmla="*/ 6988 h 10000"/>
                <a:gd name="connsiteX149" fmla="*/ 332 w 10000"/>
                <a:gd name="connsiteY149" fmla="*/ 6995 h 10000"/>
                <a:gd name="connsiteX150" fmla="*/ 420 w 10000"/>
                <a:gd name="connsiteY150" fmla="*/ 7009 h 10000"/>
                <a:gd name="connsiteX151" fmla="*/ 506 w 10000"/>
                <a:gd name="connsiteY151" fmla="*/ 7022 h 10000"/>
                <a:gd name="connsiteX152" fmla="*/ 576 w 10000"/>
                <a:gd name="connsiteY152" fmla="*/ 7036 h 10000"/>
                <a:gd name="connsiteX153" fmla="*/ 631 w 10000"/>
                <a:gd name="connsiteY153" fmla="*/ 7049 h 10000"/>
                <a:gd name="connsiteX154" fmla="*/ 740 w 10000"/>
                <a:gd name="connsiteY154" fmla="*/ 7077 h 10000"/>
                <a:gd name="connsiteX155" fmla="*/ 847 w 10000"/>
                <a:gd name="connsiteY155" fmla="*/ 7077 h 10000"/>
                <a:gd name="connsiteX156" fmla="*/ 938 w 10000"/>
                <a:gd name="connsiteY156" fmla="*/ 7049 h 10000"/>
                <a:gd name="connsiteX157" fmla="*/ 984 w 10000"/>
                <a:gd name="connsiteY157" fmla="*/ 7029 h 10000"/>
                <a:gd name="connsiteX158" fmla="*/ 1027 w 10000"/>
                <a:gd name="connsiteY158" fmla="*/ 7009 h 10000"/>
                <a:gd name="connsiteX159" fmla="*/ 1069 w 10000"/>
                <a:gd name="connsiteY159" fmla="*/ 7002 h 10000"/>
                <a:gd name="connsiteX160" fmla="*/ 1118 w 10000"/>
                <a:gd name="connsiteY160" fmla="*/ 6995 h 10000"/>
                <a:gd name="connsiteX161" fmla="*/ 1176 w 10000"/>
                <a:gd name="connsiteY161" fmla="*/ 7009 h 10000"/>
                <a:gd name="connsiteX162" fmla="*/ 1255 w 10000"/>
                <a:gd name="connsiteY162" fmla="*/ 7029 h 10000"/>
                <a:gd name="connsiteX163" fmla="*/ 1344 w 10000"/>
                <a:gd name="connsiteY163" fmla="*/ 7043 h 10000"/>
                <a:gd name="connsiteX164" fmla="*/ 1441 w 10000"/>
                <a:gd name="connsiteY164" fmla="*/ 7056 h 10000"/>
                <a:gd name="connsiteX165" fmla="*/ 1517 w 10000"/>
                <a:gd name="connsiteY165" fmla="*/ 7070 h 10000"/>
                <a:gd name="connsiteX166" fmla="*/ 1578 w 10000"/>
                <a:gd name="connsiteY166" fmla="*/ 7070 h 10000"/>
                <a:gd name="connsiteX167" fmla="*/ 1651 w 10000"/>
                <a:gd name="connsiteY167" fmla="*/ 7077 h 10000"/>
                <a:gd name="connsiteX168" fmla="*/ 1706 w 10000"/>
                <a:gd name="connsiteY168" fmla="*/ 7097 h 10000"/>
                <a:gd name="connsiteX169" fmla="*/ 1752 w 10000"/>
                <a:gd name="connsiteY169" fmla="*/ 7127 h 10000"/>
                <a:gd name="connsiteX170" fmla="*/ 1795 w 10000"/>
                <a:gd name="connsiteY170" fmla="*/ 7175 h 10000"/>
                <a:gd name="connsiteX171" fmla="*/ 1849 w 10000"/>
                <a:gd name="connsiteY171" fmla="*/ 7229 h 10000"/>
                <a:gd name="connsiteX172" fmla="*/ 1907 w 10000"/>
                <a:gd name="connsiteY172" fmla="*/ 7277 h 10000"/>
                <a:gd name="connsiteX173" fmla="*/ 1968 w 10000"/>
                <a:gd name="connsiteY173" fmla="*/ 7305 h 10000"/>
                <a:gd name="connsiteX174" fmla="*/ 2029 w 10000"/>
                <a:gd name="connsiteY174" fmla="*/ 7329 h 10000"/>
                <a:gd name="connsiteX175" fmla="*/ 2087 w 10000"/>
                <a:gd name="connsiteY175" fmla="*/ 7363 h 10000"/>
                <a:gd name="connsiteX176" fmla="*/ 2160 w 10000"/>
                <a:gd name="connsiteY176" fmla="*/ 7398 h 10000"/>
                <a:gd name="connsiteX177" fmla="*/ 2252 w 10000"/>
                <a:gd name="connsiteY177" fmla="*/ 7431 h 10000"/>
                <a:gd name="connsiteX178" fmla="*/ 2322 w 10000"/>
                <a:gd name="connsiteY178" fmla="*/ 7445 h 10000"/>
                <a:gd name="connsiteX179" fmla="*/ 2413 w 10000"/>
                <a:gd name="connsiteY179" fmla="*/ 7452 h 10000"/>
                <a:gd name="connsiteX180" fmla="*/ 2502 w 10000"/>
                <a:gd name="connsiteY180" fmla="*/ 7459 h 10000"/>
                <a:gd name="connsiteX181" fmla="*/ 2593 w 10000"/>
                <a:gd name="connsiteY181" fmla="*/ 7459 h 10000"/>
                <a:gd name="connsiteX182" fmla="*/ 2663 w 10000"/>
                <a:gd name="connsiteY182" fmla="*/ 7459 h 10000"/>
                <a:gd name="connsiteX183" fmla="*/ 2718 w 10000"/>
                <a:gd name="connsiteY183" fmla="*/ 7465 h 10000"/>
                <a:gd name="connsiteX184" fmla="*/ 2754 w 10000"/>
                <a:gd name="connsiteY184" fmla="*/ 7479 h 10000"/>
                <a:gd name="connsiteX185" fmla="*/ 2785 w 10000"/>
                <a:gd name="connsiteY185" fmla="*/ 7507 h 10000"/>
                <a:gd name="connsiteX186" fmla="*/ 2815 w 10000"/>
                <a:gd name="connsiteY186" fmla="*/ 7538 h 10000"/>
                <a:gd name="connsiteX187" fmla="*/ 2849 w 10000"/>
                <a:gd name="connsiteY187" fmla="*/ 7565 h 10000"/>
                <a:gd name="connsiteX188" fmla="*/ 2885 w 10000"/>
                <a:gd name="connsiteY188" fmla="*/ 7578 h 10000"/>
                <a:gd name="connsiteX189" fmla="*/ 2940 w 10000"/>
                <a:gd name="connsiteY189" fmla="*/ 7585 h 10000"/>
                <a:gd name="connsiteX190" fmla="*/ 3001 w 10000"/>
                <a:gd name="connsiteY190" fmla="*/ 7572 h 10000"/>
                <a:gd name="connsiteX191" fmla="*/ 3053 w 10000"/>
                <a:gd name="connsiteY191" fmla="*/ 7538 h 10000"/>
                <a:gd name="connsiteX192" fmla="*/ 3120 w 10000"/>
                <a:gd name="connsiteY192" fmla="*/ 7479 h 10000"/>
                <a:gd name="connsiteX193" fmla="*/ 3193 w 10000"/>
                <a:gd name="connsiteY193" fmla="*/ 7411 h 10000"/>
                <a:gd name="connsiteX194" fmla="*/ 3269 w 10000"/>
                <a:gd name="connsiteY194" fmla="*/ 7356 h 10000"/>
                <a:gd name="connsiteX195" fmla="*/ 3361 w 10000"/>
                <a:gd name="connsiteY195" fmla="*/ 7308 h 10000"/>
                <a:gd name="connsiteX196" fmla="*/ 3455 w 10000"/>
                <a:gd name="connsiteY196" fmla="*/ 7263 h 10000"/>
                <a:gd name="connsiteX197" fmla="*/ 3547 w 10000"/>
                <a:gd name="connsiteY197" fmla="*/ 7216 h 10000"/>
                <a:gd name="connsiteX198" fmla="*/ 3653 w 10000"/>
                <a:gd name="connsiteY198" fmla="*/ 7161 h 10000"/>
                <a:gd name="connsiteX199" fmla="*/ 3781 w 10000"/>
                <a:gd name="connsiteY199" fmla="*/ 7107 h 10000"/>
                <a:gd name="connsiteX200" fmla="*/ 3906 w 10000"/>
                <a:gd name="connsiteY200" fmla="*/ 7070 h 10000"/>
                <a:gd name="connsiteX201" fmla="*/ 4037 w 10000"/>
                <a:gd name="connsiteY201" fmla="*/ 7043 h 10000"/>
                <a:gd name="connsiteX202" fmla="*/ 4098 w 10000"/>
                <a:gd name="connsiteY202" fmla="*/ 7036 h 10000"/>
                <a:gd name="connsiteX203" fmla="*/ 4135 w 10000"/>
                <a:gd name="connsiteY203" fmla="*/ 7036 h 10000"/>
                <a:gd name="connsiteX204" fmla="*/ 4153 w 10000"/>
                <a:gd name="connsiteY204" fmla="*/ 7043 h 10000"/>
                <a:gd name="connsiteX205" fmla="*/ 4165 w 10000"/>
                <a:gd name="connsiteY205" fmla="*/ 7043 h 10000"/>
                <a:gd name="connsiteX206" fmla="*/ 4177 w 10000"/>
                <a:gd name="connsiteY206" fmla="*/ 7049 h 10000"/>
                <a:gd name="connsiteX207" fmla="*/ 4199 w 10000"/>
                <a:gd name="connsiteY207" fmla="*/ 7049 h 10000"/>
                <a:gd name="connsiteX208" fmla="*/ 4241 w 10000"/>
                <a:gd name="connsiteY208" fmla="*/ 7049 h 10000"/>
                <a:gd name="connsiteX209" fmla="*/ 4321 w 10000"/>
                <a:gd name="connsiteY209" fmla="*/ 7043 h 10000"/>
                <a:gd name="connsiteX210" fmla="*/ 4458 w 10000"/>
                <a:gd name="connsiteY210" fmla="*/ 7029 h 10000"/>
                <a:gd name="connsiteX211" fmla="*/ 4564 w 10000"/>
                <a:gd name="connsiteY211" fmla="*/ 7015 h 10000"/>
                <a:gd name="connsiteX212" fmla="*/ 4650 w 10000"/>
                <a:gd name="connsiteY212" fmla="*/ 6995 h 10000"/>
                <a:gd name="connsiteX213" fmla="*/ 4717 w 10000"/>
                <a:gd name="connsiteY213" fmla="*/ 6975 h 10000"/>
                <a:gd name="connsiteX214" fmla="*/ 4756 w 10000"/>
                <a:gd name="connsiteY214" fmla="*/ 6954 h 10000"/>
                <a:gd name="connsiteX215" fmla="*/ 4787 w 10000"/>
                <a:gd name="connsiteY215" fmla="*/ 6927 h 10000"/>
                <a:gd name="connsiteX216" fmla="*/ 4805 w 10000"/>
                <a:gd name="connsiteY216" fmla="*/ 6892 h 10000"/>
                <a:gd name="connsiteX217" fmla="*/ 4817 w 10000"/>
                <a:gd name="connsiteY217" fmla="*/ 6875 h 10000"/>
                <a:gd name="connsiteX218" fmla="*/ 4842 w 10000"/>
                <a:gd name="connsiteY218" fmla="*/ 6855 h 10000"/>
                <a:gd name="connsiteX219" fmla="*/ 4884 w 10000"/>
                <a:gd name="connsiteY219" fmla="*/ 6835 h 10000"/>
                <a:gd name="connsiteX220" fmla="*/ 4942 w 10000"/>
                <a:gd name="connsiteY220" fmla="*/ 6821 h 10000"/>
                <a:gd name="connsiteX221" fmla="*/ 4997 w 10000"/>
                <a:gd name="connsiteY221" fmla="*/ 6794 h 10000"/>
                <a:gd name="connsiteX222" fmla="*/ 5046 w 10000"/>
                <a:gd name="connsiteY222" fmla="*/ 6753 h 10000"/>
                <a:gd name="connsiteX223" fmla="*/ 5082 w 10000"/>
                <a:gd name="connsiteY223" fmla="*/ 6685 h 10000"/>
                <a:gd name="connsiteX224" fmla="*/ 5101 w 10000"/>
                <a:gd name="connsiteY224" fmla="*/ 6628 h 10000"/>
                <a:gd name="connsiteX225" fmla="*/ 5119 w 10000"/>
                <a:gd name="connsiteY225" fmla="*/ 6573 h 10000"/>
                <a:gd name="connsiteX226" fmla="*/ 5134 w 10000"/>
                <a:gd name="connsiteY226" fmla="*/ 6525 h 10000"/>
                <a:gd name="connsiteX227" fmla="*/ 5171 w 10000"/>
                <a:gd name="connsiteY227" fmla="*/ 6477 h 10000"/>
                <a:gd name="connsiteX228" fmla="*/ 5225 w 10000"/>
                <a:gd name="connsiteY228" fmla="*/ 6433 h 10000"/>
                <a:gd name="connsiteX229" fmla="*/ 5293 w 10000"/>
                <a:gd name="connsiteY229" fmla="*/ 6392 h 10000"/>
                <a:gd name="connsiteX230" fmla="*/ 5338 w 10000"/>
                <a:gd name="connsiteY230" fmla="*/ 6358 h 10000"/>
                <a:gd name="connsiteX231" fmla="*/ 5375 w 10000"/>
                <a:gd name="connsiteY231" fmla="*/ 6337 h 10000"/>
                <a:gd name="connsiteX232" fmla="*/ 5399 w 10000"/>
                <a:gd name="connsiteY232" fmla="*/ 6317 h 10000"/>
                <a:gd name="connsiteX233" fmla="*/ 5424 w 10000"/>
                <a:gd name="connsiteY233" fmla="*/ 6297 h 10000"/>
                <a:gd name="connsiteX234" fmla="*/ 5454 w 10000"/>
                <a:gd name="connsiteY234" fmla="*/ 6276 h 10000"/>
                <a:gd name="connsiteX235" fmla="*/ 5497 w 10000"/>
                <a:gd name="connsiteY235" fmla="*/ 6256 h 10000"/>
                <a:gd name="connsiteX236" fmla="*/ 5536 w 10000"/>
                <a:gd name="connsiteY236" fmla="*/ 6232 h 10000"/>
                <a:gd name="connsiteX237" fmla="*/ 5579 w 10000"/>
                <a:gd name="connsiteY237" fmla="*/ 6198 h 10000"/>
                <a:gd name="connsiteX238" fmla="*/ 5597 w 10000"/>
                <a:gd name="connsiteY238" fmla="*/ 6164 h 10000"/>
                <a:gd name="connsiteX239" fmla="*/ 5597 w 10000"/>
                <a:gd name="connsiteY239" fmla="*/ 6130 h 10000"/>
                <a:gd name="connsiteX240" fmla="*/ 5561 w 10000"/>
                <a:gd name="connsiteY240" fmla="*/ 6076 h 10000"/>
                <a:gd name="connsiteX241" fmla="*/ 5512 w 10000"/>
                <a:gd name="connsiteY241" fmla="*/ 6025 h 10000"/>
                <a:gd name="connsiteX242" fmla="*/ 5466 w 10000"/>
                <a:gd name="connsiteY242" fmla="*/ 5964 h 10000"/>
                <a:gd name="connsiteX243" fmla="*/ 5424 w 10000"/>
                <a:gd name="connsiteY243" fmla="*/ 5902 h 10000"/>
                <a:gd name="connsiteX244" fmla="*/ 5399 w 10000"/>
                <a:gd name="connsiteY244" fmla="*/ 5841 h 10000"/>
                <a:gd name="connsiteX245" fmla="*/ 5399 w 10000"/>
                <a:gd name="connsiteY245" fmla="*/ 5775 h 10000"/>
                <a:gd name="connsiteX246" fmla="*/ 5399 w 10000"/>
                <a:gd name="connsiteY246" fmla="*/ 5679 h 10000"/>
                <a:gd name="connsiteX247" fmla="*/ 5411 w 10000"/>
                <a:gd name="connsiteY247" fmla="*/ 5588 h 10000"/>
                <a:gd name="connsiteX248" fmla="*/ 5430 w 10000"/>
                <a:gd name="connsiteY248" fmla="*/ 5506 h 10000"/>
                <a:gd name="connsiteX249" fmla="*/ 5454 w 10000"/>
                <a:gd name="connsiteY249" fmla="*/ 5437 h 10000"/>
                <a:gd name="connsiteX250" fmla="*/ 5503 w 10000"/>
                <a:gd name="connsiteY250" fmla="*/ 5386 h 10000"/>
                <a:gd name="connsiteX251" fmla="*/ 5555 w 10000"/>
                <a:gd name="connsiteY251" fmla="*/ 5359 h 10000"/>
                <a:gd name="connsiteX252" fmla="*/ 5615 w 10000"/>
                <a:gd name="connsiteY252" fmla="*/ 5346 h 10000"/>
                <a:gd name="connsiteX253" fmla="*/ 5676 w 10000"/>
                <a:gd name="connsiteY253" fmla="*/ 5359 h 10000"/>
                <a:gd name="connsiteX254" fmla="*/ 5740 w 10000"/>
                <a:gd name="connsiteY254" fmla="*/ 5400 h 10000"/>
                <a:gd name="connsiteX255" fmla="*/ 5820 w 10000"/>
                <a:gd name="connsiteY255" fmla="*/ 5431 h 10000"/>
                <a:gd name="connsiteX256" fmla="*/ 5902 w 10000"/>
                <a:gd name="connsiteY256" fmla="*/ 5458 h 10000"/>
                <a:gd name="connsiteX257" fmla="*/ 5981 w 10000"/>
                <a:gd name="connsiteY257" fmla="*/ 5465 h 10000"/>
                <a:gd name="connsiteX258" fmla="*/ 6048 w 10000"/>
                <a:gd name="connsiteY258" fmla="*/ 5458 h 10000"/>
                <a:gd name="connsiteX259" fmla="*/ 6100 w 10000"/>
                <a:gd name="connsiteY259" fmla="*/ 5458 h 10000"/>
                <a:gd name="connsiteX260" fmla="*/ 6155 w 10000"/>
                <a:gd name="connsiteY260" fmla="*/ 5451 h 10000"/>
                <a:gd name="connsiteX261" fmla="*/ 6197 w 10000"/>
                <a:gd name="connsiteY261" fmla="*/ 5437 h 10000"/>
                <a:gd name="connsiteX262" fmla="*/ 6234 w 10000"/>
                <a:gd name="connsiteY262" fmla="*/ 5400 h 10000"/>
                <a:gd name="connsiteX263" fmla="*/ 6271 w 10000"/>
                <a:gd name="connsiteY263" fmla="*/ 5346 h 10000"/>
                <a:gd name="connsiteX264" fmla="*/ 6310 w 10000"/>
                <a:gd name="connsiteY264" fmla="*/ 5278 h 10000"/>
                <a:gd name="connsiteX265" fmla="*/ 6353 w 10000"/>
                <a:gd name="connsiteY265" fmla="*/ 5200 h 10000"/>
                <a:gd name="connsiteX266" fmla="*/ 6402 w 10000"/>
                <a:gd name="connsiteY266" fmla="*/ 5132 h 10000"/>
                <a:gd name="connsiteX267" fmla="*/ 6450 w 10000"/>
                <a:gd name="connsiteY267" fmla="*/ 5078 h 10000"/>
                <a:gd name="connsiteX268" fmla="*/ 6490 w 10000"/>
                <a:gd name="connsiteY268" fmla="*/ 5051 h 10000"/>
                <a:gd name="connsiteX269" fmla="*/ 6539 w 10000"/>
                <a:gd name="connsiteY269" fmla="*/ 5037 h 10000"/>
                <a:gd name="connsiteX270" fmla="*/ 6600 w 10000"/>
                <a:gd name="connsiteY270" fmla="*/ 5030 h 10000"/>
                <a:gd name="connsiteX271" fmla="*/ 6670 w 10000"/>
                <a:gd name="connsiteY271" fmla="*/ 5023 h 10000"/>
                <a:gd name="connsiteX272" fmla="*/ 6743 w 10000"/>
                <a:gd name="connsiteY272" fmla="*/ 5017 h 10000"/>
                <a:gd name="connsiteX273" fmla="*/ 6798 w 10000"/>
                <a:gd name="connsiteY273" fmla="*/ 5010 h 10000"/>
                <a:gd name="connsiteX274" fmla="*/ 6834 w 10000"/>
                <a:gd name="connsiteY274" fmla="*/ 4992 h 10000"/>
                <a:gd name="connsiteX275" fmla="*/ 6868 w 10000"/>
                <a:gd name="connsiteY275" fmla="*/ 4964 h 10000"/>
                <a:gd name="connsiteX276" fmla="*/ 6910 w 10000"/>
                <a:gd name="connsiteY276" fmla="*/ 4916 h 10000"/>
                <a:gd name="connsiteX277" fmla="*/ 6959 w 10000"/>
                <a:gd name="connsiteY277" fmla="*/ 4855 h 10000"/>
                <a:gd name="connsiteX278" fmla="*/ 7002 w 10000"/>
                <a:gd name="connsiteY278" fmla="*/ 4801 h 10000"/>
                <a:gd name="connsiteX279" fmla="*/ 7032 w 10000"/>
                <a:gd name="connsiteY279" fmla="*/ 4757 h 10000"/>
                <a:gd name="connsiteX280" fmla="*/ 7041 w 10000"/>
                <a:gd name="connsiteY280" fmla="*/ 4689 h 10000"/>
                <a:gd name="connsiteX281" fmla="*/ 7054 w 10000"/>
                <a:gd name="connsiteY281" fmla="*/ 4607 h 10000"/>
                <a:gd name="connsiteX282" fmla="*/ 7072 w 10000"/>
                <a:gd name="connsiteY282" fmla="*/ 4536 h 10000"/>
                <a:gd name="connsiteX283" fmla="*/ 7102 w 10000"/>
                <a:gd name="connsiteY283" fmla="*/ 4467 h 10000"/>
                <a:gd name="connsiteX284" fmla="*/ 7163 w 10000"/>
                <a:gd name="connsiteY284" fmla="*/ 4399 h 10000"/>
                <a:gd name="connsiteX285" fmla="*/ 7233 w 10000"/>
                <a:gd name="connsiteY285" fmla="*/ 4342 h 10000"/>
                <a:gd name="connsiteX286" fmla="*/ 7319 w 10000"/>
                <a:gd name="connsiteY286" fmla="*/ 4308 h 10000"/>
                <a:gd name="connsiteX287" fmla="*/ 7361 w 10000"/>
                <a:gd name="connsiteY287" fmla="*/ 4287 h 10000"/>
                <a:gd name="connsiteX288" fmla="*/ 7392 w 10000"/>
                <a:gd name="connsiteY288" fmla="*/ 4260 h 10000"/>
                <a:gd name="connsiteX289" fmla="*/ 7413 w 10000"/>
                <a:gd name="connsiteY289" fmla="*/ 4220 h 10000"/>
                <a:gd name="connsiteX290" fmla="*/ 7444 w 10000"/>
                <a:gd name="connsiteY290" fmla="*/ 4185 h 10000"/>
                <a:gd name="connsiteX291" fmla="*/ 7480 w 10000"/>
                <a:gd name="connsiteY291" fmla="*/ 4158 h 10000"/>
                <a:gd name="connsiteX292" fmla="*/ 7523 w 10000"/>
                <a:gd name="connsiteY292" fmla="*/ 4140 h 10000"/>
                <a:gd name="connsiteX293" fmla="*/ 7578 w 10000"/>
                <a:gd name="connsiteY293" fmla="*/ 4106 h 10000"/>
                <a:gd name="connsiteX294" fmla="*/ 7648 w 10000"/>
                <a:gd name="connsiteY294" fmla="*/ 4065 h 10000"/>
                <a:gd name="connsiteX295" fmla="*/ 7721 w 10000"/>
                <a:gd name="connsiteY295" fmla="*/ 4030 h 10000"/>
                <a:gd name="connsiteX296" fmla="*/ 7797 w 10000"/>
                <a:gd name="connsiteY296" fmla="*/ 4010 h 10000"/>
                <a:gd name="connsiteX297" fmla="*/ 7870 w 10000"/>
                <a:gd name="connsiteY297" fmla="*/ 4003 h 10000"/>
                <a:gd name="connsiteX298" fmla="*/ 7943 w 10000"/>
                <a:gd name="connsiteY298" fmla="*/ 4010 h 10000"/>
                <a:gd name="connsiteX299" fmla="*/ 8007 w 10000"/>
                <a:gd name="connsiteY299" fmla="*/ 4030 h 10000"/>
                <a:gd name="connsiteX300" fmla="*/ 8080 w 10000"/>
                <a:gd name="connsiteY300" fmla="*/ 4044 h 10000"/>
                <a:gd name="connsiteX301" fmla="*/ 8135 w 10000"/>
                <a:gd name="connsiteY301" fmla="*/ 4058 h 10000"/>
                <a:gd name="connsiteX302" fmla="*/ 8181 w 10000"/>
                <a:gd name="connsiteY302" fmla="*/ 4058 h 10000"/>
                <a:gd name="connsiteX303" fmla="*/ 8218 w 10000"/>
                <a:gd name="connsiteY303" fmla="*/ 4037 h 10000"/>
                <a:gd name="connsiteX304" fmla="*/ 8248 w 10000"/>
                <a:gd name="connsiteY304" fmla="*/ 3989 h 10000"/>
                <a:gd name="connsiteX305" fmla="*/ 8266 w 10000"/>
                <a:gd name="connsiteY305" fmla="*/ 3949 h 10000"/>
                <a:gd name="connsiteX306" fmla="*/ 8266 w 10000"/>
                <a:gd name="connsiteY306" fmla="*/ 3904 h 10000"/>
                <a:gd name="connsiteX307" fmla="*/ 8248 w 10000"/>
                <a:gd name="connsiteY307" fmla="*/ 3843 h 10000"/>
                <a:gd name="connsiteX308" fmla="*/ 8211 w 10000"/>
                <a:gd name="connsiteY308" fmla="*/ 3796 h 10000"/>
                <a:gd name="connsiteX309" fmla="*/ 8172 w 10000"/>
                <a:gd name="connsiteY309" fmla="*/ 3735 h 10000"/>
                <a:gd name="connsiteX310" fmla="*/ 8111 w 10000"/>
                <a:gd name="connsiteY310" fmla="*/ 3670 h 10000"/>
                <a:gd name="connsiteX311" fmla="*/ 8056 w 10000"/>
                <a:gd name="connsiteY311" fmla="*/ 3609 h 10000"/>
                <a:gd name="connsiteX312" fmla="*/ 8001 w 10000"/>
                <a:gd name="connsiteY312" fmla="*/ 3554 h 10000"/>
                <a:gd name="connsiteX313" fmla="*/ 7956 w 10000"/>
                <a:gd name="connsiteY313" fmla="*/ 3510 h 10000"/>
                <a:gd name="connsiteX314" fmla="*/ 7846 w 10000"/>
                <a:gd name="connsiteY314" fmla="*/ 3421 h 10000"/>
                <a:gd name="connsiteX315" fmla="*/ 7733 w 10000"/>
                <a:gd name="connsiteY315" fmla="*/ 3380 h 10000"/>
                <a:gd name="connsiteX316" fmla="*/ 7690 w 10000"/>
                <a:gd name="connsiteY316" fmla="*/ 3359 h 10000"/>
                <a:gd name="connsiteX317" fmla="*/ 7648 w 10000"/>
                <a:gd name="connsiteY317" fmla="*/ 3332 h 10000"/>
                <a:gd name="connsiteX318" fmla="*/ 7611 w 10000"/>
                <a:gd name="connsiteY318" fmla="*/ 3319 h 10000"/>
                <a:gd name="connsiteX319" fmla="*/ 7572 w 10000"/>
                <a:gd name="connsiteY319" fmla="*/ 3312 h 10000"/>
                <a:gd name="connsiteX320" fmla="*/ 7523 w 10000"/>
                <a:gd name="connsiteY320" fmla="*/ 3332 h 10000"/>
                <a:gd name="connsiteX321" fmla="*/ 7474 w 10000"/>
                <a:gd name="connsiteY321" fmla="*/ 3387 h 10000"/>
                <a:gd name="connsiteX322" fmla="*/ 7431 w 10000"/>
                <a:gd name="connsiteY322" fmla="*/ 3449 h 10000"/>
                <a:gd name="connsiteX323" fmla="*/ 7392 w 10000"/>
                <a:gd name="connsiteY323" fmla="*/ 3503 h 10000"/>
                <a:gd name="connsiteX324" fmla="*/ 7337 w 10000"/>
                <a:gd name="connsiteY324" fmla="*/ 3540 h 10000"/>
                <a:gd name="connsiteX325" fmla="*/ 7294 w 10000"/>
                <a:gd name="connsiteY325" fmla="*/ 3547 h 10000"/>
                <a:gd name="connsiteX326" fmla="*/ 7239 w 10000"/>
                <a:gd name="connsiteY326" fmla="*/ 3534 h 10000"/>
                <a:gd name="connsiteX327" fmla="*/ 7182 w 10000"/>
                <a:gd name="connsiteY327" fmla="*/ 3517 h 10000"/>
                <a:gd name="connsiteX328" fmla="*/ 7121 w 10000"/>
                <a:gd name="connsiteY328" fmla="*/ 3489 h 10000"/>
                <a:gd name="connsiteX329" fmla="*/ 7060 w 10000"/>
                <a:gd name="connsiteY329" fmla="*/ 3476 h 10000"/>
                <a:gd name="connsiteX330" fmla="*/ 7020 w 10000"/>
                <a:gd name="connsiteY330" fmla="*/ 3483 h 10000"/>
                <a:gd name="connsiteX331" fmla="*/ 6984 w 10000"/>
                <a:gd name="connsiteY331" fmla="*/ 3510 h 10000"/>
                <a:gd name="connsiteX332" fmla="*/ 6953 w 10000"/>
                <a:gd name="connsiteY332" fmla="*/ 3547 h 10000"/>
                <a:gd name="connsiteX333" fmla="*/ 6923 w 10000"/>
                <a:gd name="connsiteY333" fmla="*/ 3596 h 10000"/>
                <a:gd name="connsiteX334" fmla="*/ 6886 w 10000"/>
                <a:gd name="connsiteY334" fmla="*/ 3636 h 10000"/>
                <a:gd name="connsiteX335" fmla="*/ 6849 w 10000"/>
                <a:gd name="connsiteY335" fmla="*/ 3663 h 10000"/>
                <a:gd name="connsiteX336" fmla="*/ 6810 w 10000"/>
                <a:gd name="connsiteY336" fmla="*/ 3663 h 10000"/>
                <a:gd name="connsiteX337" fmla="*/ 6737 w 10000"/>
                <a:gd name="connsiteY337" fmla="*/ 3623 h 10000"/>
                <a:gd name="connsiteX338" fmla="*/ 6670 w 10000"/>
                <a:gd name="connsiteY338" fmla="*/ 3575 h 10000"/>
                <a:gd name="connsiteX339" fmla="*/ 6624 w 10000"/>
                <a:gd name="connsiteY339" fmla="*/ 3517 h 10000"/>
                <a:gd name="connsiteX340" fmla="*/ 6606 w 10000"/>
                <a:gd name="connsiteY340" fmla="*/ 3449 h 10000"/>
                <a:gd name="connsiteX341" fmla="*/ 6612 w 10000"/>
                <a:gd name="connsiteY341" fmla="*/ 3400 h 10000"/>
                <a:gd name="connsiteX342" fmla="*/ 6636 w 10000"/>
                <a:gd name="connsiteY342" fmla="*/ 3373 h 10000"/>
                <a:gd name="connsiteX343" fmla="*/ 6658 w 10000"/>
                <a:gd name="connsiteY343" fmla="*/ 3339 h 10000"/>
                <a:gd name="connsiteX344" fmla="*/ 6682 w 10000"/>
                <a:gd name="connsiteY344" fmla="*/ 3305 h 10000"/>
                <a:gd name="connsiteX345" fmla="*/ 6694 w 10000"/>
                <a:gd name="connsiteY345" fmla="*/ 3248 h 10000"/>
                <a:gd name="connsiteX346" fmla="*/ 6700 w 10000"/>
                <a:gd name="connsiteY346" fmla="*/ 3146 h 10000"/>
                <a:gd name="connsiteX347" fmla="*/ 6706 w 10000"/>
                <a:gd name="connsiteY347" fmla="*/ 3033 h 10000"/>
                <a:gd name="connsiteX348" fmla="*/ 6725 w 10000"/>
                <a:gd name="connsiteY348" fmla="*/ 2917 h 10000"/>
                <a:gd name="connsiteX349" fmla="*/ 6755 w 10000"/>
                <a:gd name="connsiteY349" fmla="*/ 2819 h 10000"/>
                <a:gd name="connsiteX350" fmla="*/ 6792 w 10000"/>
                <a:gd name="connsiteY350" fmla="*/ 2724 h 10000"/>
                <a:gd name="connsiteX351" fmla="*/ 6822 w 10000"/>
                <a:gd name="connsiteY351" fmla="*/ 2625 h 10000"/>
                <a:gd name="connsiteX352" fmla="*/ 6849 w 10000"/>
                <a:gd name="connsiteY352" fmla="*/ 2529 h 10000"/>
                <a:gd name="connsiteX353" fmla="*/ 6868 w 10000"/>
                <a:gd name="connsiteY353" fmla="*/ 2463 h 10000"/>
                <a:gd name="connsiteX354" fmla="*/ 6892 w 10000"/>
                <a:gd name="connsiteY354" fmla="*/ 2416 h 10000"/>
                <a:gd name="connsiteX355" fmla="*/ 6935 w 10000"/>
                <a:gd name="connsiteY355" fmla="*/ 2388 h 10000"/>
                <a:gd name="connsiteX356" fmla="*/ 6996 w 10000"/>
                <a:gd name="connsiteY356" fmla="*/ 2382 h 10000"/>
                <a:gd name="connsiteX357" fmla="*/ 7060 w 10000"/>
                <a:gd name="connsiteY357" fmla="*/ 2388 h 10000"/>
                <a:gd name="connsiteX358" fmla="*/ 7102 w 10000"/>
                <a:gd name="connsiteY358" fmla="*/ 2409 h 10000"/>
                <a:gd name="connsiteX359" fmla="*/ 7157 w 10000"/>
                <a:gd name="connsiteY359" fmla="*/ 2429 h 10000"/>
                <a:gd name="connsiteX360" fmla="*/ 7206 w 10000"/>
                <a:gd name="connsiteY360" fmla="*/ 2456 h 10000"/>
                <a:gd name="connsiteX361" fmla="*/ 7252 w 10000"/>
                <a:gd name="connsiteY361" fmla="*/ 2466 h 10000"/>
                <a:gd name="connsiteX362" fmla="*/ 7294 w 10000"/>
                <a:gd name="connsiteY362" fmla="*/ 2466 h 10000"/>
                <a:gd name="connsiteX363" fmla="*/ 7331 w 10000"/>
                <a:gd name="connsiteY363" fmla="*/ 2443 h 10000"/>
                <a:gd name="connsiteX364" fmla="*/ 7386 w 10000"/>
                <a:gd name="connsiteY364" fmla="*/ 2354 h 10000"/>
                <a:gd name="connsiteX365" fmla="*/ 7444 w 10000"/>
                <a:gd name="connsiteY365" fmla="*/ 2259 h 10000"/>
                <a:gd name="connsiteX366" fmla="*/ 7505 w 10000"/>
                <a:gd name="connsiteY366" fmla="*/ 2175 h 10000"/>
                <a:gd name="connsiteX367" fmla="*/ 7547 w 10000"/>
                <a:gd name="connsiteY367" fmla="*/ 2140 h 10000"/>
                <a:gd name="connsiteX368" fmla="*/ 7596 w 10000"/>
                <a:gd name="connsiteY368" fmla="*/ 2126 h 10000"/>
                <a:gd name="connsiteX369" fmla="*/ 7636 w 10000"/>
                <a:gd name="connsiteY369" fmla="*/ 2119 h 10000"/>
                <a:gd name="connsiteX370" fmla="*/ 7684 w 10000"/>
                <a:gd name="connsiteY370" fmla="*/ 2106 h 10000"/>
                <a:gd name="connsiteX371" fmla="*/ 7721 w 10000"/>
                <a:gd name="connsiteY371" fmla="*/ 2079 h 10000"/>
                <a:gd name="connsiteX372" fmla="*/ 7739 w 10000"/>
                <a:gd name="connsiteY372" fmla="*/ 2041 h 10000"/>
                <a:gd name="connsiteX373" fmla="*/ 7745 w 10000"/>
                <a:gd name="connsiteY373" fmla="*/ 1987 h 10000"/>
                <a:gd name="connsiteX374" fmla="*/ 7733 w 10000"/>
                <a:gd name="connsiteY374" fmla="*/ 1926 h 10000"/>
                <a:gd name="connsiteX375" fmla="*/ 7721 w 10000"/>
                <a:gd name="connsiteY375" fmla="*/ 1871 h 10000"/>
                <a:gd name="connsiteX376" fmla="*/ 7709 w 10000"/>
                <a:gd name="connsiteY376" fmla="*/ 1827 h 10000"/>
                <a:gd name="connsiteX377" fmla="*/ 7715 w 10000"/>
                <a:gd name="connsiteY377" fmla="*/ 1779 h 10000"/>
                <a:gd name="connsiteX378" fmla="*/ 7727 w 10000"/>
                <a:gd name="connsiteY378" fmla="*/ 1725 h 10000"/>
                <a:gd name="connsiteX379" fmla="*/ 7745 w 10000"/>
                <a:gd name="connsiteY379" fmla="*/ 1656 h 10000"/>
                <a:gd name="connsiteX380" fmla="*/ 7770 w 10000"/>
                <a:gd name="connsiteY380" fmla="*/ 1585 h 10000"/>
                <a:gd name="connsiteX381" fmla="*/ 7788 w 10000"/>
                <a:gd name="connsiteY381" fmla="*/ 1524 h 10000"/>
                <a:gd name="connsiteX382" fmla="*/ 7803 w 10000"/>
                <a:gd name="connsiteY382" fmla="*/ 1469 h 10000"/>
                <a:gd name="connsiteX383" fmla="*/ 7821 w 10000"/>
                <a:gd name="connsiteY383" fmla="*/ 1378 h 10000"/>
                <a:gd name="connsiteX384" fmla="*/ 7834 w 10000"/>
                <a:gd name="connsiteY384" fmla="*/ 1276 h 10000"/>
                <a:gd name="connsiteX385" fmla="*/ 7858 w 10000"/>
                <a:gd name="connsiteY385" fmla="*/ 1170 h 10000"/>
                <a:gd name="connsiteX386" fmla="*/ 7876 w 10000"/>
                <a:gd name="connsiteY386" fmla="*/ 1108 h 10000"/>
                <a:gd name="connsiteX387" fmla="*/ 8217 w 10000"/>
                <a:gd name="connsiteY387" fmla="*/ 4082 h 10000"/>
                <a:gd name="connsiteX388" fmla="*/ 7907 w 10000"/>
                <a:gd name="connsiteY388" fmla="*/ 1040 h 10000"/>
                <a:gd name="connsiteX389" fmla="*/ 8096 w 10000"/>
                <a:gd name="connsiteY389" fmla="*/ 3941 h 10000"/>
                <a:gd name="connsiteX390" fmla="*/ 7914 w 10000"/>
                <a:gd name="connsiteY390" fmla="*/ 3708 h 10000"/>
                <a:gd name="connsiteX391" fmla="*/ 7288 w 10000"/>
                <a:gd name="connsiteY391" fmla="*/ 4039 h 10000"/>
                <a:gd name="connsiteX392" fmla="*/ 8185 w 10000"/>
                <a:gd name="connsiteY392" fmla="*/ 3461 h 10000"/>
                <a:gd name="connsiteX393" fmla="*/ 8026 w 10000"/>
                <a:gd name="connsiteY393" fmla="*/ 3020 h 10000"/>
                <a:gd name="connsiteX394" fmla="*/ 8136 w 10000"/>
                <a:gd name="connsiteY394" fmla="*/ 3427 h 10000"/>
                <a:gd name="connsiteX395" fmla="*/ 8185 w 10000"/>
                <a:gd name="connsiteY395" fmla="*/ 3483 h 10000"/>
                <a:gd name="connsiteX396" fmla="*/ 8130 w 10000"/>
                <a:gd name="connsiteY396" fmla="*/ 3467 h 10000"/>
                <a:gd name="connsiteX397" fmla="*/ 8062 w 10000"/>
                <a:gd name="connsiteY397" fmla="*/ 3264 h 10000"/>
                <a:gd name="connsiteX398" fmla="*/ 8593 w 10000"/>
                <a:gd name="connsiteY398" fmla="*/ 2955 h 10000"/>
                <a:gd name="connsiteX399" fmla="*/ 7968 w 10000"/>
                <a:gd name="connsiteY399" fmla="*/ 3529 h 10000"/>
                <a:gd name="connsiteX400" fmla="*/ 8156 w 10000"/>
                <a:gd name="connsiteY400" fmla="*/ 3928 h 10000"/>
                <a:gd name="connsiteX401" fmla="*/ 8230 w 10000"/>
                <a:gd name="connsiteY401" fmla="*/ 3419 h 10000"/>
                <a:gd name="connsiteX402" fmla="*/ 7699 w 10000"/>
                <a:gd name="connsiteY402" fmla="*/ 3825 h 10000"/>
                <a:gd name="connsiteX403" fmla="*/ 7876 w 10000"/>
                <a:gd name="connsiteY403" fmla="*/ 3505 h 10000"/>
                <a:gd name="connsiteX404" fmla="*/ 7953 w 10000"/>
                <a:gd name="connsiteY404" fmla="*/ 3172 h 10000"/>
                <a:gd name="connsiteX405" fmla="*/ 8038 w 10000"/>
                <a:gd name="connsiteY405" fmla="*/ 3536 h 10000"/>
                <a:gd name="connsiteX406" fmla="*/ 7702 w 10000"/>
                <a:gd name="connsiteY406" fmla="*/ 3364 h 10000"/>
                <a:gd name="connsiteX407" fmla="*/ 7874 w 10000"/>
                <a:gd name="connsiteY407" fmla="*/ 2867 h 10000"/>
                <a:gd name="connsiteX408" fmla="*/ 8374 w 10000"/>
                <a:gd name="connsiteY408" fmla="*/ 3625 h 10000"/>
                <a:gd name="connsiteX409" fmla="*/ 8105 w 10000"/>
                <a:gd name="connsiteY409" fmla="*/ 3423 h 10000"/>
                <a:gd name="connsiteX0" fmla="*/ 7776 w 10000"/>
                <a:gd name="connsiteY0" fmla="*/ 351 h 10000"/>
                <a:gd name="connsiteX1" fmla="*/ 7782 w 10000"/>
                <a:gd name="connsiteY1" fmla="*/ 338 h 10000"/>
                <a:gd name="connsiteX2" fmla="*/ 7797 w 10000"/>
                <a:gd name="connsiteY2" fmla="*/ 304 h 10000"/>
                <a:gd name="connsiteX3" fmla="*/ 7828 w 10000"/>
                <a:gd name="connsiteY3" fmla="*/ 256 h 10000"/>
                <a:gd name="connsiteX4" fmla="*/ 7858 w 10000"/>
                <a:gd name="connsiteY4" fmla="*/ 208 h 10000"/>
                <a:gd name="connsiteX5" fmla="*/ 7888 w 10000"/>
                <a:gd name="connsiteY5" fmla="*/ 147 h 10000"/>
                <a:gd name="connsiteX6" fmla="*/ 7925 w 10000"/>
                <a:gd name="connsiteY6" fmla="*/ 103 h 10000"/>
                <a:gd name="connsiteX7" fmla="*/ 7949 w 10000"/>
                <a:gd name="connsiteY7" fmla="*/ 55 h 10000"/>
                <a:gd name="connsiteX8" fmla="*/ 7974 w 10000"/>
                <a:gd name="connsiteY8" fmla="*/ 28 h 10000"/>
                <a:gd name="connsiteX9" fmla="*/ 8007 w 10000"/>
                <a:gd name="connsiteY9" fmla="*/ 1 h 10000"/>
                <a:gd name="connsiteX10" fmla="*/ 7172 w 10000"/>
                <a:gd name="connsiteY10" fmla="*/ 2922 h 10000"/>
                <a:gd name="connsiteX11" fmla="*/ 8318 w 10000"/>
                <a:gd name="connsiteY11" fmla="*/ 3955 h 10000"/>
                <a:gd name="connsiteX12" fmla="*/ 8409 w 10000"/>
                <a:gd name="connsiteY12" fmla="*/ 3555 h 10000"/>
                <a:gd name="connsiteX13" fmla="*/ 8264 w 10000"/>
                <a:gd name="connsiteY13" fmla="*/ 3229 h 10000"/>
                <a:gd name="connsiteX14" fmla="*/ 8930 w 10000"/>
                <a:gd name="connsiteY14" fmla="*/ 3465 h 10000"/>
                <a:gd name="connsiteX15" fmla="*/ 8610 w 10000"/>
                <a:gd name="connsiteY15" fmla="*/ 3128 h 10000"/>
                <a:gd name="connsiteX16" fmla="*/ 9068 w 10000"/>
                <a:gd name="connsiteY16" fmla="*/ 3875 h 10000"/>
                <a:gd name="connsiteX17" fmla="*/ 8403 w 10000"/>
                <a:gd name="connsiteY17" fmla="*/ 3591 h 10000"/>
                <a:gd name="connsiteX18" fmla="*/ 8971 w 10000"/>
                <a:gd name="connsiteY18" fmla="*/ 3255 h 10000"/>
                <a:gd name="connsiteX19" fmla="*/ 8900 w 10000"/>
                <a:gd name="connsiteY19" fmla="*/ 2937 h 10000"/>
                <a:gd name="connsiteX20" fmla="*/ 8803 w 10000"/>
                <a:gd name="connsiteY20" fmla="*/ 3297 h 10000"/>
                <a:gd name="connsiteX21" fmla="*/ 8830 w 10000"/>
                <a:gd name="connsiteY21" fmla="*/ 3062 h 10000"/>
                <a:gd name="connsiteX22" fmla="*/ 9214 w 10000"/>
                <a:gd name="connsiteY22" fmla="*/ 3607 h 10000"/>
                <a:gd name="connsiteX23" fmla="*/ 9254 w 10000"/>
                <a:gd name="connsiteY23" fmla="*/ 2299 h 10000"/>
                <a:gd name="connsiteX24" fmla="*/ 9418 w 10000"/>
                <a:gd name="connsiteY24" fmla="*/ 2441 h 10000"/>
                <a:gd name="connsiteX25" fmla="*/ 8903 w 10000"/>
                <a:gd name="connsiteY25" fmla="*/ 2692 h 10000"/>
                <a:gd name="connsiteX26" fmla="*/ 9298 w 10000"/>
                <a:gd name="connsiteY26" fmla="*/ 2634 h 10000"/>
                <a:gd name="connsiteX27" fmla="*/ 9241 w 10000"/>
                <a:gd name="connsiteY27" fmla="*/ 2517 h 10000"/>
                <a:gd name="connsiteX28" fmla="*/ 9753 w 10000"/>
                <a:gd name="connsiteY28" fmla="*/ 1663 h 10000"/>
                <a:gd name="connsiteX29" fmla="*/ 9845 w 10000"/>
                <a:gd name="connsiteY29" fmla="*/ 2058 h 10000"/>
                <a:gd name="connsiteX30" fmla="*/ 9747 w 10000"/>
                <a:gd name="connsiteY30" fmla="*/ 2113 h 10000"/>
                <a:gd name="connsiteX31" fmla="*/ 9723 w 10000"/>
                <a:gd name="connsiteY31" fmla="*/ 2348 h 10000"/>
                <a:gd name="connsiteX32" fmla="*/ 9567 w 10000"/>
                <a:gd name="connsiteY32" fmla="*/ 2535 h 10000"/>
                <a:gd name="connsiteX33" fmla="*/ 9400 w 10000"/>
                <a:gd name="connsiteY33" fmla="*/ 2911 h 10000"/>
                <a:gd name="connsiteX34" fmla="*/ 9147 w 10000"/>
                <a:gd name="connsiteY34" fmla="*/ 3220 h 10000"/>
                <a:gd name="connsiteX35" fmla="*/ 9101 w 10000"/>
                <a:gd name="connsiteY35" fmla="*/ 3380 h 10000"/>
                <a:gd name="connsiteX36" fmla="*/ 9269 w 10000"/>
                <a:gd name="connsiteY36" fmla="*/ 3582 h 10000"/>
                <a:gd name="connsiteX37" fmla="*/ 9394 w 10000"/>
                <a:gd name="connsiteY37" fmla="*/ 3775 h 10000"/>
                <a:gd name="connsiteX38" fmla="*/ 9357 w 10000"/>
                <a:gd name="connsiteY38" fmla="*/ 4051 h 10000"/>
                <a:gd name="connsiteX39" fmla="*/ 9381 w 10000"/>
                <a:gd name="connsiteY39" fmla="*/ 4274 h 10000"/>
                <a:gd name="connsiteX40" fmla="*/ 9232 w 10000"/>
                <a:gd name="connsiteY40" fmla="*/ 4198 h 10000"/>
                <a:gd name="connsiteX41" fmla="*/ 9183 w 10000"/>
                <a:gd name="connsiteY41" fmla="*/ 4267 h 10000"/>
                <a:gd name="connsiteX42" fmla="*/ 9052 w 10000"/>
                <a:gd name="connsiteY42" fmla="*/ 4220 h 10000"/>
                <a:gd name="connsiteX43" fmla="*/ 8979 w 10000"/>
                <a:gd name="connsiteY43" fmla="*/ 4406 h 10000"/>
                <a:gd name="connsiteX44" fmla="*/ 9107 w 10000"/>
                <a:gd name="connsiteY44" fmla="*/ 4433 h 10000"/>
                <a:gd name="connsiteX45" fmla="*/ 9232 w 10000"/>
                <a:gd name="connsiteY45" fmla="*/ 4621 h 10000"/>
                <a:gd name="connsiteX46" fmla="*/ 9214 w 10000"/>
                <a:gd name="connsiteY46" fmla="*/ 4903 h 10000"/>
                <a:gd name="connsiteX47" fmla="*/ 9321 w 10000"/>
                <a:gd name="connsiteY47" fmla="*/ 5071 h 10000"/>
                <a:gd name="connsiteX48" fmla="*/ 9327 w 10000"/>
                <a:gd name="connsiteY48" fmla="*/ 5173 h 10000"/>
                <a:gd name="connsiteX49" fmla="*/ 9418 w 10000"/>
                <a:gd name="connsiteY49" fmla="*/ 5193 h 10000"/>
                <a:gd name="connsiteX50" fmla="*/ 9659 w 10000"/>
                <a:gd name="connsiteY50" fmla="*/ 4984 h 10000"/>
                <a:gd name="connsiteX51" fmla="*/ 9778 w 10000"/>
                <a:gd name="connsiteY51" fmla="*/ 5210 h 10000"/>
                <a:gd name="connsiteX52" fmla="*/ 9884 w 10000"/>
                <a:gd name="connsiteY52" fmla="*/ 5437 h 10000"/>
                <a:gd name="connsiteX53" fmla="*/ 10000 w 10000"/>
                <a:gd name="connsiteY53" fmla="*/ 5513 h 10000"/>
                <a:gd name="connsiteX54" fmla="*/ 10000 w 10000"/>
                <a:gd name="connsiteY54" fmla="*/ 5673 h 10000"/>
                <a:gd name="connsiteX55" fmla="*/ 9869 w 10000"/>
                <a:gd name="connsiteY55" fmla="*/ 5848 h 10000"/>
                <a:gd name="connsiteX56" fmla="*/ 9717 w 10000"/>
                <a:gd name="connsiteY56" fmla="*/ 6011 h 10000"/>
                <a:gd name="connsiteX57" fmla="*/ 9561 w 10000"/>
                <a:gd name="connsiteY57" fmla="*/ 5978 h 10000"/>
                <a:gd name="connsiteX58" fmla="*/ 9549 w 10000"/>
                <a:gd name="connsiteY58" fmla="*/ 6103 h 10000"/>
                <a:gd name="connsiteX59" fmla="*/ 9449 w 10000"/>
                <a:gd name="connsiteY59" fmla="*/ 6157 h 10000"/>
                <a:gd name="connsiteX60" fmla="*/ 9238 w 10000"/>
                <a:gd name="connsiteY60" fmla="*/ 6225 h 10000"/>
                <a:gd name="connsiteX61" fmla="*/ 9083 w 10000"/>
                <a:gd name="connsiteY61" fmla="*/ 6425 h 10000"/>
                <a:gd name="connsiteX62" fmla="*/ 8921 w 10000"/>
                <a:gd name="connsiteY62" fmla="*/ 6573 h 10000"/>
                <a:gd name="connsiteX63" fmla="*/ 8787 w 10000"/>
                <a:gd name="connsiteY63" fmla="*/ 6814 h 10000"/>
                <a:gd name="connsiteX64" fmla="*/ 8650 w 10000"/>
                <a:gd name="connsiteY64" fmla="*/ 6594 h 10000"/>
                <a:gd name="connsiteX65" fmla="*/ 8525 w 10000"/>
                <a:gd name="connsiteY65" fmla="*/ 6491 h 10000"/>
                <a:gd name="connsiteX66" fmla="*/ 8434 w 10000"/>
                <a:gd name="connsiteY66" fmla="*/ 6587 h 10000"/>
                <a:gd name="connsiteX67" fmla="*/ 8495 w 10000"/>
                <a:gd name="connsiteY67" fmla="*/ 6662 h 10000"/>
                <a:gd name="connsiteX68" fmla="*/ 8495 w 10000"/>
                <a:gd name="connsiteY68" fmla="*/ 6882 h 10000"/>
                <a:gd name="connsiteX69" fmla="*/ 8565 w 10000"/>
                <a:gd name="connsiteY69" fmla="*/ 7070 h 10000"/>
                <a:gd name="connsiteX70" fmla="*/ 8464 w 10000"/>
                <a:gd name="connsiteY70" fmla="*/ 7250 h 10000"/>
                <a:gd name="connsiteX71" fmla="*/ 8440 w 10000"/>
                <a:gd name="connsiteY71" fmla="*/ 7175 h 10000"/>
                <a:gd name="connsiteX72" fmla="*/ 8236 w 10000"/>
                <a:gd name="connsiteY72" fmla="*/ 7168 h 10000"/>
                <a:gd name="connsiteX73" fmla="*/ 8093 w 10000"/>
                <a:gd name="connsiteY73" fmla="*/ 7022 h 10000"/>
                <a:gd name="connsiteX74" fmla="*/ 8044 w 10000"/>
                <a:gd name="connsiteY74" fmla="*/ 6814 h 10000"/>
                <a:gd name="connsiteX75" fmla="*/ 7943 w 10000"/>
                <a:gd name="connsiteY75" fmla="*/ 6675 h 10000"/>
                <a:gd name="connsiteX76" fmla="*/ 7864 w 10000"/>
                <a:gd name="connsiteY76" fmla="*/ 6518 h 10000"/>
                <a:gd name="connsiteX77" fmla="*/ 7788 w 10000"/>
                <a:gd name="connsiteY77" fmla="*/ 6471 h 10000"/>
                <a:gd name="connsiteX78" fmla="*/ 7727 w 10000"/>
                <a:gd name="connsiteY78" fmla="*/ 6573 h 10000"/>
                <a:gd name="connsiteX79" fmla="*/ 7636 w 10000"/>
                <a:gd name="connsiteY79" fmla="*/ 6580 h 10000"/>
                <a:gd name="connsiteX80" fmla="*/ 7523 w 10000"/>
                <a:gd name="connsiteY80" fmla="*/ 6662 h 10000"/>
                <a:gd name="connsiteX81" fmla="*/ 7553 w 10000"/>
                <a:gd name="connsiteY81" fmla="*/ 6892 h 10000"/>
                <a:gd name="connsiteX82" fmla="*/ 7438 w 10000"/>
                <a:gd name="connsiteY82" fmla="*/ 6941 h 10000"/>
                <a:gd name="connsiteX83" fmla="*/ 7355 w 10000"/>
                <a:gd name="connsiteY83" fmla="*/ 6907 h 10000"/>
                <a:gd name="connsiteX84" fmla="*/ 7270 w 10000"/>
                <a:gd name="connsiteY84" fmla="*/ 7029 h 10000"/>
                <a:gd name="connsiteX85" fmla="*/ 7151 w 10000"/>
                <a:gd name="connsiteY85" fmla="*/ 7022 h 10000"/>
                <a:gd name="connsiteX86" fmla="*/ 6996 w 10000"/>
                <a:gd name="connsiteY86" fmla="*/ 7209 h 10000"/>
                <a:gd name="connsiteX87" fmla="*/ 6849 w 10000"/>
                <a:gd name="connsiteY87" fmla="*/ 7222 h 10000"/>
                <a:gd name="connsiteX88" fmla="*/ 6798 w 10000"/>
                <a:gd name="connsiteY88" fmla="*/ 6961 h 10000"/>
                <a:gd name="connsiteX89" fmla="*/ 6651 w 10000"/>
                <a:gd name="connsiteY89" fmla="*/ 6948 h 10000"/>
                <a:gd name="connsiteX90" fmla="*/ 6575 w 10000"/>
                <a:gd name="connsiteY90" fmla="*/ 7090 h 10000"/>
                <a:gd name="connsiteX91" fmla="*/ 6557 w 10000"/>
                <a:gd name="connsiteY91" fmla="*/ 7256 h 10000"/>
                <a:gd name="connsiteX92" fmla="*/ 6459 w 10000"/>
                <a:gd name="connsiteY92" fmla="*/ 7391 h 10000"/>
                <a:gd name="connsiteX93" fmla="*/ 6496 w 10000"/>
                <a:gd name="connsiteY93" fmla="*/ 7531 h 10000"/>
                <a:gd name="connsiteX94" fmla="*/ 6450 w 10000"/>
                <a:gd name="connsiteY94" fmla="*/ 7612 h 10000"/>
                <a:gd name="connsiteX95" fmla="*/ 6658 w 10000"/>
                <a:gd name="connsiteY95" fmla="*/ 7909 h 10000"/>
                <a:gd name="connsiteX96" fmla="*/ 6322 w 10000"/>
                <a:gd name="connsiteY96" fmla="*/ 8054 h 10000"/>
                <a:gd name="connsiteX97" fmla="*/ 6137 w 10000"/>
                <a:gd name="connsiteY97" fmla="*/ 8054 h 10000"/>
                <a:gd name="connsiteX98" fmla="*/ 5874 w 10000"/>
                <a:gd name="connsiteY98" fmla="*/ 8161 h 10000"/>
                <a:gd name="connsiteX99" fmla="*/ 5728 w 10000"/>
                <a:gd name="connsiteY99" fmla="*/ 8565 h 10000"/>
                <a:gd name="connsiteX100" fmla="*/ 5491 w 10000"/>
                <a:gd name="connsiteY100" fmla="*/ 8664 h 10000"/>
                <a:gd name="connsiteX101" fmla="*/ 5381 w 10000"/>
                <a:gd name="connsiteY101" fmla="*/ 8610 h 10000"/>
                <a:gd name="connsiteX102" fmla="*/ 5274 w 10000"/>
                <a:gd name="connsiteY102" fmla="*/ 8811 h 10000"/>
                <a:gd name="connsiteX103" fmla="*/ 5101 w 10000"/>
                <a:gd name="connsiteY103" fmla="*/ 8745 h 10000"/>
                <a:gd name="connsiteX104" fmla="*/ 4939 w 10000"/>
                <a:gd name="connsiteY104" fmla="*/ 8947 h 10000"/>
                <a:gd name="connsiteX105" fmla="*/ 4878 w 10000"/>
                <a:gd name="connsiteY105" fmla="*/ 9220 h 10000"/>
                <a:gd name="connsiteX106" fmla="*/ 4576 w 10000"/>
                <a:gd name="connsiteY106" fmla="*/ 9677 h 10000"/>
                <a:gd name="connsiteX107" fmla="*/ 4445 w 10000"/>
                <a:gd name="connsiteY107" fmla="*/ 9800 h 10000"/>
                <a:gd name="connsiteX108" fmla="*/ 4357 w 10000"/>
                <a:gd name="connsiteY108" fmla="*/ 9704 h 10000"/>
                <a:gd name="connsiteX109" fmla="*/ 4080 w 10000"/>
                <a:gd name="connsiteY109" fmla="*/ 9758 h 10000"/>
                <a:gd name="connsiteX110" fmla="*/ 3955 w 10000"/>
                <a:gd name="connsiteY110" fmla="*/ 9577 h 10000"/>
                <a:gd name="connsiteX111" fmla="*/ 3775 w 10000"/>
                <a:gd name="connsiteY111" fmla="*/ 9570 h 10000"/>
                <a:gd name="connsiteX112" fmla="*/ 3641 w 10000"/>
                <a:gd name="connsiteY112" fmla="*/ 9435 h 10000"/>
                <a:gd name="connsiteX113" fmla="*/ 3757 w 10000"/>
                <a:gd name="connsiteY113" fmla="*/ 9183 h 10000"/>
                <a:gd name="connsiteX114" fmla="*/ 3803 w 10000"/>
                <a:gd name="connsiteY114" fmla="*/ 9019 h 10000"/>
                <a:gd name="connsiteX115" fmla="*/ 3702 w 10000"/>
                <a:gd name="connsiteY115" fmla="*/ 8859 h 10000"/>
                <a:gd name="connsiteX116" fmla="*/ 3504 w 10000"/>
                <a:gd name="connsiteY116" fmla="*/ 8920 h 10000"/>
                <a:gd name="connsiteX117" fmla="*/ 3397 w 10000"/>
                <a:gd name="connsiteY117" fmla="*/ 9189 h 10000"/>
                <a:gd name="connsiteX118" fmla="*/ 3355 w 10000"/>
                <a:gd name="connsiteY118" fmla="*/ 9656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3 h 10000"/>
                <a:gd name="connsiteX123" fmla="*/ 2489 w 10000"/>
                <a:gd name="connsiteY123" fmla="*/ 9482 h 10000"/>
                <a:gd name="connsiteX124" fmla="*/ 2663 w 10000"/>
                <a:gd name="connsiteY124" fmla="*/ 9377 h 10000"/>
                <a:gd name="connsiteX125" fmla="*/ 2663 w 10000"/>
                <a:gd name="connsiteY125" fmla="*/ 9012 h 10000"/>
                <a:gd name="connsiteX126" fmla="*/ 2526 w 10000"/>
                <a:gd name="connsiteY126" fmla="*/ 8880 h 10000"/>
                <a:gd name="connsiteX127" fmla="*/ 2297 w 10000"/>
                <a:gd name="connsiteY127" fmla="*/ 8886 h 10000"/>
                <a:gd name="connsiteX128" fmla="*/ 2005 w 10000"/>
                <a:gd name="connsiteY128" fmla="*/ 9206 h 10000"/>
                <a:gd name="connsiteX129" fmla="*/ 1597 w 10000"/>
                <a:gd name="connsiteY129" fmla="*/ 9206 h 10000"/>
                <a:gd name="connsiteX130" fmla="*/ 1344 w 10000"/>
                <a:gd name="connsiteY130" fmla="*/ 9059 h 10000"/>
                <a:gd name="connsiteX131" fmla="*/ 1356 w 10000"/>
                <a:gd name="connsiteY131" fmla="*/ 8852 h 10000"/>
                <a:gd name="connsiteX132" fmla="*/ 1152 w 10000"/>
                <a:gd name="connsiteY132" fmla="*/ 8838 h 10000"/>
                <a:gd name="connsiteX133" fmla="*/ 920 w 10000"/>
                <a:gd name="connsiteY133" fmla="*/ 8610 h 10000"/>
                <a:gd name="connsiteX134" fmla="*/ 1069 w 10000"/>
                <a:gd name="connsiteY134" fmla="*/ 8375 h 10000"/>
                <a:gd name="connsiteX135" fmla="*/ 1207 w 10000"/>
                <a:gd name="connsiteY135" fmla="*/ 8330 h 10000"/>
                <a:gd name="connsiteX136" fmla="*/ 1146 w 10000"/>
                <a:gd name="connsiteY136" fmla="*/ 8103 h 10000"/>
                <a:gd name="connsiteX137" fmla="*/ 902 w 10000"/>
                <a:gd name="connsiteY137" fmla="*/ 8007 h 10000"/>
                <a:gd name="connsiteX138" fmla="*/ 619 w 10000"/>
                <a:gd name="connsiteY138" fmla="*/ 8048 h 10000"/>
                <a:gd name="connsiteX139" fmla="*/ 475 w 10000"/>
                <a:gd name="connsiteY139" fmla="*/ 8235 h 10000"/>
                <a:gd name="connsiteX140" fmla="*/ 338 w 10000"/>
                <a:gd name="connsiteY140" fmla="*/ 8215 h 10000"/>
                <a:gd name="connsiteX141" fmla="*/ 104 w 10000"/>
                <a:gd name="connsiteY141" fmla="*/ 7909 h 10000"/>
                <a:gd name="connsiteX142" fmla="*/ 0 w 10000"/>
                <a:gd name="connsiteY142" fmla="*/ 7578 h 10000"/>
                <a:gd name="connsiteX143" fmla="*/ 55 w 10000"/>
                <a:gd name="connsiteY143" fmla="*/ 7384 h 10000"/>
                <a:gd name="connsiteX144" fmla="*/ 30 w 10000"/>
                <a:gd name="connsiteY144" fmla="*/ 6961 h 10000"/>
                <a:gd name="connsiteX145" fmla="*/ 43 w 10000"/>
                <a:gd name="connsiteY145" fmla="*/ 6968 h 10000"/>
                <a:gd name="connsiteX146" fmla="*/ 91 w 10000"/>
                <a:gd name="connsiteY146" fmla="*/ 6968 h 10000"/>
                <a:gd name="connsiteX147" fmla="*/ 158 w 10000"/>
                <a:gd name="connsiteY147" fmla="*/ 6975 h 10000"/>
                <a:gd name="connsiteX148" fmla="*/ 241 w 10000"/>
                <a:gd name="connsiteY148" fmla="*/ 6988 h 10000"/>
                <a:gd name="connsiteX149" fmla="*/ 332 w 10000"/>
                <a:gd name="connsiteY149" fmla="*/ 6995 h 10000"/>
                <a:gd name="connsiteX150" fmla="*/ 420 w 10000"/>
                <a:gd name="connsiteY150" fmla="*/ 7009 h 10000"/>
                <a:gd name="connsiteX151" fmla="*/ 506 w 10000"/>
                <a:gd name="connsiteY151" fmla="*/ 7022 h 10000"/>
                <a:gd name="connsiteX152" fmla="*/ 576 w 10000"/>
                <a:gd name="connsiteY152" fmla="*/ 7036 h 10000"/>
                <a:gd name="connsiteX153" fmla="*/ 631 w 10000"/>
                <a:gd name="connsiteY153" fmla="*/ 7049 h 10000"/>
                <a:gd name="connsiteX154" fmla="*/ 740 w 10000"/>
                <a:gd name="connsiteY154" fmla="*/ 7077 h 10000"/>
                <a:gd name="connsiteX155" fmla="*/ 847 w 10000"/>
                <a:gd name="connsiteY155" fmla="*/ 7077 h 10000"/>
                <a:gd name="connsiteX156" fmla="*/ 938 w 10000"/>
                <a:gd name="connsiteY156" fmla="*/ 7049 h 10000"/>
                <a:gd name="connsiteX157" fmla="*/ 984 w 10000"/>
                <a:gd name="connsiteY157" fmla="*/ 7029 h 10000"/>
                <a:gd name="connsiteX158" fmla="*/ 1027 w 10000"/>
                <a:gd name="connsiteY158" fmla="*/ 7009 h 10000"/>
                <a:gd name="connsiteX159" fmla="*/ 1069 w 10000"/>
                <a:gd name="connsiteY159" fmla="*/ 7002 h 10000"/>
                <a:gd name="connsiteX160" fmla="*/ 1118 w 10000"/>
                <a:gd name="connsiteY160" fmla="*/ 6995 h 10000"/>
                <a:gd name="connsiteX161" fmla="*/ 1176 w 10000"/>
                <a:gd name="connsiteY161" fmla="*/ 7009 h 10000"/>
                <a:gd name="connsiteX162" fmla="*/ 1255 w 10000"/>
                <a:gd name="connsiteY162" fmla="*/ 7029 h 10000"/>
                <a:gd name="connsiteX163" fmla="*/ 1344 w 10000"/>
                <a:gd name="connsiteY163" fmla="*/ 7043 h 10000"/>
                <a:gd name="connsiteX164" fmla="*/ 1441 w 10000"/>
                <a:gd name="connsiteY164" fmla="*/ 7056 h 10000"/>
                <a:gd name="connsiteX165" fmla="*/ 1517 w 10000"/>
                <a:gd name="connsiteY165" fmla="*/ 7070 h 10000"/>
                <a:gd name="connsiteX166" fmla="*/ 1578 w 10000"/>
                <a:gd name="connsiteY166" fmla="*/ 7070 h 10000"/>
                <a:gd name="connsiteX167" fmla="*/ 1651 w 10000"/>
                <a:gd name="connsiteY167" fmla="*/ 7077 h 10000"/>
                <a:gd name="connsiteX168" fmla="*/ 1706 w 10000"/>
                <a:gd name="connsiteY168" fmla="*/ 7097 h 10000"/>
                <a:gd name="connsiteX169" fmla="*/ 1752 w 10000"/>
                <a:gd name="connsiteY169" fmla="*/ 7127 h 10000"/>
                <a:gd name="connsiteX170" fmla="*/ 1795 w 10000"/>
                <a:gd name="connsiteY170" fmla="*/ 7175 h 10000"/>
                <a:gd name="connsiteX171" fmla="*/ 1849 w 10000"/>
                <a:gd name="connsiteY171" fmla="*/ 7229 h 10000"/>
                <a:gd name="connsiteX172" fmla="*/ 1907 w 10000"/>
                <a:gd name="connsiteY172" fmla="*/ 7277 h 10000"/>
                <a:gd name="connsiteX173" fmla="*/ 1968 w 10000"/>
                <a:gd name="connsiteY173" fmla="*/ 7305 h 10000"/>
                <a:gd name="connsiteX174" fmla="*/ 2029 w 10000"/>
                <a:gd name="connsiteY174" fmla="*/ 7329 h 10000"/>
                <a:gd name="connsiteX175" fmla="*/ 2087 w 10000"/>
                <a:gd name="connsiteY175" fmla="*/ 7363 h 10000"/>
                <a:gd name="connsiteX176" fmla="*/ 2160 w 10000"/>
                <a:gd name="connsiteY176" fmla="*/ 7398 h 10000"/>
                <a:gd name="connsiteX177" fmla="*/ 2252 w 10000"/>
                <a:gd name="connsiteY177" fmla="*/ 7431 h 10000"/>
                <a:gd name="connsiteX178" fmla="*/ 2322 w 10000"/>
                <a:gd name="connsiteY178" fmla="*/ 7445 h 10000"/>
                <a:gd name="connsiteX179" fmla="*/ 2413 w 10000"/>
                <a:gd name="connsiteY179" fmla="*/ 7452 h 10000"/>
                <a:gd name="connsiteX180" fmla="*/ 2502 w 10000"/>
                <a:gd name="connsiteY180" fmla="*/ 7459 h 10000"/>
                <a:gd name="connsiteX181" fmla="*/ 2593 w 10000"/>
                <a:gd name="connsiteY181" fmla="*/ 7459 h 10000"/>
                <a:gd name="connsiteX182" fmla="*/ 2663 w 10000"/>
                <a:gd name="connsiteY182" fmla="*/ 7459 h 10000"/>
                <a:gd name="connsiteX183" fmla="*/ 2718 w 10000"/>
                <a:gd name="connsiteY183" fmla="*/ 7465 h 10000"/>
                <a:gd name="connsiteX184" fmla="*/ 2754 w 10000"/>
                <a:gd name="connsiteY184" fmla="*/ 7479 h 10000"/>
                <a:gd name="connsiteX185" fmla="*/ 2785 w 10000"/>
                <a:gd name="connsiteY185" fmla="*/ 7507 h 10000"/>
                <a:gd name="connsiteX186" fmla="*/ 2815 w 10000"/>
                <a:gd name="connsiteY186" fmla="*/ 7538 h 10000"/>
                <a:gd name="connsiteX187" fmla="*/ 2849 w 10000"/>
                <a:gd name="connsiteY187" fmla="*/ 7565 h 10000"/>
                <a:gd name="connsiteX188" fmla="*/ 2885 w 10000"/>
                <a:gd name="connsiteY188" fmla="*/ 7578 h 10000"/>
                <a:gd name="connsiteX189" fmla="*/ 2940 w 10000"/>
                <a:gd name="connsiteY189" fmla="*/ 7585 h 10000"/>
                <a:gd name="connsiteX190" fmla="*/ 3001 w 10000"/>
                <a:gd name="connsiteY190" fmla="*/ 7572 h 10000"/>
                <a:gd name="connsiteX191" fmla="*/ 3053 w 10000"/>
                <a:gd name="connsiteY191" fmla="*/ 7538 h 10000"/>
                <a:gd name="connsiteX192" fmla="*/ 3120 w 10000"/>
                <a:gd name="connsiteY192" fmla="*/ 7479 h 10000"/>
                <a:gd name="connsiteX193" fmla="*/ 3193 w 10000"/>
                <a:gd name="connsiteY193" fmla="*/ 7411 h 10000"/>
                <a:gd name="connsiteX194" fmla="*/ 3269 w 10000"/>
                <a:gd name="connsiteY194" fmla="*/ 7356 h 10000"/>
                <a:gd name="connsiteX195" fmla="*/ 3361 w 10000"/>
                <a:gd name="connsiteY195" fmla="*/ 7308 h 10000"/>
                <a:gd name="connsiteX196" fmla="*/ 3455 w 10000"/>
                <a:gd name="connsiteY196" fmla="*/ 7263 h 10000"/>
                <a:gd name="connsiteX197" fmla="*/ 3547 w 10000"/>
                <a:gd name="connsiteY197" fmla="*/ 7216 h 10000"/>
                <a:gd name="connsiteX198" fmla="*/ 3653 w 10000"/>
                <a:gd name="connsiteY198" fmla="*/ 7161 h 10000"/>
                <a:gd name="connsiteX199" fmla="*/ 3781 w 10000"/>
                <a:gd name="connsiteY199" fmla="*/ 7107 h 10000"/>
                <a:gd name="connsiteX200" fmla="*/ 3906 w 10000"/>
                <a:gd name="connsiteY200" fmla="*/ 7070 h 10000"/>
                <a:gd name="connsiteX201" fmla="*/ 4037 w 10000"/>
                <a:gd name="connsiteY201" fmla="*/ 7043 h 10000"/>
                <a:gd name="connsiteX202" fmla="*/ 4098 w 10000"/>
                <a:gd name="connsiteY202" fmla="*/ 7036 h 10000"/>
                <a:gd name="connsiteX203" fmla="*/ 4135 w 10000"/>
                <a:gd name="connsiteY203" fmla="*/ 7036 h 10000"/>
                <a:gd name="connsiteX204" fmla="*/ 4153 w 10000"/>
                <a:gd name="connsiteY204" fmla="*/ 7043 h 10000"/>
                <a:gd name="connsiteX205" fmla="*/ 4165 w 10000"/>
                <a:gd name="connsiteY205" fmla="*/ 7043 h 10000"/>
                <a:gd name="connsiteX206" fmla="*/ 4177 w 10000"/>
                <a:gd name="connsiteY206" fmla="*/ 7049 h 10000"/>
                <a:gd name="connsiteX207" fmla="*/ 4199 w 10000"/>
                <a:gd name="connsiteY207" fmla="*/ 7049 h 10000"/>
                <a:gd name="connsiteX208" fmla="*/ 4241 w 10000"/>
                <a:gd name="connsiteY208" fmla="*/ 7049 h 10000"/>
                <a:gd name="connsiteX209" fmla="*/ 4321 w 10000"/>
                <a:gd name="connsiteY209" fmla="*/ 7043 h 10000"/>
                <a:gd name="connsiteX210" fmla="*/ 4458 w 10000"/>
                <a:gd name="connsiteY210" fmla="*/ 7029 h 10000"/>
                <a:gd name="connsiteX211" fmla="*/ 4564 w 10000"/>
                <a:gd name="connsiteY211" fmla="*/ 7015 h 10000"/>
                <a:gd name="connsiteX212" fmla="*/ 4650 w 10000"/>
                <a:gd name="connsiteY212" fmla="*/ 6995 h 10000"/>
                <a:gd name="connsiteX213" fmla="*/ 4717 w 10000"/>
                <a:gd name="connsiteY213" fmla="*/ 6975 h 10000"/>
                <a:gd name="connsiteX214" fmla="*/ 4756 w 10000"/>
                <a:gd name="connsiteY214" fmla="*/ 6954 h 10000"/>
                <a:gd name="connsiteX215" fmla="*/ 4787 w 10000"/>
                <a:gd name="connsiteY215" fmla="*/ 6927 h 10000"/>
                <a:gd name="connsiteX216" fmla="*/ 4805 w 10000"/>
                <a:gd name="connsiteY216" fmla="*/ 6892 h 10000"/>
                <a:gd name="connsiteX217" fmla="*/ 4817 w 10000"/>
                <a:gd name="connsiteY217" fmla="*/ 6875 h 10000"/>
                <a:gd name="connsiteX218" fmla="*/ 4842 w 10000"/>
                <a:gd name="connsiteY218" fmla="*/ 6855 h 10000"/>
                <a:gd name="connsiteX219" fmla="*/ 4884 w 10000"/>
                <a:gd name="connsiteY219" fmla="*/ 6835 h 10000"/>
                <a:gd name="connsiteX220" fmla="*/ 4942 w 10000"/>
                <a:gd name="connsiteY220" fmla="*/ 6821 h 10000"/>
                <a:gd name="connsiteX221" fmla="*/ 4997 w 10000"/>
                <a:gd name="connsiteY221" fmla="*/ 6794 h 10000"/>
                <a:gd name="connsiteX222" fmla="*/ 5046 w 10000"/>
                <a:gd name="connsiteY222" fmla="*/ 6753 h 10000"/>
                <a:gd name="connsiteX223" fmla="*/ 5082 w 10000"/>
                <a:gd name="connsiteY223" fmla="*/ 6685 h 10000"/>
                <a:gd name="connsiteX224" fmla="*/ 5101 w 10000"/>
                <a:gd name="connsiteY224" fmla="*/ 6628 h 10000"/>
                <a:gd name="connsiteX225" fmla="*/ 5119 w 10000"/>
                <a:gd name="connsiteY225" fmla="*/ 6573 h 10000"/>
                <a:gd name="connsiteX226" fmla="*/ 5134 w 10000"/>
                <a:gd name="connsiteY226" fmla="*/ 6525 h 10000"/>
                <a:gd name="connsiteX227" fmla="*/ 5171 w 10000"/>
                <a:gd name="connsiteY227" fmla="*/ 6477 h 10000"/>
                <a:gd name="connsiteX228" fmla="*/ 5225 w 10000"/>
                <a:gd name="connsiteY228" fmla="*/ 6433 h 10000"/>
                <a:gd name="connsiteX229" fmla="*/ 5293 w 10000"/>
                <a:gd name="connsiteY229" fmla="*/ 6392 h 10000"/>
                <a:gd name="connsiteX230" fmla="*/ 5338 w 10000"/>
                <a:gd name="connsiteY230" fmla="*/ 6358 h 10000"/>
                <a:gd name="connsiteX231" fmla="*/ 5375 w 10000"/>
                <a:gd name="connsiteY231" fmla="*/ 6337 h 10000"/>
                <a:gd name="connsiteX232" fmla="*/ 5399 w 10000"/>
                <a:gd name="connsiteY232" fmla="*/ 6317 h 10000"/>
                <a:gd name="connsiteX233" fmla="*/ 5424 w 10000"/>
                <a:gd name="connsiteY233" fmla="*/ 6297 h 10000"/>
                <a:gd name="connsiteX234" fmla="*/ 5454 w 10000"/>
                <a:gd name="connsiteY234" fmla="*/ 6276 h 10000"/>
                <a:gd name="connsiteX235" fmla="*/ 5497 w 10000"/>
                <a:gd name="connsiteY235" fmla="*/ 6256 h 10000"/>
                <a:gd name="connsiteX236" fmla="*/ 5536 w 10000"/>
                <a:gd name="connsiteY236" fmla="*/ 6232 h 10000"/>
                <a:gd name="connsiteX237" fmla="*/ 5579 w 10000"/>
                <a:gd name="connsiteY237" fmla="*/ 6198 h 10000"/>
                <a:gd name="connsiteX238" fmla="*/ 5597 w 10000"/>
                <a:gd name="connsiteY238" fmla="*/ 6164 h 10000"/>
                <a:gd name="connsiteX239" fmla="*/ 5597 w 10000"/>
                <a:gd name="connsiteY239" fmla="*/ 6130 h 10000"/>
                <a:gd name="connsiteX240" fmla="*/ 5561 w 10000"/>
                <a:gd name="connsiteY240" fmla="*/ 6076 h 10000"/>
                <a:gd name="connsiteX241" fmla="*/ 5512 w 10000"/>
                <a:gd name="connsiteY241" fmla="*/ 6025 h 10000"/>
                <a:gd name="connsiteX242" fmla="*/ 5466 w 10000"/>
                <a:gd name="connsiteY242" fmla="*/ 5964 h 10000"/>
                <a:gd name="connsiteX243" fmla="*/ 5424 w 10000"/>
                <a:gd name="connsiteY243" fmla="*/ 5902 h 10000"/>
                <a:gd name="connsiteX244" fmla="*/ 5399 w 10000"/>
                <a:gd name="connsiteY244" fmla="*/ 5841 h 10000"/>
                <a:gd name="connsiteX245" fmla="*/ 5399 w 10000"/>
                <a:gd name="connsiteY245" fmla="*/ 5775 h 10000"/>
                <a:gd name="connsiteX246" fmla="*/ 5399 w 10000"/>
                <a:gd name="connsiteY246" fmla="*/ 5679 h 10000"/>
                <a:gd name="connsiteX247" fmla="*/ 5411 w 10000"/>
                <a:gd name="connsiteY247" fmla="*/ 5588 h 10000"/>
                <a:gd name="connsiteX248" fmla="*/ 5430 w 10000"/>
                <a:gd name="connsiteY248" fmla="*/ 5506 h 10000"/>
                <a:gd name="connsiteX249" fmla="*/ 5454 w 10000"/>
                <a:gd name="connsiteY249" fmla="*/ 5437 h 10000"/>
                <a:gd name="connsiteX250" fmla="*/ 5503 w 10000"/>
                <a:gd name="connsiteY250" fmla="*/ 5386 h 10000"/>
                <a:gd name="connsiteX251" fmla="*/ 5555 w 10000"/>
                <a:gd name="connsiteY251" fmla="*/ 5359 h 10000"/>
                <a:gd name="connsiteX252" fmla="*/ 5615 w 10000"/>
                <a:gd name="connsiteY252" fmla="*/ 5346 h 10000"/>
                <a:gd name="connsiteX253" fmla="*/ 5676 w 10000"/>
                <a:gd name="connsiteY253" fmla="*/ 5359 h 10000"/>
                <a:gd name="connsiteX254" fmla="*/ 5740 w 10000"/>
                <a:gd name="connsiteY254" fmla="*/ 5400 h 10000"/>
                <a:gd name="connsiteX255" fmla="*/ 5820 w 10000"/>
                <a:gd name="connsiteY255" fmla="*/ 5431 h 10000"/>
                <a:gd name="connsiteX256" fmla="*/ 5902 w 10000"/>
                <a:gd name="connsiteY256" fmla="*/ 5458 h 10000"/>
                <a:gd name="connsiteX257" fmla="*/ 5981 w 10000"/>
                <a:gd name="connsiteY257" fmla="*/ 5465 h 10000"/>
                <a:gd name="connsiteX258" fmla="*/ 6048 w 10000"/>
                <a:gd name="connsiteY258" fmla="*/ 5458 h 10000"/>
                <a:gd name="connsiteX259" fmla="*/ 6100 w 10000"/>
                <a:gd name="connsiteY259" fmla="*/ 5458 h 10000"/>
                <a:gd name="connsiteX260" fmla="*/ 6155 w 10000"/>
                <a:gd name="connsiteY260" fmla="*/ 5451 h 10000"/>
                <a:gd name="connsiteX261" fmla="*/ 6197 w 10000"/>
                <a:gd name="connsiteY261" fmla="*/ 5437 h 10000"/>
                <a:gd name="connsiteX262" fmla="*/ 6234 w 10000"/>
                <a:gd name="connsiteY262" fmla="*/ 5400 h 10000"/>
                <a:gd name="connsiteX263" fmla="*/ 6271 w 10000"/>
                <a:gd name="connsiteY263" fmla="*/ 5346 h 10000"/>
                <a:gd name="connsiteX264" fmla="*/ 6310 w 10000"/>
                <a:gd name="connsiteY264" fmla="*/ 5278 h 10000"/>
                <a:gd name="connsiteX265" fmla="*/ 6353 w 10000"/>
                <a:gd name="connsiteY265" fmla="*/ 5200 h 10000"/>
                <a:gd name="connsiteX266" fmla="*/ 6402 w 10000"/>
                <a:gd name="connsiteY266" fmla="*/ 5132 h 10000"/>
                <a:gd name="connsiteX267" fmla="*/ 6450 w 10000"/>
                <a:gd name="connsiteY267" fmla="*/ 5078 h 10000"/>
                <a:gd name="connsiteX268" fmla="*/ 6490 w 10000"/>
                <a:gd name="connsiteY268" fmla="*/ 5051 h 10000"/>
                <a:gd name="connsiteX269" fmla="*/ 6539 w 10000"/>
                <a:gd name="connsiteY269" fmla="*/ 5037 h 10000"/>
                <a:gd name="connsiteX270" fmla="*/ 6600 w 10000"/>
                <a:gd name="connsiteY270" fmla="*/ 5030 h 10000"/>
                <a:gd name="connsiteX271" fmla="*/ 6670 w 10000"/>
                <a:gd name="connsiteY271" fmla="*/ 5023 h 10000"/>
                <a:gd name="connsiteX272" fmla="*/ 6743 w 10000"/>
                <a:gd name="connsiteY272" fmla="*/ 5017 h 10000"/>
                <a:gd name="connsiteX273" fmla="*/ 6798 w 10000"/>
                <a:gd name="connsiteY273" fmla="*/ 5010 h 10000"/>
                <a:gd name="connsiteX274" fmla="*/ 6834 w 10000"/>
                <a:gd name="connsiteY274" fmla="*/ 4992 h 10000"/>
                <a:gd name="connsiteX275" fmla="*/ 6868 w 10000"/>
                <a:gd name="connsiteY275" fmla="*/ 4964 h 10000"/>
                <a:gd name="connsiteX276" fmla="*/ 6910 w 10000"/>
                <a:gd name="connsiteY276" fmla="*/ 4916 h 10000"/>
                <a:gd name="connsiteX277" fmla="*/ 6959 w 10000"/>
                <a:gd name="connsiteY277" fmla="*/ 4855 h 10000"/>
                <a:gd name="connsiteX278" fmla="*/ 7002 w 10000"/>
                <a:gd name="connsiteY278" fmla="*/ 4801 h 10000"/>
                <a:gd name="connsiteX279" fmla="*/ 7032 w 10000"/>
                <a:gd name="connsiteY279" fmla="*/ 4757 h 10000"/>
                <a:gd name="connsiteX280" fmla="*/ 7041 w 10000"/>
                <a:gd name="connsiteY280" fmla="*/ 4689 h 10000"/>
                <a:gd name="connsiteX281" fmla="*/ 7054 w 10000"/>
                <a:gd name="connsiteY281" fmla="*/ 4607 h 10000"/>
                <a:gd name="connsiteX282" fmla="*/ 7072 w 10000"/>
                <a:gd name="connsiteY282" fmla="*/ 4536 h 10000"/>
                <a:gd name="connsiteX283" fmla="*/ 7102 w 10000"/>
                <a:gd name="connsiteY283" fmla="*/ 4467 h 10000"/>
                <a:gd name="connsiteX284" fmla="*/ 7163 w 10000"/>
                <a:gd name="connsiteY284" fmla="*/ 4399 h 10000"/>
                <a:gd name="connsiteX285" fmla="*/ 7233 w 10000"/>
                <a:gd name="connsiteY285" fmla="*/ 4342 h 10000"/>
                <a:gd name="connsiteX286" fmla="*/ 7319 w 10000"/>
                <a:gd name="connsiteY286" fmla="*/ 4308 h 10000"/>
                <a:gd name="connsiteX287" fmla="*/ 7361 w 10000"/>
                <a:gd name="connsiteY287" fmla="*/ 4287 h 10000"/>
                <a:gd name="connsiteX288" fmla="*/ 7392 w 10000"/>
                <a:gd name="connsiteY288" fmla="*/ 4260 h 10000"/>
                <a:gd name="connsiteX289" fmla="*/ 7413 w 10000"/>
                <a:gd name="connsiteY289" fmla="*/ 4220 h 10000"/>
                <a:gd name="connsiteX290" fmla="*/ 7444 w 10000"/>
                <a:gd name="connsiteY290" fmla="*/ 4185 h 10000"/>
                <a:gd name="connsiteX291" fmla="*/ 7480 w 10000"/>
                <a:gd name="connsiteY291" fmla="*/ 4158 h 10000"/>
                <a:gd name="connsiteX292" fmla="*/ 7523 w 10000"/>
                <a:gd name="connsiteY292" fmla="*/ 4140 h 10000"/>
                <a:gd name="connsiteX293" fmla="*/ 7578 w 10000"/>
                <a:gd name="connsiteY293" fmla="*/ 4106 h 10000"/>
                <a:gd name="connsiteX294" fmla="*/ 7648 w 10000"/>
                <a:gd name="connsiteY294" fmla="*/ 4065 h 10000"/>
                <a:gd name="connsiteX295" fmla="*/ 7721 w 10000"/>
                <a:gd name="connsiteY295" fmla="*/ 4030 h 10000"/>
                <a:gd name="connsiteX296" fmla="*/ 7797 w 10000"/>
                <a:gd name="connsiteY296" fmla="*/ 4010 h 10000"/>
                <a:gd name="connsiteX297" fmla="*/ 7870 w 10000"/>
                <a:gd name="connsiteY297" fmla="*/ 4003 h 10000"/>
                <a:gd name="connsiteX298" fmla="*/ 7943 w 10000"/>
                <a:gd name="connsiteY298" fmla="*/ 4010 h 10000"/>
                <a:gd name="connsiteX299" fmla="*/ 8007 w 10000"/>
                <a:gd name="connsiteY299" fmla="*/ 4030 h 10000"/>
                <a:gd name="connsiteX300" fmla="*/ 8080 w 10000"/>
                <a:gd name="connsiteY300" fmla="*/ 4044 h 10000"/>
                <a:gd name="connsiteX301" fmla="*/ 8135 w 10000"/>
                <a:gd name="connsiteY301" fmla="*/ 4058 h 10000"/>
                <a:gd name="connsiteX302" fmla="*/ 8181 w 10000"/>
                <a:gd name="connsiteY302" fmla="*/ 4058 h 10000"/>
                <a:gd name="connsiteX303" fmla="*/ 8218 w 10000"/>
                <a:gd name="connsiteY303" fmla="*/ 4037 h 10000"/>
                <a:gd name="connsiteX304" fmla="*/ 8248 w 10000"/>
                <a:gd name="connsiteY304" fmla="*/ 3989 h 10000"/>
                <a:gd name="connsiteX305" fmla="*/ 8266 w 10000"/>
                <a:gd name="connsiteY305" fmla="*/ 3949 h 10000"/>
                <a:gd name="connsiteX306" fmla="*/ 8266 w 10000"/>
                <a:gd name="connsiteY306" fmla="*/ 3904 h 10000"/>
                <a:gd name="connsiteX307" fmla="*/ 8248 w 10000"/>
                <a:gd name="connsiteY307" fmla="*/ 3843 h 10000"/>
                <a:gd name="connsiteX308" fmla="*/ 8211 w 10000"/>
                <a:gd name="connsiteY308" fmla="*/ 3796 h 10000"/>
                <a:gd name="connsiteX309" fmla="*/ 8172 w 10000"/>
                <a:gd name="connsiteY309" fmla="*/ 3735 h 10000"/>
                <a:gd name="connsiteX310" fmla="*/ 8111 w 10000"/>
                <a:gd name="connsiteY310" fmla="*/ 3670 h 10000"/>
                <a:gd name="connsiteX311" fmla="*/ 8056 w 10000"/>
                <a:gd name="connsiteY311" fmla="*/ 3609 h 10000"/>
                <a:gd name="connsiteX312" fmla="*/ 8001 w 10000"/>
                <a:gd name="connsiteY312" fmla="*/ 3554 h 10000"/>
                <a:gd name="connsiteX313" fmla="*/ 7956 w 10000"/>
                <a:gd name="connsiteY313" fmla="*/ 3510 h 10000"/>
                <a:gd name="connsiteX314" fmla="*/ 7846 w 10000"/>
                <a:gd name="connsiteY314" fmla="*/ 3421 h 10000"/>
                <a:gd name="connsiteX315" fmla="*/ 7733 w 10000"/>
                <a:gd name="connsiteY315" fmla="*/ 3380 h 10000"/>
                <a:gd name="connsiteX316" fmla="*/ 7690 w 10000"/>
                <a:gd name="connsiteY316" fmla="*/ 3359 h 10000"/>
                <a:gd name="connsiteX317" fmla="*/ 7648 w 10000"/>
                <a:gd name="connsiteY317" fmla="*/ 3332 h 10000"/>
                <a:gd name="connsiteX318" fmla="*/ 7611 w 10000"/>
                <a:gd name="connsiteY318" fmla="*/ 3319 h 10000"/>
                <a:gd name="connsiteX319" fmla="*/ 7572 w 10000"/>
                <a:gd name="connsiteY319" fmla="*/ 3312 h 10000"/>
                <a:gd name="connsiteX320" fmla="*/ 7523 w 10000"/>
                <a:gd name="connsiteY320" fmla="*/ 3332 h 10000"/>
                <a:gd name="connsiteX321" fmla="*/ 7474 w 10000"/>
                <a:gd name="connsiteY321" fmla="*/ 3387 h 10000"/>
                <a:gd name="connsiteX322" fmla="*/ 7431 w 10000"/>
                <a:gd name="connsiteY322" fmla="*/ 3449 h 10000"/>
                <a:gd name="connsiteX323" fmla="*/ 7392 w 10000"/>
                <a:gd name="connsiteY323" fmla="*/ 3503 h 10000"/>
                <a:gd name="connsiteX324" fmla="*/ 7337 w 10000"/>
                <a:gd name="connsiteY324" fmla="*/ 3540 h 10000"/>
                <a:gd name="connsiteX325" fmla="*/ 7294 w 10000"/>
                <a:gd name="connsiteY325" fmla="*/ 3547 h 10000"/>
                <a:gd name="connsiteX326" fmla="*/ 7239 w 10000"/>
                <a:gd name="connsiteY326" fmla="*/ 3534 h 10000"/>
                <a:gd name="connsiteX327" fmla="*/ 7182 w 10000"/>
                <a:gd name="connsiteY327" fmla="*/ 3517 h 10000"/>
                <a:gd name="connsiteX328" fmla="*/ 7121 w 10000"/>
                <a:gd name="connsiteY328" fmla="*/ 3489 h 10000"/>
                <a:gd name="connsiteX329" fmla="*/ 7060 w 10000"/>
                <a:gd name="connsiteY329" fmla="*/ 3476 h 10000"/>
                <a:gd name="connsiteX330" fmla="*/ 7020 w 10000"/>
                <a:gd name="connsiteY330" fmla="*/ 3483 h 10000"/>
                <a:gd name="connsiteX331" fmla="*/ 6984 w 10000"/>
                <a:gd name="connsiteY331" fmla="*/ 3510 h 10000"/>
                <a:gd name="connsiteX332" fmla="*/ 6953 w 10000"/>
                <a:gd name="connsiteY332" fmla="*/ 3547 h 10000"/>
                <a:gd name="connsiteX333" fmla="*/ 6923 w 10000"/>
                <a:gd name="connsiteY333" fmla="*/ 3596 h 10000"/>
                <a:gd name="connsiteX334" fmla="*/ 6886 w 10000"/>
                <a:gd name="connsiteY334" fmla="*/ 3636 h 10000"/>
                <a:gd name="connsiteX335" fmla="*/ 6849 w 10000"/>
                <a:gd name="connsiteY335" fmla="*/ 3663 h 10000"/>
                <a:gd name="connsiteX336" fmla="*/ 6810 w 10000"/>
                <a:gd name="connsiteY336" fmla="*/ 3663 h 10000"/>
                <a:gd name="connsiteX337" fmla="*/ 6737 w 10000"/>
                <a:gd name="connsiteY337" fmla="*/ 3623 h 10000"/>
                <a:gd name="connsiteX338" fmla="*/ 6670 w 10000"/>
                <a:gd name="connsiteY338" fmla="*/ 3575 h 10000"/>
                <a:gd name="connsiteX339" fmla="*/ 6624 w 10000"/>
                <a:gd name="connsiteY339" fmla="*/ 3517 h 10000"/>
                <a:gd name="connsiteX340" fmla="*/ 6606 w 10000"/>
                <a:gd name="connsiteY340" fmla="*/ 3449 h 10000"/>
                <a:gd name="connsiteX341" fmla="*/ 6612 w 10000"/>
                <a:gd name="connsiteY341" fmla="*/ 3400 h 10000"/>
                <a:gd name="connsiteX342" fmla="*/ 6636 w 10000"/>
                <a:gd name="connsiteY342" fmla="*/ 3373 h 10000"/>
                <a:gd name="connsiteX343" fmla="*/ 6658 w 10000"/>
                <a:gd name="connsiteY343" fmla="*/ 3339 h 10000"/>
                <a:gd name="connsiteX344" fmla="*/ 6682 w 10000"/>
                <a:gd name="connsiteY344" fmla="*/ 3305 h 10000"/>
                <a:gd name="connsiteX345" fmla="*/ 6694 w 10000"/>
                <a:gd name="connsiteY345" fmla="*/ 3248 h 10000"/>
                <a:gd name="connsiteX346" fmla="*/ 6700 w 10000"/>
                <a:gd name="connsiteY346" fmla="*/ 3146 h 10000"/>
                <a:gd name="connsiteX347" fmla="*/ 6706 w 10000"/>
                <a:gd name="connsiteY347" fmla="*/ 3033 h 10000"/>
                <a:gd name="connsiteX348" fmla="*/ 6725 w 10000"/>
                <a:gd name="connsiteY348" fmla="*/ 2917 h 10000"/>
                <a:gd name="connsiteX349" fmla="*/ 6755 w 10000"/>
                <a:gd name="connsiteY349" fmla="*/ 2819 h 10000"/>
                <a:gd name="connsiteX350" fmla="*/ 6792 w 10000"/>
                <a:gd name="connsiteY350" fmla="*/ 2724 h 10000"/>
                <a:gd name="connsiteX351" fmla="*/ 6822 w 10000"/>
                <a:gd name="connsiteY351" fmla="*/ 2625 h 10000"/>
                <a:gd name="connsiteX352" fmla="*/ 6849 w 10000"/>
                <a:gd name="connsiteY352" fmla="*/ 2529 h 10000"/>
                <a:gd name="connsiteX353" fmla="*/ 6868 w 10000"/>
                <a:gd name="connsiteY353" fmla="*/ 2463 h 10000"/>
                <a:gd name="connsiteX354" fmla="*/ 6892 w 10000"/>
                <a:gd name="connsiteY354" fmla="*/ 2416 h 10000"/>
                <a:gd name="connsiteX355" fmla="*/ 6935 w 10000"/>
                <a:gd name="connsiteY355" fmla="*/ 2388 h 10000"/>
                <a:gd name="connsiteX356" fmla="*/ 6996 w 10000"/>
                <a:gd name="connsiteY356" fmla="*/ 2382 h 10000"/>
                <a:gd name="connsiteX357" fmla="*/ 7060 w 10000"/>
                <a:gd name="connsiteY357" fmla="*/ 2388 h 10000"/>
                <a:gd name="connsiteX358" fmla="*/ 7102 w 10000"/>
                <a:gd name="connsiteY358" fmla="*/ 2409 h 10000"/>
                <a:gd name="connsiteX359" fmla="*/ 7157 w 10000"/>
                <a:gd name="connsiteY359" fmla="*/ 2429 h 10000"/>
                <a:gd name="connsiteX360" fmla="*/ 7206 w 10000"/>
                <a:gd name="connsiteY360" fmla="*/ 2456 h 10000"/>
                <a:gd name="connsiteX361" fmla="*/ 7252 w 10000"/>
                <a:gd name="connsiteY361" fmla="*/ 2466 h 10000"/>
                <a:gd name="connsiteX362" fmla="*/ 7294 w 10000"/>
                <a:gd name="connsiteY362" fmla="*/ 2466 h 10000"/>
                <a:gd name="connsiteX363" fmla="*/ 7331 w 10000"/>
                <a:gd name="connsiteY363" fmla="*/ 2443 h 10000"/>
                <a:gd name="connsiteX364" fmla="*/ 7386 w 10000"/>
                <a:gd name="connsiteY364" fmla="*/ 2354 h 10000"/>
                <a:gd name="connsiteX365" fmla="*/ 7444 w 10000"/>
                <a:gd name="connsiteY365" fmla="*/ 2259 h 10000"/>
                <a:gd name="connsiteX366" fmla="*/ 7505 w 10000"/>
                <a:gd name="connsiteY366" fmla="*/ 2175 h 10000"/>
                <a:gd name="connsiteX367" fmla="*/ 7547 w 10000"/>
                <a:gd name="connsiteY367" fmla="*/ 2140 h 10000"/>
                <a:gd name="connsiteX368" fmla="*/ 7596 w 10000"/>
                <a:gd name="connsiteY368" fmla="*/ 2126 h 10000"/>
                <a:gd name="connsiteX369" fmla="*/ 7636 w 10000"/>
                <a:gd name="connsiteY369" fmla="*/ 2119 h 10000"/>
                <a:gd name="connsiteX370" fmla="*/ 7684 w 10000"/>
                <a:gd name="connsiteY370" fmla="*/ 2106 h 10000"/>
                <a:gd name="connsiteX371" fmla="*/ 7721 w 10000"/>
                <a:gd name="connsiteY371" fmla="*/ 2079 h 10000"/>
                <a:gd name="connsiteX372" fmla="*/ 7739 w 10000"/>
                <a:gd name="connsiteY372" fmla="*/ 2041 h 10000"/>
                <a:gd name="connsiteX373" fmla="*/ 7745 w 10000"/>
                <a:gd name="connsiteY373" fmla="*/ 1987 h 10000"/>
                <a:gd name="connsiteX374" fmla="*/ 7733 w 10000"/>
                <a:gd name="connsiteY374" fmla="*/ 1926 h 10000"/>
                <a:gd name="connsiteX375" fmla="*/ 7721 w 10000"/>
                <a:gd name="connsiteY375" fmla="*/ 1871 h 10000"/>
                <a:gd name="connsiteX376" fmla="*/ 7709 w 10000"/>
                <a:gd name="connsiteY376" fmla="*/ 1827 h 10000"/>
                <a:gd name="connsiteX377" fmla="*/ 7715 w 10000"/>
                <a:gd name="connsiteY377" fmla="*/ 1779 h 10000"/>
                <a:gd name="connsiteX378" fmla="*/ 7727 w 10000"/>
                <a:gd name="connsiteY378" fmla="*/ 1725 h 10000"/>
                <a:gd name="connsiteX379" fmla="*/ 7745 w 10000"/>
                <a:gd name="connsiteY379" fmla="*/ 1656 h 10000"/>
                <a:gd name="connsiteX380" fmla="*/ 7770 w 10000"/>
                <a:gd name="connsiteY380" fmla="*/ 1585 h 10000"/>
                <a:gd name="connsiteX381" fmla="*/ 7788 w 10000"/>
                <a:gd name="connsiteY381" fmla="*/ 1524 h 10000"/>
                <a:gd name="connsiteX382" fmla="*/ 7803 w 10000"/>
                <a:gd name="connsiteY382" fmla="*/ 1469 h 10000"/>
                <a:gd name="connsiteX383" fmla="*/ 7821 w 10000"/>
                <a:gd name="connsiteY383" fmla="*/ 1378 h 10000"/>
                <a:gd name="connsiteX384" fmla="*/ 7834 w 10000"/>
                <a:gd name="connsiteY384" fmla="*/ 1276 h 10000"/>
                <a:gd name="connsiteX385" fmla="*/ 7858 w 10000"/>
                <a:gd name="connsiteY385" fmla="*/ 1170 h 10000"/>
                <a:gd name="connsiteX386" fmla="*/ 7876 w 10000"/>
                <a:gd name="connsiteY386" fmla="*/ 1108 h 10000"/>
                <a:gd name="connsiteX387" fmla="*/ 8217 w 10000"/>
                <a:gd name="connsiteY387" fmla="*/ 4082 h 10000"/>
                <a:gd name="connsiteX388" fmla="*/ 7962 w 10000"/>
                <a:gd name="connsiteY388" fmla="*/ 3655 h 10000"/>
                <a:gd name="connsiteX389" fmla="*/ 8096 w 10000"/>
                <a:gd name="connsiteY389" fmla="*/ 3941 h 10000"/>
                <a:gd name="connsiteX390" fmla="*/ 7914 w 10000"/>
                <a:gd name="connsiteY390" fmla="*/ 3708 h 10000"/>
                <a:gd name="connsiteX391" fmla="*/ 7288 w 10000"/>
                <a:gd name="connsiteY391" fmla="*/ 4039 h 10000"/>
                <a:gd name="connsiteX392" fmla="*/ 8185 w 10000"/>
                <a:gd name="connsiteY392" fmla="*/ 3461 h 10000"/>
                <a:gd name="connsiteX393" fmla="*/ 8026 w 10000"/>
                <a:gd name="connsiteY393" fmla="*/ 3020 h 10000"/>
                <a:gd name="connsiteX394" fmla="*/ 8136 w 10000"/>
                <a:gd name="connsiteY394" fmla="*/ 3427 h 10000"/>
                <a:gd name="connsiteX395" fmla="*/ 8185 w 10000"/>
                <a:gd name="connsiteY395" fmla="*/ 3483 h 10000"/>
                <a:gd name="connsiteX396" fmla="*/ 8130 w 10000"/>
                <a:gd name="connsiteY396" fmla="*/ 3467 h 10000"/>
                <a:gd name="connsiteX397" fmla="*/ 8062 w 10000"/>
                <a:gd name="connsiteY397" fmla="*/ 3264 h 10000"/>
                <a:gd name="connsiteX398" fmla="*/ 8593 w 10000"/>
                <a:gd name="connsiteY398" fmla="*/ 2955 h 10000"/>
                <a:gd name="connsiteX399" fmla="*/ 7968 w 10000"/>
                <a:gd name="connsiteY399" fmla="*/ 3529 h 10000"/>
                <a:gd name="connsiteX400" fmla="*/ 8156 w 10000"/>
                <a:gd name="connsiteY400" fmla="*/ 3928 h 10000"/>
                <a:gd name="connsiteX401" fmla="*/ 8230 w 10000"/>
                <a:gd name="connsiteY401" fmla="*/ 3419 h 10000"/>
                <a:gd name="connsiteX402" fmla="*/ 7699 w 10000"/>
                <a:gd name="connsiteY402" fmla="*/ 3825 h 10000"/>
                <a:gd name="connsiteX403" fmla="*/ 7876 w 10000"/>
                <a:gd name="connsiteY403" fmla="*/ 3505 h 10000"/>
                <a:gd name="connsiteX404" fmla="*/ 7953 w 10000"/>
                <a:gd name="connsiteY404" fmla="*/ 3172 h 10000"/>
                <a:gd name="connsiteX405" fmla="*/ 8038 w 10000"/>
                <a:gd name="connsiteY405" fmla="*/ 3536 h 10000"/>
                <a:gd name="connsiteX406" fmla="*/ 7702 w 10000"/>
                <a:gd name="connsiteY406" fmla="*/ 3364 h 10000"/>
                <a:gd name="connsiteX407" fmla="*/ 7874 w 10000"/>
                <a:gd name="connsiteY407" fmla="*/ 2867 h 10000"/>
                <a:gd name="connsiteX408" fmla="*/ 8374 w 10000"/>
                <a:gd name="connsiteY408" fmla="*/ 3625 h 10000"/>
                <a:gd name="connsiteX409" fmla="*/ 8105 w 10000"/>
                <a:gd name="connsiteY409" fmla="*/ 3423 h 10000"/>
                <a:gd name="connsiteX0" fmla="*/ 7776 w 10000"/>
                <a:gd name="connsiteY0" fmla="*/ 323 h 9972"/>
                <a:gd name="connsiteX1" fmla="*/ 7782 w 10000"/>
                <a:gd name="connsiteY1" fmla="*/ 310 h 9972"/>
                <a:gd name="connsiteX2" fmla="*/ 7797 w 10000"/>
                <a:gd name="connsiteY2" fmla="*/ 276 h 9972"/>
                <a:gd name="connsiteX3" fmla="*/ 7828 w 10000"/>
                <a:gd name="connsiteY3" fmla="*/ 228 h 9972"/>
                <a:gd name="connsiteX4" fmla="*/ 7858 w 10000"/>
                <a:gd name="connsiteY4" fmla="*/ 180 h 9972"/>
                <a:gd name="connsiteX5" fmla="*/ 7888 w 10000"/>
                <a:gd name="connsiteY5" fmla="*/ 119 h 9972"/>
                <a:gd name="connsiteX6" fmla="*/ 7925 w 10000"/>
                <a:gd name="connsiteY6" fmla="*/ 75 h 9972"/>
                <a:gd name="connsiteX7" fmla="*/ 7949 w 10000"/>
                <a:gd name="connsiteY7" fmla="*/ 27 h 9972"/>
                <a:gd name="connsiteX8" fmla="*/ 7974 w 10000"/>
                <a:gd name="connsiteY8" fmla="*/ 0 h 9972"/>
                <a:gd name="connsiteX9" fmla="*/ 8336 w 10000"/>
                <a:gd name="connsiteY9" fmla="*/ 3569 h 9972"/>
                <a:gd name="connsiteX10" fmla="*/ 7172 w 10000"/>
                <a:gd name="connsiteY10" fmla="*/ 2894 h 9972"/>
                <a:gd name="connsiteX11" fmla="*/ 8318 w 10000"/>
                <a:gd name="connsiteY11" fmla="*/ 3927 h 9972"/>
                <a:gd name="connsiteX12" fmla="*/ 8409 w 10000"/>
                <a:gd name="connsiteY12" fmla="*/ 3527 h 9972"/>
                <a:gd name="connsiteX13" fmla="*/ 8264 w 10000"/>
                <a:gd name="connsiteY13" fmla="*/ 3201 h 9972"/>
                <a:gd name="connsiteX14" fmla="*/ 8930 w 10000"/>
                <a:gd name="connsiteY14" fmla="*/ 3437 h 9972"/>
                <a:gd name="connsiteX15" fmla="*/ 8610 w 10000"/>
                <a:gd name="connsiteY15" fmla="*/ 3100 h 9972"/>
                <a:gd name="connsiteX16" fmla="*/ 9068 w 10000"/>
                <a:gd name="connsiteY16" fmla="*/ 3847 h 9972"/>
                <a:gd name="connsiteX17" fmla="*/ 8403 w 10000"/>
                <a:gd name="connsiteY17" fmla="*/ 3563 h 9972"/>
                <a:gd name="connsiteX18" fmla="*/ 8971 w 10000"/>
                <a:gd name="connsiteY18" fmla="*/ 3227 h 9972"/>
                <a:gd name="connsiteX19" fmla="*/ 8900 w 10000"/>
                <a:gd name="connsiteY19" fmla="*/ 2909 h 9972"/>
                <a:gd name="connsiteX20" fmla="*/ 8803 w 10000"/>
                <a:gd name="connsiteY20" fmla="*/ 3269 h 9972"/>
                <a:gd name="connsiteX21" fmla="*/ 8830 w 10000"/>
                <a:gd name="connsiteY21" fmla="*/ 3034 h 9972"/>
                <a:gd name="connsiteX22" fmla="*/ 9214 w 10000"/>
                <a:gd name="connsiteY22" fmla="*/ 3579 h 9972"/>
                <a:gd name="connsiteX23" fmla="*/ 9254 w 10000"/>
                <a:gd name="connsiteY23" fmla="*/ 2271 h 9972"/>
                <a:gd name="connsiteX24" fmla="*/ 9418 w 10000"/>
                <a:gd name="connsiteY24" fmla="*/ 2413 h 9972"/>
                <a:gd name="connsiteX25" fmla="*/ 8903 w 10000"/>
                <a:gd name="connsiteY25" fmla="*/ 2664 h 9972"/>
                <a:gd name="connsiteX26" fmla="*/ 9298 w 10000"/>
                <a:gd name="connsiteY26" fmla="*/ 2606 h 9972"/>
                <a:gd name="connsiteX27" fmla="*/ 9241 w 10000"/>
                <a:gd name="connsiteY27" fmla="*/ 2489 h 9972"/>
                <a:gd name="connsiteX28" fmla="*/ 9753 w 10000"/>
                <a:gd name="connsiteY28" fmla="*/ 1635 h 9972"/>
                <a:gd name="connsiteX29" fmla="*/ 9845 w 10000"/>
                <a:gd name="connsiteY29" fmla="*/ 2030 h 9972"/>
                <a:gd name="connsiteX30" fmla="*/ 9747 w 10000"/>
                <a:gd name="connsiteY30" fmla="*/ 2085 h 9972"/>
                <a:gd name="connsiteX31" fmla="*/ 9723 w 10000"/>
                <a:gd name="connsiteY31" fmla="*/ 2320 h 9972"/>
                <a:gd name="connsiteX32" fmla="*/ 9567 w 10000"/>
                <a:gd name="connsiteY32" fmla="*/ 2507 h 9972"/>
                <a:gd name="connsiteX33" fmla="*/ 9400 w 10000"/>
                <a:gd name="connsiteY33" fmla="*/ 2883 h 9972"/>
                <a:gd name="connsiteX34" fmla="*/ 9147 w 10000"/>
                <a:gd name="connsiteY34" fmla="*/ 3192 h 9972"/>
                <a:gd name="connsiteX35" fmla="*/ 9101 w 10000"/>
                <a:gd name="connsiteY35" fmla="*/ 3352 h 9972"/>
                <a:gd name="connsiteX36" fmla="*/ 9269 w 10000"/>
                <a:gd name="connsiteY36" fmla="*/ 3554 h 9972"/>
                <a:gd name="connsiteX37" fmla="*/ 9394 w 10000"/>
                <a:gd name="connsiteY37" fmla="*/ 3747 h 9972"/>
                <a:gd name="connsiteX38" fmla="*/ 9357 w 10000"/>
                <a:gd name="connsiteY38" fmla="*/ 4023 h 9972"/>
                <a:gd name="connsiteX39" fmla="*/ 9381 w 10000"/>
                <a:gd name="connsiteY39" fmla="*/ 4246 h 9972"/>
                <a:gd name="connsiteX40" fmla="*/ 9232 w 10000"/>
                <a:gd name="connsiteY40" fmla="*/ 4170 h 9972"/>
                <a:gd name="connsiteX41" fmla="*/ 9183 w 10000"/>
                <a:gd name="connsiteY41" fmla="*/ 4239 h 9972"/>
                <a:gd name="connsiteX42" fmla="*/ 9052 w 10000"/>
                <a:gd name="connsiteY42" fmla="*/ 4192 h 9972"/>
                <a:gd name="connsiteX43" fmla="*/ 8979 w 10000"/>
                <a:gd name="connsiteY43" fmla="*/ 4378 h 9972"/>
                <a:gd name="connsiteX44" fmla="*/ 9107 w 10000"/>
                <a:gd name="connsiteY44" fmla="*/ 4405 h 9972"/>
                <a:gd name="connsiteX45" fmla="*/ 9232 w 10000"/>
                <a:gd name="connsiteY45" fmla="*/ 4593 h 9972"/>
                <a:gd name="connsiteX46" fmla="*/ 9214 w 10000"/>
                <a:gd name="connsiteY46" fmla="*/ 4875 h 9972"/>
                <a:gd name="connsiteX47" fmla="*/ 9321 w 10000"/>
                <a:gd name="connsiteY47" fmla="*/ 5043 h 9972"/>
                <a:gd name="connsiteX48" fmla="*/ 9327 w 10000"/>
                <a:gd name="connsiteY48" fmla="*/ 5145 h 9972"/>
                <a:gd name="connsiteX49" fmla="*/ 9418 w 10000"/>
                <a:gd name="connsiteY49" fmla="*/ 5165 h 9972"/>
                <a:gd name="connsiteX50" fmla="*/ 9659 w 10000"/>
                <a:gd name="connsiteY50" fmla="*/ 4956 h 9972"/>
                <a:gd name="connsiteX51" fmla="*/ 9778 w 10000"/>
                <a:gd name="connsiteY51" fmla="*/ 5182 h 9972"/>
                <a:gd name="connsiteX52" fmla="*/ 9884 w 10000"/>
                <a:gd name="connsiteY52" fmla="*/ 5409 h 9972"/>
                <a:gd name="connsiteX53" fmla="*/ 10000 w 10000"/>
                <a:gd name="connsiteY53" fmla="*/ 5485 h 9972"/>
                <a:gd name="connsiteX54" fmla="*/ 10000 w 10000"/>
                <a:gd name="connsiteY54" fmla="*/ 5645 h 9972"/>
                <a:gd name="connsiteX55" fmla="*/ 9869 w 10000"/>
                <a:gd name="connsiteY55" fmla="*/ 5820 h 9972"/>
                <a:gd name="connsiteX56" fmla="*/ 9717 w 10000"/>
                <a:gd name="connsiteY56" fmla="*/ 5983 h 9972"/>
                <a:gd name="connsiteX57" fmla="*/ 9561 w 10000"/>
                <a:gd name="connsiteY57" fmla="*/ 5950 h 9972"/>
                <a:gd name="connsiteX58" fmla="*/ 9549 w 10000"/>
                <a:gd name="connsiteY58" fmla="*/ 6075 h 9972"/>
                <a:gd name="connsiteX59" fmla="*/ 9449 w 10000"/>
                <a:gd name="connsiteY59" fmla="*/ 6129 h 9972"/>
                <a:gd name="connsiteX60" fmla="*/ 9238 w 10000"/>
                <a:gd name="connsiteY60" fmla="*/ 6197 h 9972"/>
                <a:gd name="connsiteX61" fmla="*/ 9083 w 10000"/>
                <a:gd name="connsiteY61" fmla="*/ 6397 h 9972"/>
                <a:gd name="connsiteX62" fmla="*/ 8921 w 10000"/>
                <a:gd name="connsiteY62" fmla="*/ 6545 h 9972"/>
                <a:gd name="connsiteX63" fmla="*/ 8787 w 10000"/>
                <a:gd name="connsiteY63" fmla="*/ 6786 h 9972"/>
                <a:gd name="connsiteX64" fmla="*/ 8650 w 10000"/>
                <a:gd name="connsiteY64" fmla="*/ 6566 h 9972"/>
                <a:gd name="connsiteX65" fmla="*/ 8525 w 10000"/>
                <a:gd name="connsiteY65" fmla="*/ 6463 h 9972"/>
                <a:gd name="connsiteX66" fmla="*/ 8434 w 10000"/>
                <a:gd name="connsiteY66" fmla="*/ 6559 h 9972"/>
                <a:gd name="connsiteX67" fmla="*/ 8495 w 10000"/>
                <a:gd name="connsiteY67" fmla="*/ 6634 h 9972"/>
                <a:gd name="connsiteX68" fmla="*/ 8495 w 10000"/>
                <a:gd name="connsiteY68" fmla="*/ 6854 h 9972"/>
                <a:gd name="connsiteX69" fmla="*/ 8565 w 10000"/>
                <a:gd name="connsiteY69" fmla="*/ 7042 h 9972"/>
                <a:gd name="connsiteX70" fmla="*/ 8464 w 10000"/>
                <a:gd name="connsiteY70" fmla="*/ 7222 h 9972"/>
                <a:gd name="connsiteX71" fmla="*/ 8440 w 10000"/>
                <a:gd name="connsiteY71" fmla="*/ 7147 h 9972"/>
                <a:gd name="connsiteX72" fmla="*/ 8236 w 10000"/>
                <a:gd name="connsiteY72" fmla="*/ 7140 h 9972"/>
                <a:gd name="connsiteX73" fmla="*/ 8093 w 10000"/>
                <a:gd name="connsiteY73" fmla="*/ 6994 h 9972"/>
                <a:gd name="connsiteX74" fmla="*/ 8044 w 10000"/>
                <a:gd name="connsiteY74" fmla="*/ 6786 h 9972"/>
                <a:gd name="connsiteX75" fmla="*/ 7943 w 10000"/>
                <a:gd name="connsiteY75" fmla="*/ 6647 h 9972"/>
                <a:gd name="connsiteX76" fmla="*/ 7864 w 10000"/>
                <a:gd name="connsiteY76" fmla="*/ 6490 h 9972"/>
                <a:gd name="connsiteX77" fmla="*/ 7788 w 10000"/>
                <a:gd name="connsiteY77" fmla="*/ 6443 h 9972"/>
                <a:gd name="connsiteX78" fmla="*/ 7727 w 10000"/>
                <a:gd name="connsiteY78" fmla="*/ 6545 h 9972"/>
                <a:gd name="connsiteX79" fmla="*/ 7636 w 10000"/>
                <a:gd name="connsiteY79" fmla="*/ 6552 h 9972"/>
                <a:gd name="connsiteX80" fmla="*/ 7523 w 10000"/>
                <a:gd name="connsiteY80" fmla="*/ 6634 h 9972"/>
                <a:gd name="connsiteX81" fmla="*/ 7553 w 10000"/>
                <a:gd name="connsiteY81" fmla="*/ 6864 h 9972"/>
                <a:gd name="connsiteX82" fmla="*/ 7438 w 10000"/>
                <a:gd name="connsiteY82" fmla="*/ 6913 h 9972"/>
                <a:gd name="connsiteX83" fmla="*/ 7355 w 10000"/>
                <a:gd name="connsiteY83" fmla="*/ 6879 h 9972"/>
                <a:gd name="connsiteX84" fmla="*/ 7270 w 10000"/>
                <a:gd name="connsiteY84" fmla="*/ 7001 h 9972"/>
                <a:gd name="connsiteX85" fmla="*/ 7151 w 10000"/>
                <a:gd name="connsiteY85" fmla="*/ 6994 h 9972"/>
                <a:gd name="connsiteX86" fmla="*/ 6996 w 10000"/>
                <a:gd name="connsiteY86" fmla="*/ 7181 h 9972"/>
                <a:gd name="connsiteX87" fmla="*/ 6849 w 10000"/>
                <a:gd name="connsiteY87" fmla="*/ 7194 h 9972"/>
                <a:gd name="connsiteX88" fmla="*/ 6798 w 10000"/>
                <a:gd name="connsiteY88" fmla="*/ 6933 h 9972"/>
                <a:gd name="connsiteX89" fmla="*/ 6651 w 10000"/>
                <a:gd name="connsiteY89" fmla="*/ 6920 h 9972"/>
                <a:gd name="connsiteX90" fmla="*/ 6575 w 10000"/>
                <a:gd name="connsiteY90" fmla="*/ 7062 h 9972"/>
                <a:gd name="connsiteX91" fmla="*/ 6557 w 10000"/>
                <a:gd name="connsiteY91" fmla="*/ 7228 h 9972"/>
                <a:gd name="connsiteX92" fmla="*/ 6459 w 10000"/>
                <a:gd name="connsiteY92" fmla="*/ 7363 h 9972"/>
                <a:gd name="connsiteX93" fmla="*/ 6496 w 10000"/>
                <a:gd name="connsiteY93" fmla="*/ 7503 h 9972"/>
                <a:gd name="connsiteX94" fmla="*/ 6450 w 10000"/>
                <a:gd name="connsiteY94" fmla="*/ 7584 h 9972"/>
                <a:gd name="connsiteX95" fmla="*/ 6658 w 10000"/>
                <a:gd name="connsiteY95" fmla="*/ 7881 h 9972"/>
                <a:gd name="connsiteX96" fmla="*/ 6322 w 10000"/>
                <a:gd name="connsiteY96" fmla="*/ 8026 h 9972"/>
                <a:gd name="connsiteX97" fmla="*/ 6137 w 10000"/>
                <a:gd name="connsiteY97" fmla="*/ 8026 h 9972"/>
                <a:gd name="connsiteX98" fmla="*/ 5874 w 10000"/>
                <a:gd name="connsiteY98" fmla="*/ 8133 h 9972"/>
                <a:gd name="connsiteX99" fmla="*/ 5728 w 10000"/>
                <a:gd name="connsiteY99" fmla="*/ 8537 h 9972"/>
                <a:gd name="connsiteX100" fmla="*/ 5491 w 10000"/>
                <a:gd name="connsiteY100" fmla="*/ 8636 h 9972"/>
                <a:gd name="connsiteX101" fmla="*/ 5381 w 10000"/>
                <a:gd name="connsiteY101" fmla="*/ 8582 h 9972"/>
                <a:gd name="connsiteX102" fmla="*/ 5274 w 10000"/>
                <a:gd name="connsiteY102" fmla="*/ 8783 h 9972"/>
                <a:gd name="connsiteX103" fmla="*/ 5101 w 10000"/>
                <a:gd name="connsiteY103" fmla="*/ 8717 h 9972"/>
                <a:gd name="connsiteX104" fmla="*/ 4939 w 10000"/>
                <a:gd name="connsiteY104" fmla="*/ 8919 h 9972"/>
                <a:gd name="connsiteX105" fmla="*/ 4878 w 10000"/>
                <a:gd name="connsiteY105" fmla="*/ 9192 h 9972"/>
                <a:gd name="connsiteX106" fmla="*/ 4576 w 10000"/>
                <a:gd name="connsiteY106" fmla="*/ 9649 h 9972"/>
                <a:gd name="connsiteX107" fmla="*/ 4445 w 10000"/>
                <a:gd name="connsiteY107" fmla="*/ 9772 h 9972"/>
                <a:gd name="connsiteX108" fmla="*/ 4357 w 10000"/>
                <a:gd name="connsiteY108" fmla="*/ 9676 h 9972"/>
                <a:gd name="connsiteX109" fmla="*/ 4080 w 10000"/>
                <a:gd name="connsiteY109" fmla="*/ 9730 h 9972"/>
                <a:gd name="connsiteX110" fmla="*/ 3955 w 10000"/>
                <a:gd name="connsiteY110" fmla="*/ 9549 h 9972"/>
                <a:gd name="connsiteX111" fmla="*/ 3775 w 10000"/>
                <a:gd name="connsiteY111" fmla="*/ 9542 h 9972"/>
                <a:gd name="connsiteX112" fmla="*/ 3641 w 10000"/>
                <a:gd name="connsiteY112" fmla="*/ 9407 h 9972"/>
                <a:gd name="connsiteX113" fmla="*/ 3757 w 10000"/>
                <a:gd name="connsiteY113" fmla="*/ 9155 h 9972"/>
                <a:gd name="connsiteX114" fmla="*/ 3803 w 10000"/>
                <a:gd name="connsiteY114" fmla="*/ 8991 h 9972"/>
                <a:gd name="connsiteX115" fmla="*/ 3702 w 10000"/>
                <a:gd name="connsiteY115" fmla="*/ 8831 h 9972"/>
                <a:gd name="connsiteX116" fmla="*/ 3504 w 10000"/>
                <a:gd name="connsiteY116" fmla="*/ 8892 h 9972"/>
                <a:gd name="connsiteX117" fmla="*/ 3397 w 10000"/>
                <a:gd name="connsiteY117" fmla="*/ 9161 h 9972"/>
                <a:gd name="connsiteX118" fmla="*/ 3355 w 10000"/>
                <a:gd name="connsiteY118" fmla="*/ 9628 h 9972"/>
                <a:gd name="connsiteX119" fmla="*/ 3205 w 10000"/>
                <a:gd name="connsiteY119" fmla="*/ 9816 h 9972"/>
                <a:gd name="connsiteX120" fmla="*/ 2861 w 10000"/>
                <a:gd name="connsiteY120" fmla="*/ 9972 h 9972"/>
                <a:gd name="connsiteX121" fmla="*/ 2648 w 10000"/>
                <a:gd name="connsiteY121" fmla="*/ 9952 h 9972"/>
                <a:gd name="connsiteX122" fmla="*/ 2468 w 10000"/>
                <a:gd name="connsiteY122" fmla="*/ 9765 h 9972"/>
                <a:gd name="connsiteX123" fmla="*/ 2489 w 10000"/>
                <a:gd name="connsiteY123" fmla="*/ 9454 h 9972"/>
                <a:gd name="connsiteX124" fmla="*/ 2663 w 10000"/>
                <a:gd name="connsiteY124" fmla="*/ 9349 h 9972"/>
                <a:gd name="connsiteX125" fmla="*/ 2663 w 10000"/>
                <a:gd name="connsiteY125" fmla="*/ 8984 h 9972"/>
                <a:gd name="connsiteX126" fmla="*/ 2526 w 10000"/>
                <a:gd name="connsiteY126" fmla="*/ 8852 h 9972"/>
                <a:gd name="connsiteX127" fmla="*/ 2297 w 10000"/>
                <a:gd name="connsiteY127" fmla="*/ 8858 h 9972"/>
                <a:gd name="connsiteX128" fmla="*/ 2005 w 10000"/>
                <a:gd name="connsiteY128" fmla="*/ 9178 h 9972"/>
                <a:gd name="connsiteX129" fmla="*/ 1597 w 10000"/>
                <a:gd name="connsiteY129" fmla="*/ 9178 h 9972"/>
                <a:gd name="connsiteX130" fmla="*/ 1344 w 10000"/>
                <a:gd name="connsiteY130" fmla="*/ 9031 h 9972"/>
                <a:gd name="connsiteX131" fmla="*/ 1356 w 10000"/>
                <a:gd name="connsiteY131" fmla="*/ 8824 h 9972"/>
                <a:gd name="connsiteX132" fmla="*/ 1152 w 10000"/>
                <a:gd name="connsiteY132" fmla="*/ 8810 h 9972"/>
                <a:gd name="connsiteX133" fmla="*/ 920 w 10000"/>
                <a:gd name="connsiteY133" fmla="*/ 8582 h 9972"/>
                <a:gd name="connsiteX134" fmla="*/ 1069 w 10000"/>
                <a:gd name="connsiteY134" fmla="*/ 8347 h 9972"/>
                <a:gd name="connsiteX135" fmla="*/ 1207 w 10000"/>
                <a:gd name="connsiteY135" fmla="*/ 8302 h 9972"/>
                <a:gd name="connsiteX136" fmla="*/ 1146 w 10000"/>
                <a:gd name="connsiteY136" fmla="*/ 8075 h 9972"/>
                <a:gd name="connsiteX137" fmla="*/ 902 w 10000"/>
                <a:gd name="connsiteY137" fmla="*/ 7979 h 9972"/>
                <a:gd name="connsiteX138" fmla="*/ 619 w 10000"/>
                <a:gd name="connsiteY138" fmla="*/ 8020 h 9972"/>
                <a:gd name="connsiteX139" fmla="*/ 475 w 10000"/>
                <a:gd name="connsiteY139" fmla="*/ 8207 h 9972"/>
                <a:gd name="connsiteX140" fmla="*/ 338 w 10000"/>
                <a:gd name="connsiteY140" fmla="*/ 8187 h 9972"/>
                <a:gd name="connsiteX141" fmla="*/ 104 w 10000"/>
                <a:gd name="connsiteY141" fmla="*/ 7881 h 9972"/>
                <a:gd name="connsiteX142" fmla="*/ 0 w 10000"/>
                <a:gd name="connsiteY142" fmla="*/ 7550 h 9972"/>
                <a:gd name="connsiteX143" fmla="*/ 55 w 10000"/>
                <a:gd name="connsiteY143" fmla="*/ 7356 h 9972"/>
                <a:gd name="connsiteX144" fmla="*/ 30 w 10000"/>
                <a:gd name="connsiteY144" fmla="*/ 6933 h 9972"/>
                <a:gd name="connsiteX145" fmla="*/ 43 w 10000"/>
                <a:gd name="connsiteY145" fmla="*/ 6940 h 9972"/>
                <a:gd name="connsiteX146" fmla="*/ 91 w 10000"/>
                <a:gd name="connsiteY146" fmla="*/ 6940 h 9972"/>
                <a:gd name="connsiteX147" fmla="*/ 158 w 10000"/>
                <a:gd name="connsiteY147" fmla="*/ 6947 h 9972"/>
                <a:gd name="connsiteX148" fmla="*/ 241 w 10000"/>
                <a:gd name="connsiteY148" fmla="*/ 6960 h 9972"/>
                <a:gd name="connsiteX149" fmla="*/ 332 w 10000"/>
                <a:gd name="connsiteY149" fmla="*/ 6967 h 9972"/>
                <a:gd name="connsiteX150" fmla="*/ 420 w 10000"/>
                <a:gd name="connsiteY150" fmla="*/ 6981 h 9972"/>
                <a:gd name="connsiteX151" fmla="*/ 506 w 10000"/>
                <a:gd name="connsiteY151" fmla="*/ 6994 h 9972"/>
                <a:gd name="connsiteX152" fmla="*/ 576 w 10000"/>
                <a:gd name="connsiteY152" fmla="*/ 7008 h 9972"/>
                <a:gd name="connsiteX153" fmla="*/ 631 w 10000"/>
                <a:gd name="connsiteY153" fmla="*/ 7021 h 9972"/>
                <a:gd name="connsiteX154" fmla="*/ 740 w 10000"/>
                <a:gd name="connsiteY154" fmla="*/ 7049 h 9972"/>
                <a:gd name="connsiteX155" fmla="*/ 847 w 10000"/>
                <a:gd name="connsiteY155" fmla="*/ 7049 h 9972"/>
                <a:gd name="connsiteX156" fmla="*/ 938 w 10000"/>
                <a:gd name="connsiteY156" fmla="*/ 7021 h 9972"/>
                <a:gd name="connsiteX157" fmla="*/ 984 w 10000"/>
                <a:gd name="connsiteY157" fmla="*/ 7001 h 9972"/>
                <a:gd name="connsiteX158" fmla="*/ 1027 w 10000"/>
                <a:gd name="connsiteY158" fmla="*/ 6981 h 9972"/>
                <a:gd name="connsiteX159" fmla="*/ 1069 w 10000"/>
                <a:gd name="connsiteY159" fmla="*/ 6974 h 9972"/>
                <a:gd name="connsiteX160" fmla="*/ 1118 w 10000"/>
                <a:gd name="connsiteY160" fmla="*/ 6967 h 9972"/>
                <a:gd name="connsiteX161" fmla="*/ 1176 w 10000"/>
                <a:gd name="connsiteY161" fmla="*/ 6981 h 9972"/>
                <a:gd name="connsiteX162" fmla="*/ 1255 w 10000"/>
                <a:gd name="connsiteY162" fmla="*/ 7001 h 9972"/>
                <a:gd name="connsiteX163" fmla="*/ 1344 w 10000"/>
                <a:gd name="connsiteY163" fmla="*/ 7015 h 9972"/>
                <a:gd name="connsiteX164" fmla="*/ 1441 w 10000"/>
                <a:gd name="connsiteY164" fmla="*/ 7028 h 9972"/>
                <a:gd name="connsiteX165" fmla="*/ 1517 w 10000"/>
                <a:gd name="connsiteY165" fmla="*/ 7042 h 9972"/>
                <a:gd name="connsiteX166" fmla="*/ 1578 w 10000"/>
                <a:gd name="connsiteY166" fmla="*/ 7042 h 9972"/>
                <a:gd name="connsiteX167" fmla="*/ 1651 w 10000"/>
                <a:gd name="connsiteY167" fmla="*/ 7049 h 9972"/>
                <a:gd name="connsiteX168" fmla="*/ 1706 w 10000"/>
                <a:gd name="connsiteY168" fmla="*/ 7069 h 9972"/>
                <a:gd name="connsiteX169" fmla="*/ 1752 w 10000"/>
                <a:gd name="connsiteY169" fmla="*/ 7099 h 9972"/>
                <a:gd name="connsiteX170" fmla="*/ 1795 w 10000"/>
                <a:gd name="connsiteY170" fmla="*/ 7147 h 9972"/>
                <a:gd name="connsiteX171" fmla="*/ 1849 w 10000"/>
                <a:gd name="connsiteY171" fmla="*/ 7201 h 9972"/>
                <a:gd name="connsiteX172" fmla="*/ 1907 w 10000"/>
                <a:gd name="connsiteY172" fmla="*/ 7249 h 9972"/>
                <a:gd name="connsiteX173" fmla="*/ 1968 w 10000"/>
                <a:gd name="connsiteY173" fmla="*/ 7277 h 9972"/>
                <a:gd name="connsiteX174" fmla="*/ 2029 w 10000"/>
                <a:gd name="connsiteY174" fmla="*/ 7301 h 9972"/>
                <a:gd name="connsiteX175" fmla="*/ 2087 w 10000"/>
                <a:gd name="connsiteY175" fmla="*/ 7335 h 9972"/>
                <a:gd name="connsiteX176" fmla="*/ 2160 w 10000"/>
                <a:gd name="connsiteY176" fmla="*/ 7370 h 9972"/>
                <a:gd name="connsiteX177" fmla="*/ 2252 w 10000"/>
                <a:gd name="connsiteY177" fmla="*/ 7403 h 9972"/>
                <a:gd name="connsiteX178" fmla="*/ 2322 w 10000"/>
                <a:gd name="connsiteY178" fmla="*/ 7417 h 9972"/>
                <a:gd name="connsiteX179" fmla="*/ 2413 w 10000"/>
                <a:gd name="connsiteY179" fmla="*/ 7424 h 9972"/>
                <a:gd name="connsiteX180" fmla="*/ 2502 w 10000"/>
                <a:gd name="connsiteY180" fmla="*/ 7431 h 9972"/>
                <a:gd name="connsiteX181" fmla="*/ 2593 w 10000"/>
                <a:gd name="connsiteY181" fmla="*/ 7431 h 9972"/>
                <a:gd name="connsiteX182" fmla="*/ 2663 w 10000"/>
                <a:gd name="connsiteY182" fmla="*/ 7431 h 9972"/>
                <a:gd name="connsiteX183" fmla="*/ 2718 w 10000"/>
                <a:gd name="connsiteY183" fmla="*/ 7437 h 9972"/>
                <a:gd name="connsiteX184" fmla="*/ 2754 w 10000"/>
                <a:gd name="connsiteY184" fmla="*/ 7451 h 9972"/>
                <a:gd name="connsiteX185" fmla="*/ 2785 w 10000"/>
                <a:gd name="connsiteY185" fmla="*/ 7479 h 9972"/>
                <a:gd name="connsiteX186" fmla="*/ 2815 w 10000"/>
                <a:gd name="connsiteY186" fmla="*/ 7510 h 9972"/>
                <a:gd name="connsiteX187" fmla="*/ 2849 w 10000"/>
                <a:gd name="connsiteY187" fmla="*/ 7537 h 9972"/>
                <a:gd name="connsiteX188" fmla="*/ 2885 w 10000"/>
                <a:gd name="connsiteY188" fmla="*/ 7550 h 9972"/>
                <a:gd name="connsiteX189" fmla="*/ 2940 w 10000"/>
                <a:gd name="connsiteY189" fmla="*/ 7557 h 9972"/>
                <a:gd name="connsiteX190" fmla="*/ 3001 w 10000"/>
                <a:gd name="connsiteY190" fmla="*/ 7544 h 9972"/>
                <a:gd name="connsiteX191" fmla="*/ 3053 w 10000"/>
                <a:gd name="connsiteY191" fmla="*/ 7510 h 9972"/>
                <a:gd name="connsiteX192" fmla="*/ 3120 w 10000"/>
                <a:gd name="connsiteY192" fmla="*/ 7451 h 9972"/>
                <a:gd name="connsiteX193" fmla="*/ 3193 w 10000"/>
                <a:gd name="connsiteY193" fmla="*/ 7383 h 9972"/>
                <a:gd name="connsiteX194" fmla="*/ 3269 w 10000"/>
                <a:gd name="connsiteY194" fmla="*/ 7328 h 9972"/>
                <a:gd name="connsiteX195" fmla="*/ 3361 w 10000"/>
                <a:gd name="connsiteY195" fmla="*/ 7280 h 9972"/>
                <a:gd name="connsiteX196" fmla="*/ 3455 w 10000"/>
                <a:gd name="connsiteY196" fmla="*/ 7235 h 9972"/>
                <a:gd name="connsiteX197" fmla="*/ 3547 w 10000"/>
                <a:gd name="connsiteY197" fmla="*/ 7188 h 9972"/>
                <a:gd name="connsiteX198" fmla="*/ 3653 w 10000"/>
                <a:gd name="connsiteY198" fmla="*/ 7133 h 9972"/>
                <a:gd name="connsiteX199" fmla="*/ 3781 w 10000"/>
                <a:gd name="connsiteY199" fmla="*/ 7079 h 9972"/>
                <a:gd name="connsiteX200" fmla="*/ 3906 w 10000"/>
                <a:gd name="connsiteY200" fmla="*/ 7042 h 9972"/>
                <a:gd name="connsiteX201" fmla="*/ 4037 w 10000"/>
                <a:gd name="connsiteY201" fmla="*/ 7015 h 9972"/>
                <a:gd name="connsiteX202" fmla="*/ 4098 w 10000"/>
                <a:gd name="connsiteY202" fmla="*/ 7008 h 9972"/>
                <a:gd name="connsiteX203" fmla="*/ 4135 w 10000"/>
                <a:gd name="connsiteY203" fmla="*/ 7008 h 9972"/>
                <a:gd name="connsiteX204" fmla="*/ 4153 w 10000"/>
                <a:gd name="connsiteY204" fmla="*/ 7015 h 9972"/>
                <a:gd name="connsiteX205" fmla="*/ 4165 w 10000"/>
                <a:gd name="connsiteY205" fmla="*/ 7015 h 9972"/>
                <a:gd name="connsiteX206" fmla="*/ 4177 w 10000"/>
                <a:gd name="connsiteY206" fmla="*/ 7021 h 9972"/>
                <a:gd name="connsiteX207" fmla="*/ 4199 w 10000"/>
                <a:gd name="connsiteY207" fmla="*/ 7021 h 9972"/>
                <a:gd name="connsiteX208" fmla="*/ 4241 w 10000"/>
                <a:gd name="connsiteY208" fmla="*/ 7021 h 9972"/>
                <a:gd name="connsiteX209" fmla="*/ 4321 w 10000"/>
                <a:gd name="connsiteY209" fmla="*/ 7015 h 9972"/>
                <a:gd name="connsiteX210" fmla="*/ 4458 w 10000"/>
                <a:gd name="connsiteY210" fmla="*/ 7001 h 9972"/>
                <a:gd name="connsiteX211" fmla="*/ 4564 w 10000"/>
                <a:gd name="connsiteY211" fmla="*/ 6987 h 9972"/>
                <a:gd name="connsiteX212" fmla="*/ 4650 w 10000"/>
                <a:gd name="connsiteY212" fmla="*/ 6967 h 9972"/>
                <a:gd name="connsiteX213" fmla="*/ 4717 w 10000"/>
                <a:gd name="connsiteY213" fmla="*/ 6947 h 9972"/>
                <a:gd name="connsiteX214" fmla="*/ 4756 w 10000"/>
                <a:gd name="connsiteY214" fmla="*/ 6926 h 9972"/>
                <a:gd name="connsiteX215" fmla="*/ 4787 w 10000"/>
                <a:gd name="connsiteY215" fmla="*/ 6899 h 9972"/>
                <a:gd name="connsiteX216" fmla="*/ 4805 w 10000"/>
                <a:gd name="connsiteY216" fmla="*/ 6864 h 9972"/>
                <a:gd name="connsiteX217" fmla="*/ 4817 w 10000"/>
                <a:gd name="connsiteY217" fmla="*/ 6847 h 9972"/>
                <a:gd name="connsiteX218" fmla="*/ 4842 w 10000"/>
                <a:gd name="connsiteY218" fmla="*/ 6827 h 9972"/>
                <a:gd name="connsiteX219" fmla="*/ 4884 w 10000"/>
                <a:gd name="connsiteY219" fmla="*/ 6807 h 9972"/>
                <a:gd name="connsiteX220" fmla="*/ 4942 w 10000"/>
                <a:gd name="connsiteY220" fmla="*/ 6793 h 9972"/>
                <a:gd name="connsiteX221" fmla="*/ 4997 w 10000"/>
                <a:gd name="connsiteY221" fmla="*/ 6766 h 9972"/>
                <a:gd name="connsiteX222" fmla="*/ 5046 w 10000"/>
                <a:gd name="connsiteY222" fmla="*/ 6725 h 9972"/>
                <a:gd name="connsiteX223" fmla="*/ 5082 w 10000"/>
                <a:gd name="connsiteY223" fmla="*/ 6657 h 9972"/>
                <a:gd name="connsiteX224" fmla="*/ 5101 w 10000"/>
                <a:gd name="connsiteY224" fmla="*/ 6600 h 9972"/>
                <a:gd name="connsiteX225" fmla="*/ 5119 w 10000"/>
                <a:gd name="connsiteY225" fmla="*/ 6545 h 9972"/>
                <a:gd name="connsiteX226" fmla="*/ 5134 w 10000"/>
                <a:gd name="connsiteY226" fmla="*/ 6497 h 9972"/>
                <a:gd name="connsiteX227" fmla="*/ 5171 w 10000"/>
                <a:gd name="connsiteY227" fmla="*/ 6449 h 9972"/>
                <a:gd name="connsiteX228" fmla="*/ 5225 w 10000"/>
                <a:gd name="connsiteY228" fmla="*/ 6405 h 9972"/>
                <a:gd name="connsiteX229" fmla="*/ 5293 w 10000"/>
                <a:gd name="connsiteY229" fmla="*/ 6364 h 9972"/>
                <a:gd name="connsiteX230" fmla="*/ 5338 w 10000"/>
                <a:gd name="connsiteY230" fmla="*/ 6330 h 9972"/>
                <a:gd name="connsiteX231" fmla="*/ 5375 w 10000"/>
                <a:gd name="connsiteY231" fmla="*/ 6309 h 9972"/>
                <a:gd name="connsiteX232" fmla="*/ 5399 w 10000"/>
                <a:gd name="connsiteY232" fmla="*/ 6289 h 9972"/>
                <a:gd name="connsiteX233" fmla="*/ 5424 w 10000"/>
                <a:gd name="connsiteY233" fmla="*/ 6269 h 9972"/>
                <a:gd name="connsiteX234" fmla="*/ 5454 w 10000"/>
                <a:gd name="connsiteY234" fmla="*/ 6248 h 9972"/>
                <a:gd name="connsiteX235" fmla="*/ 5497 w 10000"/>
                <a:gd name="connsiteY235" fmla="*/ 6228 h 9972"/>
                <a:gd name="connsiteX236" fmla="*/ 5536 w 10000"/>
                <a:gd name="connsiteY236" fmla="*/ 6204 h 9972"/>
                <a:gd name="connsiteX237" fmla="*/ 5579 w 10000"/>
                <a:gd name="connsiteY237" fmla="*/ 6170 h 9972"/>
                <a:gd name="connsiteX238" fmla="*/ 5597 w 10000"/>
                <a:gd name="connsiteY238" fmla="*/ 6136 h 9972"/>
                <a:gd name="connsiteX239" fmla="*/ 5597 w 10000"/>
                <a:gd name="connsiteY239" fmla="*/ 6102 h 9972"/>
                <a:gd name="connsiteX240" fmla="*/ 5561 w 10000"/>
                <a:gd name="connsiteY240" fmla="*/ 6048 h 9972"/>
                <a:gd name="connsiteX241" fmla="*/ 5512 w 10000"/>
                <a:gd name="connsiteY241" fmla="*/ 5997 h 9972"/>
                <a:gd name="connsiteX242" fmla="*/ 5466 w 10000"/>
                <a:gd name="connsiteY242" fmla="*/ 5936 h 9972"/>
                <a:gd name="connsiteX243" fmla="*/ 5424 w 10000"/>
                <a:gd name="connsiteY243" fmla="*/ 5874 h 9972"/>
                <a:gd name="connsiteX244" fmla="*/ 5399 w 10000"/>
                <a:gd name="connsiteY244" fmla="*/ 5813 h 9972"/>
                <a:gd name="connsiteX245" fmla="*/ 5399 w 10000"/>
                <a:gd name="connsiteY245" fmla="*/ 5747 h 9972"/>
                <a:gd name="connsiteX246" fmla="*/ 5399 w 10000"/>
                <a:gd name="connsiteY246" fmla="*/ 5651 h 9972"/>
                <a:gd name="connsiteX247" fmla="*/ 5411 w 10000"/>
                <a:gd name="connsiteY247" fmla="*/ 5560 h 9972"/>
                <a:gd name="connsiteX248" fmla="*/ 5430 w 10000"/>
                <a:gd name="connsiteY248" fmla="*/ 5478 h 9972"/>
                <a:gd name="connsiteX249" fmla="*/ 5454 w 10000"/>
                <a:gd name="connsiteY249" fmla="*/ 5409 h 9972"/>
                <a:gd name="connsiteX250" fmla="*/ 5503 w 10000"/>
                <a:gd name="connsiteY250" fmla="*/ 5358 h 9972"/>
                <a:gd name="connsiteX251" fmla="*/ 5555 w 10000"/>
                <a:gd name="connsiteY251" fmla="*/ 5331 h 9972"/>
                <a:gd name="connsiteX252" fmla="*/ 5615 w 10000"/>
                <a:gd name="connsiteY252" fmla="*/ 5318 h 9972"/>
                <a:gd name="connsiteX253" fmla="*/ 5676 w 10000"/>
                <a:gd name="connsiteY253" fmla="*/ 5331 h 9972"/>
                <a:gd name="connsiteX254" fmla="*/ 5740 w 10000"/>
                <a:gd name="connsiteY254" fmla="*/ 5372 h 9972"/>
                <a:gd name="connsiteX255" fmla="*/ 5820 w 10000"/>
                <a:gd name="connsiteY255" fmla="*/ 5403 h 9972"/>
                <a:gd name="connsiteX256" fmla="*/ 5902 w 10000"/>
                <a:gd name="connsiteY256" fmla="*/ 5430 h 9972"/>
                <a:gd name="connsiteX257" fmla="*/ 5981 w 10000"/>
                <a:gd name="connsiteY257" fmla="*/ 5437 h 9972"/>
                <a:gd name="connsiteX258" fmla="*/ 6048 w 10000"/>
                <a:gd name="connsiteY258" fmla="*/ 5430 h 9972"/>
                <a:gd name="connsiteX259" fmla="*/ 6100 w 10000"/>
                <a:gd name="connsiteY259" fmla="*/ 5430 h 9972"/>
                <a:gd name="connsiteX260" fmla="*/ 6155 w 10000"/>
                <a:gd name="connsiteY260" fmla="*/ 5423 h 9972"/>
                <a:gd name="connsiteX261" fmla="*/ 6197 w 10000"/>
                <a:gd name="connsiteY261" fmla="*/ 5409 h 9972"/>
                <a:gd name="connsiteX262" fmla="*/ 6234 w 10000"/>
                <a:gd name="connsiteY262" fmla="*/ 5372 h 9972"/>
                <a:gd name="connsiteX263" fmla="*/ 6271 w 10000"/>
                <a:gd name="connsiteY263" fmla="*/ 5318 h 9972"/>
                <a:gd name="connsiteX264" fmla="*/ 6310 w 10000"/>
                <a:gd name="connsiteY264" fmla="*/ 5250 h 9972"/>
                <a:gd name="connsiteX265" fmla="*/ 6353 w 10000"/>
                <a:gd name="connsiteY265" fmla="*/ 5172 h 9972"/>
                <a:gd name="connsiteX266" fmla="*/ 6402 w 10000"/>
                <a:gd name="connsiteY266" fmla="*/ 5104 h 9972"/>
                <a:gd name="connsiteX267" fmla="*/ 6450 w 10000"/>
                <a:gd name="connsiteY267" fmla="*/ 5050 h 9972"/>
                <a:gd name="connsiteX268" fmla="*/ 6490 w 10000"/>
                <a:gd name="connsiteY268" fmla="*/ 5023 h 9972"/>
                <a:gd name="connsiteX269" fmla="*/ 6539 w 10000"/>
                <a:gd name="connsiteY269" fmla="*/ 5009 h 9972"/>
                <a:gd name="connsiteX270" fmla="*/ 6600 w 10000"/>
                <a:gd name="connsiteY270" fmla="*/ 5002 h 9972"/>
                <a:gd name="connsiteX271" fmla="*/ 6670 w 10000"/>
                <a:gd name="connsiteY271" fmla="*/ 4995 h 9972"/>
                <a:gd name="connsiteX272" fmla="*/ 6743 w 10000"/>
                <a:gd name="connsiteY272" fmla="*/ 4989 h 9972"/>
                <a:gd name="connsiteX273" fmla="*/ 6798 w 10000"/>
                <a:gd name="connsiteY273" fmla="*/ 4982 h 9972"/>
                <a:gd name="connsiteX274" fmla="*/ 6834 w 10000"/>
                <a:gd name="connsiteY274" fmla="*/ 4964 h 9972"/>
                <a:gd name="connsiteX275" fmla="*/ 6868 w 10000"/>
                <a:gd name="connsiteY275" fmla="*/ 4936 h 9972"/>
                <a:gd name="connsiteX276" fmla="*/ 6910 w 10000"/>
                <a:gd name="connsiteY276" fmla="*/ 4888 h 9972"/>
                <a:gd name="connsiteX277" fmla="*/ 6959 w 10000"/>
                <a:gd name="connsiteY277" fmla="*/ 4827 h 9972"/>
                <a:gd name="connsiteX278" fmla="*/ 7002 w 10000"/>
                <a:gd name="connsiteY278" fmla="*/ 4773 h 9972"/>
                <a:gd name="connsiteX279" fmla="*/ 7032 w 10000"/>
                <a:gd name="connsiteY279" fmla="*/ 4729 h 9972"/>
                <a:gd name="connsiteX280" fmla="*/ 7041 w 10000"/>
                <a:gd name="connsiteY280" fmla="*/ 4661 h 9972"/>
                <a:gd name="connsiteX281" fmla="*/ 7054 w 10000"/>
                <a:gd name="connsiteY281" fmla="*/ 4579 h 9972"/>
                <a:gd name="connsiteX282" fmla="*/ 7072 w 10000"/>
                <a:gd name="connsiteY282" fmla="*/ 4508 h 9972"/>
                <a:gd name="connsiteX283" fmla="*/ 7102 w 10000"/>
                <a:gd name="connsiteY283" fmla="*/ 4439 h 9972"/>
                <a:gd name="connsiteX284" fmla="*/ 7163 w 10000"/>
                <a:gd name="connsiteY284" fmla="*/ 4371 h 9972"/>
                <a:gd name="connsiteX285" fmla="*/ 7233 w 10000"/>
                <a:gd name="connsiteY285" fmla="*/ 4314 h 9972"/>
                <a:gd name="connsiteX286" fmla="*/ 7319 w 10000"/>
                <a:gd name="connsiteY286" fmla="*/ 4280 h 9972"/>
                <a:gd name="connsiteX287" fmla="*/ 7361 w 10000"/>
                <a:gd name="connsiteY287" fmla="*/ 4259 h 9972"/>
                <a:gd name="connsiteX288" fmla="*/ 7392 w 10000"/>
                <a:gd name="connsiteY288" fmla="*/ 4232 h 9972"/>
                <a:gd name="connsiteX289" fmla="*/ 7413 w 10000"/>
                <a:gd name="connsiteY289" fmla="*/ 4192 h 9972"/>
                <a:gd name="connsiteX290" fmla="*/ 7444 w 10000"/>
                <a:gd name="connsiteY290" fmla="*/ 4157 h 9972"/>
                <a:gd name="connsiteX291" fmla="*/ 7480 w 10000"/>
                <a:gd name="connsiteY291" fmla="*/ 4130 h 9972"/>
                <a:gd name="connsiteX292" fmla="*/ 7523 w 10000"/>
                <a:gd name="connsiteY292" fmla="*/ 4112 h 9972"/>
                <a:gd name="connsiteX293" fmla="*/ 7578 w 10000"/>
                <a:gd name="connsiteY293" fmla="*/ 4078 h 9972"/>
                <a:gd name="connsiteX294" fmla="*/ 7648 w 10000"/>
                <a:gd name="connsiteY294" fmla="*/ 4037 h 9972"/>
                <a:gd name="connsiteX295" fmla="*/ 7721 w 10000"/>
                <a:gd name="connsiteY295" fmla="*/ 4002 h 9972"/>
                <a:gd name="connsiteX296" fmla="*/ 7797 w 10000"/>
                <a:gd name="connsiteY296" fmla="*/ 3982 h 9972"/>
                <a:gd name="connsiteX297" fmla="*/ 7870 w 10000"/>
                <a:gd name="connsiteY297" fmla="*/ 3975 h 9972"/>
                <a:gd name="connsiteX298" fmla="*/ 7943 w 10000"/>
                <a:gd name="connsiteY298" fmla="*/ 3982 h 9972"/>
                <a:gd name="connsiteX299" fmla="*/ 8007 w 10000"/>
                <a:gd name="connsiteY299" fmla="*/ 4002 h 9972"/>
                <a:gd name="connsiteX300" fmla="*/ 8080 w 10000"/>
                <a:gd name="connsiteY300" fmla="*/ 4016 h 9972"/>
                <a:gd name="connsiteX301" fmla="*/ 8135 w 10000"/>
                <a:gd name="connsiteY301" fmla="*/ 4030 h 9972"/>
                <a:gd name="connsiteX302" fmla="*/ 8181 w 10000"/>
                <a:gd name="connsiteY302" fmla="*/ 4030 h 9972"/>
                <a:gd name="connsiteX303" fmla="*/ 8218 w 10000"/>
                <a:gd name="connsiteY303" fmla="*/ 4009 h 9972"/>
                <a:gd name="connsiteX304" fmla="*/ 8248 w 10000"/>
                <a:gd name="connsiteY304" fmla="*/ 3961 h 9972"/>
                <a:gd name="connsiteX305" fmla="*/ 8266 w 10000"/>
                <a:gd name="connsiteY305" fmla="*/ 3921 h 9972"/>
                <a:gd name="connsiteX306" fmla="*/ 8266 w 10000"/>
                <a:gd name="connsiteY306" fmla="*/ 3876 h 9972"/>
                <a:gd name="connsiteX307" fmla="*/ 8248 w 10000"/>
                <a:gd name="connsiteY307" fmla="*/ 3815 h 9972"/>
                <a:gd name="connsiteX308" fmla="*/ 8211 w 10000"/>
                <a:gd name="connsiteY308" fmla="*/ 3768 h 9972"/>
                <a:gd name="connsiteX309" fmla="*/ 8172 w 10000"/>
                <a:gd name="connsiteY309" fmla="*/ 3707 h 9972"/>
                <a:gd name="connsiteX310" fmla="*/ 8111 w 10000"/>
                <a:gd name="connsiteY310" fmla="*/ 3642 h 9972"/>
                <a:gd name="connsiteX311" fmla="*/ 8056 w 10000"/>
                <a:gd name="connsiteY311" fmla="*/ 3581 h 9972"/>
                <a:gd name="connsiteX312" fmla="*/ 8001 w 10000"/>
                <a:gd name="connsiteY312" fmla="*/ 3526 h 9972"/>
                <a:gd name="connsiteX313" fmla="*/ 7956 w 10000"/>
                <a:gd name="connsiteY313" fmla="*/ 3482 h 9972"/>
                <a:gd name="connsiteX314" fmla="*/ 7846 w 10000"/>
                <a:gd name="connsiteY314" fmla="*/ 3393 h 9972"/>
                <a:gd name="connsiteX315" fmla="*/ 7733 w 10000"/>
                <a:gd name="connsiteY315" fmla="*/ 3352 h 9972"/>
                <a:gd name="connsiteX316" fmla="*/ 7690 w 10000"/>
                <a:gd name="connsiteY316" fmla="*/ 3331 h 9972"/>
                <a:gd name="connsiteX317" fmla="*/ 7648 w 10000"/>
                <a:gd name="connsiteY317" fmla="*/ 3304 h 9972"/>
                <a:gd name="connsiteX318" fmla="*/ 7611 w 10000"/>
                <a:gd name="connsiteY318" fmla="*/ 3291 h 9972"/>
                <a:gd name="connsiteX319" fmla="*/ 7572 w 10000"/>
                <a:gd name="connsiteY319" fmla="*/ 3284 h 9972"/>
                <a:gd name="connsiteX320" fmla="*/ 7523 w 10000"/>
                <a:gd name="connsiteY320" fmla="*/ 3304 h 9972"/>
                <a:gd name="connsiteX321" fmla="*/ 7474 w 10000"/>
                <a:gd name="connsiteY321" fmla="*/ 3359 h 9972"/>
                <a:gd name="connsiteX322" fmla="*/ 7431 w 10000"/>
                <a:gd name="connsiteY322" fmla="*/ 3421 h 9972"/>
                <a:gd name="connsiteX323" fmla="*/ 7392 w 10000"/>
                <a:gd name="connsiteY323" fmla="*/ 3475 h 9972"/>
                <a:gd name="connsiteX324" fmla="*/ 7337 w 10000"/>
                <a:gd name="connsiteY324" fmla="*/ 3512 h 9972"/>
                <a:gd name="connsiteX325" fmla="*/ 7294 w 10000"/>
                <a:gd name="connsiteY325" fmla="*/ 3519 h 9972"/>
                <a:gd name="connsiteX326" fmla="*/ 7239 w 10000"/>
                <a:gd name="connsiteY326" fmla="*/ 3506 h 9972"/>
                <a:gd name="connsiteX327" fmla="*/ 7182 w 10000"/>
                <a:gd name="connsiteY327" fmla="*/ 3489 h 9972"/>
                <a:gd name="connsiteX328" fmla="*/ 7121 w 10000"/>
                <a:gd name="connsiteY328" fmla="*/ 3461 h 9972"/>
                <a:gd name="connsiteX329" fmla="*/ 7060 w 10000"/>
                <a:gd name="connsiteY329" fmla="*/ 3448 h 9972"/>
                <a:gd name="connsiteX330" fmla="*/ 7020 w 10000"/>
                <a:gd name="connsiteY330" fmla="*/ 3455 h 9972"/>
                <a:gd name="connsiteX331" fmla="*/ 6984 w 10000"/>
                <a:gd name="connsiteY331" fmla="*/ 3482 h 9972"/>
                <a:gd name="connsiteX332" fmla="*/ 6953 w 10000"/>
                <a:gd name="connsiteY332" fmla="*/ 3519 h 9972"/>
                <a:gd name="connsiteX333" fmla="*/ 6923 w 10000"/>
                <a:gd name="connsiteY333" fmla="*/ 3568 h 9972"/>
                <a:gd name="connsiteX334" fmla="*/ 6886 w 10000"/>
                <a:gd name="connsiteY334" fmla="*/ 3608 h 9972"/>
                <a:gd name="connsiteX335" fmla="*/ 6849 w 10000"/>
                <a:gd name="connsiteY335" fmla="*/ 3635 h 9972"/>
                <a:gd name="connsiteX336" fmla="*/ 6810 w 10000"/>
                <a:gd name="connsiteY336" fmla="*/ 3635 h 9972"/>
                <a:gd name="connsiteX337" fmla="*/ 6737 w 10000"/>
                <a:gd name="connsiteY337" fmla="*/ 3595 h 9972"/>
                <a:gd name="connsiteX338" fmla="*/ 6670 w 10000"/>
                <a:gd name="connsiteY338" fmla="*/ 3547 h 9972"/>
                <a:gd name="connsiteX339" fmla="*/ 6624 w 10000"/>
                <a:gd name="connsiteY339" fmla="*/ 3489 h 9972"/>
                <a:gd name="connsiteX340" fmla="*/ 6606 w 10000"/>
                <a:gd name="connsiteY340" fmla="*/ 3421 h 9972"/>
                <a:gd name="connsiteX341" fmla="*/ 6612 w 10000"/>
                <a:gd name="connsiteY341" fmla="*/ 3372 h 9972"/>
                <a:gd name="connsiteX342" fmla="*/ 6636 w 10000"/>
                <a:gd name="connsiteY342" fmla="*/ 3345 h 9972"/>
                <a:gd name="connsiteX343" fmla="*/ 6658 w 10000"/>
                <a:gd name="connsiteY343" fmla="*/ 3311 h 9972"/>
                <a:gd name="connsiteX344" fmla="*/ 6682 w 10000"/>
                <a:gd name="connsiteY344" fmla="*/ 3277 h 9972"/>
                <a:gd name="connsiteX345" fmla="*/ 6694 w 10000"/>
                <a:gd name="connsiteY345" fmla="*/ 3220 h 9972"/>
                <a:gd name="connsiteX346" fmla="*/ 6700 w 10000"/>
                <a:gd name="connsiteY346" fmla="*/ 3118 h 9972"/>
                <a:gd name="connsiteX347" fmla="*/ 6706 w 10000"/>
                <a:gd name="connsiteY347" fmla="*/ 3005 h 9972"/>
                <a:gd name="connsiteX348" fmla="*/ 6725 w 10000"/>
                <a:gd name="connsiteY348" fmla="*/ 2889 h 9972"/>
                <a:gd name="connsiteX349" fmla="*/ 6755 w 10000"/>
                <a:gd name="connsiteY349" fmla="*/ 2791 h 9972"/>
                <a:gd name="connsiteX350" fmla="*/ 6792 w 10000"/>
                <a:gd name="connsiteY350" fmla="*/ 2696 h 9972"/>
                <a:gd name="connsiteX351" fmla="*/ 6822 w 10000"/>
                <a:gd name="connsiteY351" fmla="*/ 2597 h 9972"/>
                <a:gd name="connsiteX352" fmla="*/ 6849 w 10000"/>
                <a:gd name="connsiteY352" fmla="*/ 2501 h 9972"/>
                <a:gd name="connsiteX353" fmla="*/ 6868 w 10000"/>
                <a:gd name="connsiteY353" fmla="*/ 2435 h 9972"/>
                <a:gd name="connsiteX354" fmla="*/ 6892 w 10000"/>
                <a:gd name="connsiteY354" fmla="*/ 2388 h 9972"/>
                <a:gd name="connsiteX355" fmla="*/ 6935 w 10000"/>
                <a:gd name="connsiteY355" fmla="*/ 2360 h 9972"/>
                <a:gd name="connsiteX356" fmla="*/ 6996 w 10000"/>
                <a:gd name="connsiteY356" fmla="*/ 2354 h 9972"/>
                <a:gd name="connsiteX357" fmla="*/ 7060 w 10000"/>
                <a:gd name="connsiteY357" fmla="*/ 2360 h 9972"/>
                <a:gd name="connsiteX358" fmla="*/ 7102 w 10000"/>
                <a:gd name="connsiteY358" fmla="*/ 2381 h 9972"/>
                <a:gd name="connsiteX359" fmla="*/ 7157 w 10000"/>
                <a:gd name="connsiteY359" fmla="*/ 2401 h 9972"/>
                <a:gd name="connsiteX360" fmla="*/ 7206 w 10000"/>
                <a:gd name="connsiteY360" fmla="*/ 2428 h 9972"/>
                <a:gd name="connsiteX361" fmla="*/ 7252 w 10000"/>
                <a:gd name="connsiteY361" fmla="*/ 2438 h 9972"/>
                <a:gd name="connsiteX362" fmla="*/ 7294 w 10000"/>
                <a:gd name="connsiteY362" fmla="*/ 2438 h 9972"/>
                <a:gd name="connsiteX363" fmla="*/ 7331 w 10000"/>
                <a:gd name="connsiteY363" fmla="*/ 2415 h 9972"/>
                <a:gd name="connsiteX364" fmla="*/ 7386 w 10000"/>
                <a:gd name="connsiteY364" fmla="*/ 2326 h 9972"/>
                <a:gd name="connsiteX365" fmla="*/ 7444 w 10000"/>
                <a:gd name="connsiteY365" fmla="*/ 2231 h 9972"/>
                <a:gd name="connsiteX366" fmla="*/ 7505 w 10000"/>
                <a:gd name="connsiteY366" fmla="*/ 2147 h 9972"/>
                <a:gd name="connsiteX367" fmla="*/ 7547 w 10000"/>
                <a:gd name="connsiteY367" fmla="*/ 2112 h 9972"/>
                <a:gd name="connsiteX368" fmla="*/ 7596 w 10000"/>
                <a:gd name="connsiteY368" fmla="*/ 2098 h 9972"/>
                <a:gd name="connsiteX369" fmla="*/ 7636 w 10000"/>
                <a:gd name="connsiteY369" fmla="*/ 2091 h 9972"/>
                <a:gd name="connsiteX370" fmla="*/ 7684 w 10000"/>
                <a:gd name="connsiteY370" fmla="*/ 2078 h 9972"/>
                <a:gd name="connsiteX371" fmla="*/ 7721 w 10000"/>
                <a:gd name="connsiteY371" fmla="*/ 2051 h 9972"/>
                <a:gd name="connsiteX372" fmla="*/ 7739 w 10000"/>
                <a:gd name="connsiteY372" fmla="*/ 2013 h 9972"/>
                <a:gd name="connsiteX373" fmla="*/ 7745 w 10000"/>
                <a:gd name="connsiteY373" fmla="*/ 1959 h 9972"/>
                <a:gd name="connsiteX374" fmla="*/ 7733 w 10000"/>
                <a:gd name="connsiteY374" fmla="*/ 1898 h 9972"/>
                <a:gd name="connsiteX375" fmla="*/ 7721 w 10000"/>
                <a:gd name="connsiteY375" fmla="*/ 1843 h 9972"/>
                <a:gd name="connsiteX376" fmla="*/ 7709 w 10000"/>
                <a:gd name="connsiteY376" fmla="*/ 1799 h 9972"/>
                <a:gd name="connsiteX377" fmla="*/ 7715 w 10000"/>
                <a:gd name="connsiteY377" fmla="*/ 1751 h 9972"/>
                <a:gd name="connsiteX378" fmla="*/ 7727 w 10000"/>
                <a:gd name="connsiteY378" fmla="*/ 1697 h 9972"/>
                <a:gd name="connsiteX379" fmla="*/ 7745 w 10000"/>
                <a:gd name="connsiteY379" fmla="*/ 1628 h 9972"/>
                <a:gd name="connsiteX380" fmla="*/ 7770 w 10000"/>
                <a:gd name="connsiteY380" fmla="*/ 1557 h 9972"/>
                <a:gd name="connsiteX381" fmla="*/ 7788 w 10000"/>
                <a:gd name="connsiteY381" fmla="*/ 1496 h 9972"/>
                <a:gd name="connsiteX382" fmla="*/ 7803 w 10000"/>
                <a:gd name="connsiteY382" fmla="*/ 1441 h 9972"/>
                <a:gd name="connsiteX383" fmla="*/ 7821 w 10000"/>
                <a:gd name="connsiteY383" fmla="*/ 1350 h 9972"/>
                <a:gd name="connsiteX384" fmla="*/ 7834 w 10000"/>
                <a:gd name="connsiteY384" fmla="*/ 1248 h 9972"/>
                <a:gd name="connsiteX385" fmla="*/ 7858 w 10000"/>
                <a:gd name="connsiteY385" fmla="*/ 1142 h 9972"/>
                <a:gd name="connsiteX386" fmla="*/ 7876 w 10000"/>
                <a:gd name="connsiteY386" fmla="*/ 1080 h 9972"/>
                <a:gd name="connsiteX387" fmla="*/ 8217 w 10000"/>
                <a:gd name="connsiteY387" fmla="*/ 4054 h 9972"/>
                <a:gd name="connsiteX388" fmla="*/ 7962 w 10000"/>
                <a:gd name="connsiteY388" fmla="*/ 3627 h 9972"/>
                <a:gd name="connsiteX389" fmla="*/ 8096 w 10000"/>
                <a:gd name="connsiteY389" fmla="*/ 3913 h 9972"/>
                <a:gd name="connsiteX390" fmla="*/ 7914 w 10000"/>
                <a:gd name="connsiteY390" fmla="*/ 3680 h 9972"/>
                <a:gd name="connsiteX391" fmla="*/ 7288 w 10000"/>
                <a:gd name="connsiteY391" fmla="*/ 4011 h 9972"/>
                <a:gd name="connsiteX392" fmla="*/ 8185 w 10000"/>
                <a:gd name="connsiteY392" fmla="*/ 3433 h 9972"/>
                <a:gd name="connsiteX393" fmla="*/ 8026 w 10000"/>
                <a:gd name="connsiteY393" fmla="*/ 2992 h 9972"/>
                <a:gd name="connsiteX394" fmla="*/ 8136 w 10000"/>
                <a:gd name="connsiteY394" fmla="*/ 3399 h 9972"/>
                <a:gd name="connsiteX395" fmla="*/ 8185 w 10000"/>
                <a:gd name="connsiteY395" fmla="*/ 3455 h 9972"/>
                <a:gd name="connsiteX396" fmla="*/ 8130 w 10000"/>
                <a:gd name="connsiteY396" fmla="*/ 3439 h 9972"/>
                <a:gd name="connsiteX397" fmla="*/ 8062 w 10000"/>
                <a:gd name="connsiteY397" fmla="*/ 3236 h 9972"/>
                <a:gd name="connsiteX398" fmla="*/ 8593 w 10000"/>
                <a:gd name="connsiteY398" fmla="*/ 2927 h 9972"/>
                <a:gd name="connsiteX399" fmla="*/ 7968 w 10000"/>
                <a:gd name="connsiteY399" fmla="*/ 3501 h 9972"/>
                <a:gd name="connsiteX400" fmla="*/ 8156 w 10000"/>
                <a:gd name="connsiteY400" fmla="*/ 3900 h 9972"/>
                <a:gd name="connsiteX401" fmla="*/ 8230 w 10000"/>
                <a:gd name="connsiteY401" fmla="*/ 3391 h 9972"/>
                <a:gd name="connsiteX402" fmla="*/ 7699 w 10000"/>
                <a:gd name="connsiteY402" fmla="*/ 3797 h 9972"/>
                <a:gd name="connsiteX403" fmla="*/ 7876 w 10000"/>
                <a:gd name="connsiteY403" fmla="*/ 3477 h 9972"/>
                <a:gd name="connsiteX404" fmla="*/ 7953 w 10000"/>
                <a:gd name="connsiteY404" fmla="*/ 3144 h 9972"/>
                <a:gd name="connsiteX405" fmla="*/ 8038 w 10000"/>
                <a:gd name="connsiteY405" fmla="*/ 3508 h 9972"/>
                <a:gd name="connsiteX406" fmla="*/ 7702 w 10000"/>
                <a:gd name="connsiteY406" fmla="*/ 3336 h 9972"/>
                <a:gd name="connsiteX407" fmla="*/ 7874 w 10000"/>
                <a:gd name="connsiteY407" fmla="*/ 2839 h 9972"/>
                <a:gd name="connsiteX408" fmla="*/ 8374 w 10000"/>
                <a:gd name="connsiteY408" fmla="*/ 3597 h 9972"/>
                <a:gd name="connsiteX409" fmla="*/ 8105 w 10000"/>
                <a:gd name="connsiteY409" fmla="*/ 3395 h 9972"/>
                <a:gd name="connsiteX0" fmla="*/ 7776 w 10000"/>
                <a:gd name="connsiteY0" fmla="*/ 324 h 10000"/>
                <a:gd name="connsiteX1" fmla="*/ 7782 w 10000"/>
                <a:gd name="connsiteY1" fmla="*/ 311 h 10000"/>
                <a:gd name="connsiteX2" fmla="*/ 7797 w 10000"/>
                <a:gd name="connsiteY2" fmla="*/ 277 h 10000"/>
                <a:gd name="connsiteX3" fmla="*/ 7828 w 10000"/>
                <a:gd name="connsiteY3" fmla="*/ 229 h 10000"/>
                <a:gd name="connsiteX4" fmla="*/ 7858 w 10000"/>
                <a:gd name="connsiteY4" fmla="*/ 181 h 10000"/>
                <a:gd name="connsiteX5" fmla="*/ 7888 w 10000"/>
                <a:gd name="connsiteY5" fmla="*/ 119 h 10000"/>
                <a:gd name="connsiteX6" fmla="*/ 7925 w 10000"/>
                <a:gd name="connsiteY6" fmla="*/ 75 h 10000"/>
                <a:gd name="connsiteX7" fmla="*/ 7949 w 10000"/>
                <a:gd name="connsiteY7" fmla="*/ 27 h 10000"/>
                <a:gd name="connsiteX8" fmla="*/ 7974 w 10000"/>
                <a:gd name="connsiteY8" fmla="*/ 0 h 10000"/>
                <a:gd name="connsiteX9" fmla="*/ 8336 w 10000"/>
                <a:gd name="connsiteY9" fmla="*/ 3579 h 10000"/>
                <a:gd name="connsiteX10" fmla="*/ 7172 w 10000"/>
                <a:gd name="connsiteY10" fmla="*/ 2902 h 10000"/>
                <a:gd name="connsiteX11" fmla="*/ 8318 w 10000"/>
                <a:gd name="connsiteY11" fmla="*/ 3938 h 10000"/>
                <a:gd name="connsiteX12" fmla="*/ 8409 w 10000"/>
                <a:gd name="connsiteY12" fmla="*/ 3537 h 10000"/>
                <a:gd name="connsiteX13" fmla="*/ 8264 w 10000"/>
                <a:gd name="connsiteY13" fmla="*/ 3210 h 10000"/>
                <a:gd name="connsiteX14" fmla="*/ 8930 w 10000"/>
                <a:gd name="connsiteY14" fmla="*/ 3447 h 10000"/>
                <a:gd name="connsiteX15" fmla="*/ 8610 w 10000"/>
                <a:gd name="connsiteY15" fmla="*/ 3109 h 10000"/>
                <a:gd name="connsiteX16" fmla="*/ 9068 w 10000"/>
                <a:gd name="connsiteY16" fmla="*/ 3858 h 10000"/>
                <a:gd name="connsiteX17" fmla="*/ 8403 w 10000"/>
                <a:gd name="connsiteY17" fmla="*/ 3573 h 10000"/>
                <a:gd name="connsiteX18" fmla="*/ 8971 w 10000"/>
                <a:gd name="connsiteY18" fmla="*/ 3236 h 10000"/>
                <a:gd name="connsiteX19" fmla="*/ 8900 w 10000"/>
                <a:gd name="connsiteY19" fmla="*/ 2917 h 10000"/>
                <a:gd name="connsiteX20" fmla="*/ 8803 w 10000"/>
                <a:gd name="connsiteY20" fmla="*/ 3278 h 10000"/>
                <a:gd name="connsiteX21" fmla="*/ 8830 w 10000"/>
                <a:gd name="connsiteY21" fmla="*/ 3043 h 10000"/>
                <a:gd name="connsiteX22" fmla="*/ 9214 w 10000"/>
                <a:gd name="connsiteY22" fmla="*/ 3589 h 10000"/>
                <a:gd name="connsiteX23" fmla="*/ 9254 w 10000"/>
                <a:gd name="connsiteY23" fmla="*/ 2277 h 10000"/>
                <a:gd name="connsiteX24" fmla="*/ 9418 w 10000"/>
                <a:gd name="connsiteY24" fmla="*/ 2420 h 10000"/>
                <a:gd name="connsiteX25" fmla="*/ 8903 w 10000"/>
                <a:gd name="connsiteY25" fmla="*/ 2671 h 10000"/>
                <a:gd name="connsiteX26" fmla="*/ 9298 w 10000"/>
                <a:gd name="connsiteY26" fmla="*/ 2613 h 10000"/>
                <a:gd name="connsiteX27" fmla="*/ 9241 w 10000"/>
                <a:gd name="connsiteY27" fmla="*/ 2496 h 10000"/>
                <a:gd name="connsiteX28" fmla="*/ 9753 w 10000"/>
                <a:gd name="connsiteY28" fmla="*/ 1640 h 10000"/>
                <a:gd name="connsiteX29" fmla="*/ 9845 w 10000"/>
                <a:gd name="connsiteY29" fmla="*/ 2036 h 10000"/>
                <a:gd name="connsiteX30" fmla="*/ 9747 w 10000"/>
                <a:gd name="connsiteY30" fmla="*/ 2091 h 10000"/>
                <a:gd name="connsiteX31" fmla="*/ 9723 w 10000"/>
                <a:gd name="connsiteY31" fmla="*/ 2327 h 10000"/>
                <a:gd name="connsiteX32" fmla="*/ 9567 w 10000"/>
                <a:gd name="connsiteY32" fmla="*/ 2514 h 10000"/>
                <a:gd name="connsiteX33" fmla="*/ 9400 w 10000"/>
                <a:gd name="connsiteY33" fmla="*/ 2891 h 10000"/>
                <a:gd name="connsiteX34" fmla="*/ 9147 w 10000"/>
                <a:gd name="connsiteY34" fmla="*/ 3201 h 10000"/>
                <a:gd name="connsiteX35" fmla="*/ 9101 w 10000"/>
                <a:gd name="connsiteY35" fmla="*/ 3361 h 10000"/>
                <a:gd name="connsiteX36" fmla="*/ 9269 w 10000"/>
                <a:gd name="connsiteY36" fmla="*/ 3564 h 10000"/>
                <a:gd name="connsiteX37" fmla="*/ 9394 w 10000"/>
                <a:gd name="connsiteY37" fmla="*/ 3758 h 10000"/>
                <a:gd name="connsiteX38" fmla="*/ 9357 w 10000"/>
                <a:gd name="connsiteY38" fmla="*/ 4034 h 10000"/>
                <a:gd name="connsiteX39" fmla="*/ 9381 w 10000"/>
                <a:gd name="connsiteY39" fmla="*/ 4258 h 10000"/>
                <a:gd name="connsiteX40" fmla="*/ 9232 w 10000"/>
                <a:gd name="connsiteY40" fmla="*/ 4182 h 10000"/>
                <a:gd name="connsiteX41" fmla="*/ 9183 w 10000"/>
                <a:gd name="connsiteY41" fmla="*/ 4251 h 10000"/>
                <a:gd name="connsiteX42" fmla="*/ 9052 w 10000"/>
                <a:gd name="connsiteY42" fmla="*/ 4204 h 10000"/>
                <a:gd name="connsiteX43" fmla="*/ 8979 w 10000"/>
                <a:gd name="connsiteY43" fmla="*/ 4390 h 10000"/>
                <a:gd name="connsiteX44" fmla="*/ 9107 w 10000"/>
                <a:gd name="connsiteY44" fmla="*/ 4417 h 10000"/>
                <a:gd name="connsiteX45" fmla="*/ 9232 w 10000"/>
                <a:gd name="connsiteY45" fmla="*/ 4606 h 10000"/>
                <a:gd name="connsiteX46" fmla="*/ 9214 w 10000"/>
                <a:gd name="connsiteY46" fmla="*/ 4889 h 10000"/>
                <a:gd name="connsiteX47" fmla="*/ 9321 w 10000"/>
                <a:gd name="connsiteY47" fmla="*/ 5057 h 10000"/>
                <a:gd name="connsiteX48" fmla="*/ 9327 w 10000"/>
                <a:gd name="connsiteY48" fmla="*/ 5159 h 10000"/>
                <a:gd name="connsiteX49" fmla="*/ 9418 w 10000"/>
                <a:gd name="connsiteY49" fmla="*/ 5180 h 10000"/>
                <a:gd name="connsiteX50" fmla="*/ 9659 w 10000"/>
                <a:gd name="connsiteY50" fmla="*/ 4970 h 10000"/>
                <a:gd name="connsiteX51" fmla="*/ 9778 w 10000"/>
                <a:gd name="connsiteY51" fmla="*/ 5197 h 10000"/>
                <a:gd name="connsiteX52" fmla="*/ 9884 w 10000"/>
                <a:gd name="connsiteY52" fmla="*/ 5424 h 10000"/>
                <a:gd name="connsiteX53" fmla="*/ 10000 w 10000"/>
                <a:gd name="connsiteY53" fmla="*/ 5500 h 10000"/>
                <a:gd name="connsiteX54" fmla="*/ 10000 w 10000"/>
                <a:gd name="connsiteY54" fmla="*/ 5661 h 10000"/>
                <a:gd name="connsiteX55" fmla="*/ 9869 w 10000"/>
                <a:gd name="connsiteY55" fmla="*/ 5836 h 10000"/>
                <a:gd name="connsiteX56" fmla="*/ 9717 w 10000"/>
                <a:gd name="connsiteY56" fmla="*/ 6000 h 10000"/>
                <a:gd name="connsiteX57" fmla="*/ 9561 w 10000"/>
                <a:gd name="connsiteY57" fmla="*/ 5967 h 10000"/>
                <a:gd name="connsiteX58" fmla="*/ 9549 w 10000"/>
                <a:gd name="connsiteY58" fmla="*/ 6092 h 10000"/>
                <a:gd name="connsiteX59" fmla="*/ 9449 w 10000"/>
                <a:gd name="connsiteY59" fmla="*/ 6146 h 10000"/>
                <a:gd name="connsiteX60" fmla="*/ 9238 w 10000"/>
                <a:gd name="connsiteY60" fmla="*/ 6214 h 10000"/>
                <a:gd name="connsiteX61" fmla="*/ 9083 w 10000"/>
                <a:gd name="connsiteY61" fmla="*/ 6415 h 10000"/>
                <a:gd name="connsiteX62" fmla="*/ 8921 w 10000"/>
                <a:gd name="connsiteY62" fmla="*/ 6563 h 10000"/>
                <a:gd name="connsiteX63" fmla="*/ 8787 w 10000"/>
                <a:gd name="connsiteY63" fmla="*/ 6805 h 10000"/>
                <a:gd name="connsiteX64" fmla="*/ 8650 w 10000"/>
                <a:gd name="connsiteY64" fmla="*/ 6584 h 10000"/>
                <a:gd name="connsiteX65" fmla="*/ 8525 w 10000"/>
                <a:gd name="connsiteY65" fmla="*/ 6481 h 10000"/>
                <a:gd name="connsiteX66" fmla="*/ 8434 w 10000"/>
                <a:gd name="connsiteY66" fmla="*/ 6577 h 10000"/>
                <a:gd name="connsiteX67" fmla="*/ 8495 w 10000"/>
                <a:gd name="connsiteY67" fmla="*/ 6653 h 10000"/>
                <a:gd name="connsiteX68" fmla="*/ 8495 w 10000"/>
                <a:gd name="connsiteY68" fmla="*/ 6873 h 10000"/>
                <a:gd name="connsiteX69" fmla="*/ 8565 w 10000"/>
                <a:gd name="connsiteY69" fmla="*/ 7062 h 10000"/>
                <a:gd name="connsiteX70" fmla="*/ 8464 w 10000"/>
                <a:gd name="connsiteY70" fmla="*/ 7242 h 10000"/>
                <a:gd name="connsiteX71" fmla="*/ 8440 w 10000"/>
                <a:gd name="connsiteY71" fmla="*/ 7167 h 10000"/>
                <a:gd name="connsiteX72" fmla="*/ 8236 w 10000"/>
                <a:gd name="connsiteY72" fmla="*/ 7160 h 10000"/>
                <a:gd name="connsiteX73" fmla="*/ 8093 w 10000"/>
                <a:gd name="connsiteY73" fmla="*/ 7014 h 10000"/>
                <a:gd name="connsiteX74" fmla="*/ 8044 w 10000"/>
                <a:gd name="connsiteY74" fmla="*/ 6805 h 10000"/>
                <a:gd name="connsiteX75" fmla="*/ 7943 w 10000"/>
                <a:gd name="connsiteY75" fmla="*/ 6666 h 10000"/>
                <a:gd name="connsiteX76" fmla="*/ 7864 w 10000"/>
                <a:gd name="connsiteY76" fmla="*/ 6508 h 10000"/>
                <a:gd name="connsiteX77" fmla="*/ 7788 w 10000"/>
                <a:gd name="connsiteY77" fmla="*/ 6461 h 10000"/>
                <a:gd name="connsiteX78" fmla="*/ 7727 w 10000"/>
                <a:gd name="connsiteY78" fmla="*/ 6563 h 10000"/>
                <a:gd name="connsiteX79" fmla="*/ 7636 w 10000"/>
                <a:gd name="connsiteY79" fmla="*/ 6570 h 10000"/>
                <a:gd name="connsiteX80" fmla="*/ 7523 w 10000"/>
                <a:gd name="connsiteY80" fmla="*/ 6653 h 10000"/>
                <a:gd name="connsiteX81" fmla="*/ 7553 w 10000"/>
                <a:gd name="connsiteY81" fmla="*/ 6883 h 10000"/>
                <a:gd name="connsiteX82" fmla="*/ 7438 w 10000"/>
                <a:gd name="connsiteY82" fmla="*/ 6932 h 10000"/>
                <a:gd name="connsiteX83" fmla="*/ 7355 w 10000"/>
                <a:gd name="connsiteY83" fmla="*/ 6898 h 10000"/>
                <a:gd name="connsiteX84" fmla="*/ 7270 w 10000"/>
                <a:gd name="connsiteY84" fmla="*/ 7021 h 10000"/>
                <a:gd name="connsiteX85" fmla="*/ 7151 w 10000"/>
                <a:gd name="connsiteY85" fmla="*/ 7014 h 10000"/>
                <a:gd name="connsiteX86" fmla="*/ 6996 w 10000"/>
                <a:gd name="connsiteY86" fmla="*/ 7201 h 10000"/>
                <a:gd name="connsiteX87" fmla="*/ 6849 w 10000"/>
                <a:gd name="connsiteY87" fmla="*/ 7214 h 10000"/>
                <a:gd name="connsiteX88" fmla="*/ 6798 w 10000"/>
                <a:gd name="connsiteY88" fmla="*/ 6952 h 10000"/>
                <a:gd name="connsiteX89" fmla="*/ 6651 w 10000"/>
                <a:gd name="connsiteY89" fmla="*/ 6939 h 10000"/>
                <a:gd name="connsiteX90" fmla="*/ 6575 w 10000"/>
                <a:gd name="connsiteY90" fmla="*/ 7082 h 10000"/>
                <a:gd name="connsiteX91" fmla="*/ 6557 w 10000"/>
                <a:gd name="connsiteY91" fmla="*/ 7248 h 10000"/>
                <a:gd name="connsiteX92" fmla="*/ 6459 w 10000"/>
                <a:gd name="connsiteY92" fmla="*/ 7384 h 10000"/>
                <a:gd name="connsiteX93" fmla="*/ 6496 w 10000"/>
                <a:gd name="connsiteY93" fmla="*/ 7524 h 10000"/>
                <a:gd name="connsiteX94" fmla="*/ 6450 w 10000"/>
                <a:gd name="connsiteY94" fmla="*/ 7605 h 10000"/>
                <a:gd name="connsiteX95" fmla="*/ 6658 w 10000"/>
                <a:gd name="connsiteY95" fmla="*/ 7903 h 10000"/>
                <a:gd name="connsiteX96" fmla="*/ 6322 w 10000"/>
                <a:gd name="connsiteY96" fmla="*/ 8049 h 10000"/>
                <a:gd name="connsiteX97" fmla="*/ 6137 w 10000"/>
                <a:gd name="connsiteY97" fmla="*/ 8049 h 10000"/>
                <a:gd name="connsiteX98" fmla="*/ 5874 w 10000"/>
                <a:gd name="connsiteY98" fmla="*/ 8156 h 10000"/>
                <a:gd name="connsiteX99" fmla="*/ 5728 w 10000"/>
                <a:gd name="connsiteY99" fmla="*/ 8561 h 10000"/>
                <a:gd name="connsiteX100" fmla="*/ 5491 w 10000"/>
                <a:gd name="connsiteY100" fmla="*/ 8660 h 10000"/>
                <a:gd name="connsiteX101" fmla="*/ 5381 w 10000"/>
                <a:gd name="connsiteY101" fmla="*/ 8606 h 10000"/>
                <a:gd name="connsiteX102" fmla="*/ 5274 w 10000"/>
                <a:gd name="connsiteY102" fmla="*/ 8808 h 10000"/>
                <a:gd name="connsiteX103" fmla="*/ 5101 w 10000"/>
                <a:gd name="connsiteY103" fmla="*/ 8741 h 10000"/>
                <a:gd name="connsiteX104" fmla="*/ 4939 w 10000"/>
                <a:gd name="connsiteY104" fmla="*/ 8944 h 10000"/>
                <a:gd name="connsiteX105" fmla="*/ 4878 w 10000"/>
                <a:gd name="connsiteY105" fmla="*/ 9218 h 10000"/>
                <a:gd name="connsiteX106" fmla="*/ 4576 w 10000"/>
                <a:gd name="connsiteY106" fmla="*/ 9676 h 10000"/>
                <a:gd name="connsiteX107" fmla="*/ 4445 w 10000"/>
                <a:gd name="connsiteY107" fmla="*/ 9799 h 10000"/>
                <a:gd name="connsiteX108" fmla="*/ 4357 w 10000"/>
                <a:gd name="connsiteY108" fmla="*/ 9703 h 10000"/>
                <a:gd name="connsiteX109" fmla="*/ 4080 w 10000"/>
                <a:gd name="connsiteY109" fmla="*/ 9757 h 10000"/>
                <a:gd name="connsiteX110" fmla="*/ 3955 w 10000"/>
                <a:gd name="connsiteY110" fmla="*/ 9576 h 10000"/>
                <a:gd name="connsiteX111" fmla="*/ 3775 w 10000"/>
                <a:gd name="connsiteY111" fmla="*/ 9569 h 10000"/>
                <a:gd name="connsiteX112" fmla="*/ 3641 w 10000"/>
                <a:gd name="connsiteY112" fmla="*/ 9433 h 10000"/>
                <a:gd name="connsiteX113" fmla="*/ 3757 w 10000"/>
                <a:gd name="connsiteY113" fmla="*/ 9181 h 10000"/>
                <a:gd name="connsiteX114" fmla="*/ 3803 w 10000"/>
                <a:gd name="connsiteY114" fmla="*/ 9016 h 10000"/>
                <a:gd name="connsiteX115" fmla="*/ 3702 w 10000"/>
                <a:gd name="connsiteY115" fmla="*/ 8856 h 10000"/>
                <a:gd name="connsiteX116" fmla="*/ 3504 w 10000"/>
                <a:gd name="connsiteY116" fmla="*/ 8917 h 10000"/>
                <a:gd name="connsiteX117" fmla="*/ 3397 w 10000"/>
                <a:gd name="connsiteY117" fmla="*/ 9187 h 10000"/>
                <a:gd name="connsiteX118" fmla="*/ 3355 w 10000"/>
                <a:gd name="connsiteY118" fmla="*/ 9655 h 10000"/>
                <a:gd name="connsiteX119" fmla="*/ 3205 w 10000"/>
                <a:gd name="connsiteY119" fmla="*/ 9844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2 h 10000"/>
                <a:gd name="connsiteX123" fmla="*/ 2489 w 10000"/>
                <a:gd name="connsiteY123" fmla="*/ 9481 h 10000"/>
                <a:gd name="connsiteX124" fmla="*/ 2663 w 10000"/>
                <a:gd name="connsiteY124" fmla="*/ 9375 h 10000"/>
                <a:gd name="connsiteX125" fmla="*/ 2663 w 10000"/>
                <a:gd name="connsiteY125" fmla="*/ 9009 h 10000"/>
                <a:gd name="connsiteX126" fmla="*/ 2526 w 10000"/>
                <a:gd name="connsiteY126" fmla="*/ 8877 h 10000"/>
                <a:gd name="connsiteX127" fmla="*/ 2297 w 10000"/>
                <a:gd name="connsiteY127" fmla="*/ 8883 h 10000"/>
                <a:gd name="connsiteX128" fmla="*/ 2005 w 10000"/>
                <a:gd name="connsiteY128" fmla="*/ 9204 h 10000"/>
                <a:gd name="connsiteX129" fmla="*/ 1597 w 10000"/>
                <a:gd name="connsiteY129" fmla="*/ 9204 h 10000"/>
                <a:gd name="connsiteX130" fmla="*/ 1344 w 10000"/>
                <a:gd name="connsiteY130" fmla="*/ 9056 h 10000"/>
                <a:gd name="connsiteX131" fmla="*/ 1356 w 10000"/>
                <a:gd name="connsiteY131" fmla="*/ 8849 h 10000"/>
                <a:gd name="connsiteX132" fmla="*/ 1152 w 10000"/>
                <a:gd name="connsiteY132" fmla="*/ 8835 h 10000"/>
                <a:gd name="connsiteX133" fmla="*/ 920 w 10000"/>
                <a:gd name="connsiteY133" fmla="*/ 8606 h 10000"/>
                <a:gd name="connsiteX134" fmla="*/ 1069 w 10000"/>
                <a:gd name="connsiteY134" fmla="*/ 8370 h 10000"/>
                <a:gd name="connsiteX135" fmla="*/ 1207 w 10000"/>
                <a:gd name="connsiteY135" fmla="*/ 8325 h 10000"/>
                <a:gd name="connsiteX136" fmla="*/ 1146 w 10000"/>
                <a:gd name="connsiteY136" fmla="*/ 8098 h 10000"/>
                <a:gd name="connsiteX137" fmla="*/ 902 w 10000"/>
                <a:gd name="connsiteY137" fmla="*/ 8001 h 10000"/>
                <a:gd name="connsiteX138" fmla="*/ 619 w 10000"/>
                <a:gd name="connsiteY138" fmla="*/ 8043 h 10000"/>
                <a:gd name="connsiteX139" fmla="*/ 475 w 10000"/>
                <a:gd name="connsiteY139" fmla="*/ 8230 h 10000"/>
                <a:gd name="connsiteX140" fmla="*/ 338 w 10000"/>
                <a:gd name="connsiteY140" fmla="*/ 8210 h 10000"/>
                <a:gd name="connsiteX141" fmla="*/ 104 w 10000"/>
                <a:gd name="connsiteY141" fmla="*/ 7903 h 10000"/>
                <a:gd name="connsiteX142" fmla="*/ 0 w 10000"/>
                <a:gd name="connsiteY142" fmla="*/ 7571 h 10000"/>
                <a:gd name="connsiteX143" fmla="*/ 55 w 10000"/>
                <a:gd name="connsiteY143" fmla="*/ 7377 h 10000"/>
                <a:gd name="connsiteX144" fmla="*/ 30 w 10000"/>
                <a:gd name="connsiteY144" fmla="*/ 6952 h 10000"/>
                <a:gd name="connsiteX145" fmla="*/ 43 w 10000"/>
                <a:gd name="connsiteY145" fmla="*/ 6959 h 10000"/>
                <a:gd name="connsiteX146" fmla="*/ 91 w 10000"/>
                <a:gd name="connsiteY146" fmla="*/ 6959 h 10000"/>
                <a:gd name="connsiteX147" fmla="*/ 158 w 10000"/>
                <a:gd name="connsiteY147" fmla="*/ 6967 h 10000"/>
                <a:gd name="connsiteX148" fmla="*/ 241 w 10000"/>
                <a:gd name="connsiteY148" fmla="*/ 6980 h 10000"/>
                <a:gd name="connsiteX149" fmla="*/ 332 w 10000"/>
                <a:gd name="connsiteY149" fmla="*/ 6987 h 10000"/>
                <a:gd name="connsiteX150" fmla="*/ 420 w 10000"/>
                <a:gd name="connsiteY150" fmla="*/ 7001 h 10000"/>
                <a:gd name="connsiteX151" fmla="*/ 506 w 10000"/>
                <a:gd name="connsiteY151" fmla="*/ 7014 h 10000"/>
                <a:gd name="connsiteX152" fmla="*/ 576 w 10000"/>
                <a:gd name="connsiteY152" fmla="*/ 7028 h 10000"/>
                <a:gd name="connsiteX153" fmla="*/ 631 w 10000"/>
                <a:gd name="connsiteY153" fmla="*/ 7041 h 10000"/>
                <a:gd name="connsiteX154" fmla="*/ 740 w 10000"/>
                <a:gd name="connsiteY154" fmla="*/ 7069 h 10000"/>
                <a:gd name="connsiteX155" fmla="*/ 847 w 10000"/>
                <a:gd name="connsiteY155" fmla="*/ 7069 h 10000"/>
                <a:gd name="connsiteX156" fmla="*/ 938 w 10000"/>
                <a:gd name="connsiteY156" fmla="*/ 7041 h 10000"/>
                <a:gd name="connsiteX157" fmla="*/ 984 w 10000"/>
                <a:gd name="connsiteY157" fmla="*/ 7021 h 10000"/>
                <a:gd name="connsiteX158" fmla="*/ 1027 w 10000"/>
                <a:gd name="connsiteY158" fmla="*/ 7001 h 10000"/>
                <a:gd name="connsiteX159" fmla="*/ 1069 w 10000"/>
                <a:gd name="connsiteY159" fmla="*/ 6994 h 10000"/>
                <a:gd name="connsiteX160" fmla="*/ 1118 w 10000"/>
                <a:gd name="connsiteY160" fmla="*/ 6987 h 10000"/>
                <a:gd name="connsiteX161" fmla="*/ 1176 w 10000"/>
                <a:gd name="connsiteY161" fmla="*/ 7001 h 10000"/>
                <a:gd name="connsiteX162" fmla="*/ 1255 w 10000"/>
                <a:gd name="connsiteY162" fmla="*/ 7021 h 10000"/>
                <a:gd name="connsiteX163" fmla="*/ 1344 w 10000"/>
                <a:gd name="connsiteY163" fmla="*/ 7035 h 10000"/>
                <a:gd name="connsiteX164" fmla="*/ 1441 w 10000"/>
                <a:gd name="connsiteY164" fmla="*/ 7048 h 10000"/>
                <a:gd name="connsiteX165" fmla="*/ 1517 w 10000"/>
                <a:gd name="connsiteY165" fmla="*/ 7062 h 10000"/>
                <a:gd name="connsiteX166" fmla="*/ 1578 w 10000"/>
                <a:gd name="connsiteY166" fmla="*/ 7062 h 10000"/>
                <a:gd name="connsiteX167" fmla="*/ 1651 w 10000"/>
                <a:gd name="connsiteY167" fmla="*/ 7069 h 10000"/>
                <a:gd name="connsiteX168" fmla="*/ 1706 w 10000"/>
                <a:gd name="connsiteY168" fmla="*/ 7089 h 10000"/>
                <a:gd name="connsiteX169" fmla="*/ 1752 w 10000"/>
                <a:gd name="connsiteY169" fmla="*/ 7119 h 10000"/>
                <a:gd name="connsiteX170" fmla="*/ 1795 w 10000"/>
                <a:gd name="connsiteY170" fmla="*/ 7167 h 10000"/>
                <a:gd name="connsiteX171" fmla="*/ 1849 w 10000"/>
                <a:gd name="connsiteY171" fmla="*/ 7221 h 10000"/>
                <a:gd name="connsiteX172" fmla="*/ 1907 w 10000"/>
                <a:gd name="connsiteY172" fmla="*/ 7269 h 10000"/>
                <a:gd name="connsiteX173" fmla="*/ 1968 w 10000"/>
                <a:gd name="connsiteY173" fmla="*/ 7297 h 10000"/>
                <a:gd name="connsiteX174" fmla="*/ 2029 w 10000"/>
                <a:gd name="connsiteY174" fmla="*/ 7322 h 10000"/>
                <a:gd name="connsiteX175" fmla="*/ 2087 w 10000"/>
                <a:gd name="connsiteY175" fmla="*/ 7356 h 10000"/>
                <a:gd name="connsiteX176" fmla="*/ 2160 w 10000"/>
                <a:gd name="connsiteY176" fmla="*/ 7391 h 10000"/>
                <a:gd name="connsiteX177" fmla="*/ 2252 w 10000"/>
                <a:gd name="connsiteY177" fmla="*/ 7424 h 10000"/>
                <a:gd name="connsiteX178" fmla="*/ 2322 w 10000"/>
                <a:gd name="connsiteY178" fmla="*/ 7438 h 10000"/>
                <a:gd name="connsiteX179" fmla="*/ 2413 w 10000"/>
                <a:gd name="connsiteY179" fmla="*/ 7445 h 10000"/>
                <a:gd name="connsiteX180" fmla="*/ 2502 w 10000"/>
                <a:gd name="connsiteY180" fmla="*/ 7452 h 10000"/>
                <a:gd name="connsiteX181" fmla="*/ 2593 w 10000"/>
                <a:gd name="connsiteY181" fmla="*/ 7452 h 10000"/>
                <a:gd name="connsiteX182" fmla="*/ 2663 w 10000"/>
                <a:gd name="connsiteY182" fmla="*/ 7452 h 10000"/>
                <a:gd name="connsiteX183" fmla="*/ 2718 w 10000"/>
                <a:gd name="connsiteY183" fmla="*/ 7458 h 10000"/>
                <a:gd name="connsiteX184" fmla="*/ 2754 w 10000"/>
                <a:gd name="connsiteY184" fmla="*/ 7472 h 10000"/>
                <a:gd name="connsiteX185" fmla="*/ 2785 w 10000"/>
                <a:gd name="connsiteY185" fmla="*/ 7500 h 10000"/>
                <a:gd name="connsiteX186" fmla="*/ 2815 w 10000"/>
                <a:gd name="connsiteY186" fmla="*/ 7531 h 10000"/>
                <a:gd name="connsiteX187" fmla="*/ 2849 w 10000"/>
                <a:gd name="connsiteY187" fmla="*/ 7558 h 10000"/>
                <a:gd name="connsiteX188" fmla="*/ 2885 w 10000"/>
                <a:gd name="connsiteY188" fmla="*/ 7571 h 10000"/>
                <a:gd name="connsiteX189" fmla="*/ 2940 w 10000"/>
                <a:gd name="connsiteY189" fmla="*/ 7578 h 10000"/>
                <a:gd name="connsiteX190" fmla="*/ 3001 w 10000"/>
                <a:gd name="connsiteY190" fmla="*/ 7565 h 10000"/>
                <a:gd name="connsiteX191" fmla="*/ 3053 w 10000"/>
                <a:gd name="connsiteY191" fmla="*/ 7531 h 10000"/>
                <a:gd name="connsiteX192" fmla="*/ 3120 w 10000"/>
                <a:gd name="connsiteY192" fmla="*/ 7472 h 10000"/>
                <a:gd name="connsiteX193" fmla="*/ 3193 w 10000"/>
                <a:gd name="connsiteY193" fmla="*/ 7404 h 10000"/>
                <a:gd name="connsiteX194" fmla="*/ 3269 w 10000"/>
                <a:gd name="connsiteY194" fmla="*/ 7349 h 10000"/>
                <a:gd name="connsiteX195" fmla="*/ 3361 w 10000"/>
                <a:gd name="connsiteY195" fmla="*/ 7300 h 10000"/>
                <a:gd name="connsiteX196" fmla="*/ 3455 w 10000"/>
                <a:gd name="connsiteY196" fmla="*/ 7255 h 10000"/>
                <a:gd name="connsiteX197" fmla="*/ 3547 w 10000"/>
                <a:gd name="connsiteY197" fmla="*/ 7208 h 10000"/>
                <a:gd name="connsiteX198" fmla="*/ 3653 w 10000"/>
                <a:gd name="connsiteY198" fmla="*/ 7153 h 10000"/>
                <a:gd name="connsiteX199" fmla="*/ 3781 w 10000"/>
                <a:gd name="connsiteY199" fmla="*/ 7099 h 10000"/>
                <a:gd name="connsiteX200" fmla="*/ 3906 w 10000"/>
                <a:gd name="connsiteY200" fmla="*/ 7062 h 10000"/>
                <a:gd name="connsiteX201" fmla="*/ 4037 w 10000"/>
                <a:gd name="connsiteY201" fmla="*/ 7035 h 10000"/>
                <a:gd name="connsiteX202" fmla="*/ 4098 w 10000"/>
                <a:gd name="connsiteY202" fmla="*/ 7028 h 10000"/>
                <a:gd name="connsiteX203" fmla="*/ 4135 w 10000"/>
                <a:gd name="connsiteY203" fmla="*/ 7028 h 10000"/>
                <a:gd name="connsiteX204" fmla="*/ 4153 w 10000"/>
                <a:gd name="connsiteY204" fmla="*/ 7035 h 10000"/>
                <a:gd name="connsiteX205" fmla="*/ 4165 w 10000"/>
                <a:gd name="connsiteY205" fmla="*/ 7035 h 10000"/>
                <a:gd name="connsiteX206" fmla="*/ 4177 w 10000"/>
                <a:gd name="connsiteY206" fmla="*/ 7041 h 10000"/>
                <a:gd name="connsiteX207" fmla="*/ 4199 w 10000"/>
                <a:gd name="connsiteY207" fmla="*/ 7041 h 10000"/>
                <a:gd name="connsiteX208" fmla="*/ 4241 w 10000"/>
                <a:gd name="connsiteY208" fmla="*/ 7041 h 10000"/>
                <a:gd name="connsiteX209" fmla="*/ 4321 w 10000"/>
                <a:gd name="connsiteY209" fmla="*/ 7035 h 10000"/>
                <a:gd name="connsiteX210" fmla="*/ 4458 w 10000"/>
                <a:gd name="connsiteY210" fmla="*/ 7021 h 10000"/>
                <a:gd name="connsiteX211" fmla="*/ 4564 w 10000"/>
                <a:gd name="connsiteY211" fmla="*/ 7007 h 10000"/>
                <a:gd name="connsiteX212" fmla="*/ 4650 w 10000"/>
                <a:gd name="connsiteY212" fmla="*/ 6987 h 10000"/>
                <a:gd name="connsiteX213" fmla="*/ 4717 w 10000"/>
                <a:gd name="connsiteY213" fmla="*/ 6967 h 10000"/>
                <a:gd name="connsiteX214" fmla="*/ 4756 w 10000"/>
                <a:gd name="connsiteY214" fmla="*/ 6945 h 10000"/>
                <a:gd name="connsiteX215" fmla="*/ 4787 w 10000"/>
                <a:gd name="connsiteY215" fmla="*/ 6918 h 10000"/>
                <a:gd name="connsiteX216" fmla="*/ 4805 w 10000"/>
                <a:gd name="connsiteY216" fmla="*/ 6883 h 10000"/>
                <a:gd name="connsiteX217" fmla="*/ 4817 w 10000"/>
                <a:gd name="connsiteY217" fmla="*/ 6866 h 10000"/>
                <a:gd name="connsiteX218" fmla="*/ 4842 w 10000"/>
                <a:gd name="connsiteY218" fmla="*/ 6846 h 10000"/>
                <a:gd name="connsiteX219" fmla="*/ 4884 w 10000"/>
                <a:gd name="connsiteY219" fmla="*/ 6826 h 10000"/>
                <a:gd name="connsiteX220" fmla="*/ 4942 w 10000"/>
                <a:gd name="connsiteY220" fmla="*/ 6812 h 10000"/>
                <a:gd name="connsiteX221" fmla="*/ 4997 w 10000"/>
                <a:gd name="connsiteY221" fmla="*/ 6785 h 10000"/>
                <a:gd name="connsiteX222" fmla="*/ 5046 w 10000"/>
                <a:gd name="connsiteY222" fmla="*/ 6744 h 10000"/>
                <a:gd name="connsiteX223" fmla="*/ 5082 w 10000"/>
                <a:gd name="connsiteY223" fmla="*/ 6676 h 10000"/>
                <a:gd name="connsiteX224" fmla="*/ 5101 w 10000"/>
                <a:gd name="connsiteY224" fmla="*/ 6619 h 10000"/>
                <a:gd name="connsiteX225" fmla="*/ 5119 w 10000"/>
                <a:gd name="connsiteY225" fmla="*/ 6563 h 10000"/>
                <a:gd name="connsiteX226" fmla="*/ 5134 w 10000"/>
                <a:gd name="connsiteY226" fmla="*/ 6515 h 10000"/>
                <a:gd name="connsiteX227" fmla="*/ 5171 w 10000"/>
                <a:gd name="connsiteY227" fmla="*/ 6467 h 10000"/>
                <a:gd name="connsiteX228" fmla="*/ 5225 w 10000"/>
                <a:gd name="connsiteY228" fmla="*/ 6423 h 10000"/>
                <a:gd name="connsiteX229" fmla="*/ 5293 w 10000"/>
                <a:gd name="connsiteY229" fmla="*/ 6382 h 10000"/>
                <a:gd name="connsiteX230" fmla="*/ 5338 w 10000"/>
                <a:gd name="connsiteY230" fmla="*/ 6348 h 10000"/>
                <a:gd name="connsiteX231" fmla="*/ 5375 w 10000"/>
                <a:gd name="connsiteY231" fmla="*/ 6327 h 10000"/>
                <a:gd name="connsiteX232" fmla="*/ 5399 w 10000"/>
                <a:gd name="connsiteY232" fmla="*/ 6307 h 10000"/>
                <a:gd name="connsiteX233" fmla="*/ 5424 w 10000"/>
                <a:gd name="connsiteY233" fmla="*/ 6287 h 10000"/>
                <a:gd name="connsiteX234" fmla="*/ 5454 w 10000"/>
                <a:gd name="connsiteY234" fmla="*/ 6266 h 10000"/>
                <a:gd name="connsiteX235" fmla="*/ 5497 w 10000"/>
                <a:gd name="connsiteY235" fmla="*/ 6245 h 10000"/>
                <a:gd name="connsiteX236" fmla="*/ 5536 w 10000"/>
                <a:gd name="connsiteY236" fmla="*/ 6221 h 10000"/>
                <a:gd name="connsiteX237" fmla="*/ 5579 w 10000"/>
                <a:gd name="connsiteY237" fmla="*/ 6187 h 10000"/>
                <a:gd name="connsiteX238" fmla="*/ 5597 w 10000"/>
                <a:gd name="connsiteY238" fmla="*/ 6153 h 10000"/>
                <a:gd name="connsiteX239" fmla="*/ 5597 w 10000"/>
                <a:gd name="connsiteY239" fmla="*/ 6119 h 10000"/>
                <a:gd name="connsiteX240" fmla="*/ 5561 w 10000"/>
                <a:gd name="connsiteY240" fmla="*/ 6065 h 10000"/>
                <a:gd name="connsiteX241" fmla="*/ 5512 w 10000"/>
                <a:gd name="connsiteY241" fmla="*/ 6014 h 10000"/>
                <a:gd name="connsiteX242" fmla="*/ 5466 w 10000"/>
                <a:gd name="connsiteY242" fmla="*/ 5953 h 10000"/>
                <a:gd name="connsiteX243" fmla="*/ 5424 w 10000"/>
                <a:gd name="connsiteY243" fmla="*/ 5890 h 10000"/>
                <a:gd name="connsiteX244" fmla="*/ 5399 w 10000"/>
                <a:gd name="connsiteY244" fmla="*/ 5829 h 10000"/>
                <a:gd name="connsiteX245" fmla="*/ 5399 w 10000"/>
                <a:gd name="connsiteY245" fmla="*/ 5763 h 10000"/>
                <a:gd name="connsiteX246" fmla="*/ 5399 w 10000"/>
                <a:gd name="connsiteY246" fmla="*/ 5667 h 10000"/>
                <a:gd name="connsiteX247" fmla="*/ 5411 w 10000"/>
                <a:gd name="connsiteY247" fmla="*/ 5576 h 10000"/>
                <a:gd name="connsiteX248" fmla="*/ 5430 w 10000"/>
                <a:gd name="connsiteY248" fmla="*/ 5493 h 10000"/>
                <a:gd name="connsiteX249" fmla="*/ 5454 w 10000"/>
                <a:gd name="connsiteY249" fmla="*/ 5424 h 10000"/>
                <a:gd name="connsiteX250" fmla="*/ 5503 w 10000"/>
                <a:gd name="connsiteY250" fmla="*/ 5373 h 10000"/>
                <a:gd name="connsiteX251" fmla="*/ 5555 w 10000"/>
                <a:gd name="connsiteY251" fmla="*/ 5346 h 10000"/>
                <a:gd name="connsiteX252" fmla="*/ 5615 w 10000"/>
                <a:gd name="connsiteY252" fmla="*/ 5333 h 10000"/>
                <a:gd name="connsiteX253" fmla="*/ 5676 w 10000"/>
                <a:gd name="connsiteY253" fmla="*/ 5346 h 10000"/>
                <a:gd name="connsiteX254" fmla="*/ 5740 w 10000"/>
                <a:gd name="connsiteY254" fmla="*/ 5387 h 10000"/>
                <a:gd name="connsiteX255" fmla="*/ 5820 w 10000"/>
                <a:gd name="connsiteY255" fmla="*/ 5418 h 10000"/>
                <a:gd name="connsiteX256" fmla="*/ 5902 w 10000"/>
                <a:gd name="connsiteY256" fmla="*/ 5445 h 10000"/>
                <a:gd name="connsiteX257" fmla="*/ 5981 w 10000"/>
                <a:gd name="connsiteY257" fmla="*/ 5452 h 10000"/>
                <a:gd name="connsiteX258" fmla="*/ 6048 w 10000"/>
                <a:gd name="connsiteY258" fmla="*/ 5445 h 10000"/>
                <a:gd name="connsiteX259" fmla="*/ 6100 w 10000"/>
                <a:gd name="connsiteY259" fmla="*/ 5445 h 10000"/>
                <a:gd name="connsiteX260" fmla="*/ 6155 w 10000"/>
                <a:gd name="connsiteY260" fmla="*/ 5438 h 10000"/>
                <a:gd name="connsiteX261" fmla="*/ 6197 w 10000"/>
                <a:gd name="connsiteY261" fmla="*/ 5424 h 10000"/>
                <a:gd name="connsiteX262" fmla="*/ 6234 w 10000"/>
                <a:gd name="connsiteY262" fmla="*/ 5387 h 10000"/>
                <a:gd name="connsiteX263" fmla="*/ 6271 w 10000"/>
                <a:gd name="connsiteY263" fmla="*/ 5333 h 10000"/>
                <a:gd name="connsiteX264" fmla="*/ 6310 w 10000"/>
                <a:gd name="connsiteY264" fmla="*/ 5265 h 10000"/>
                <a:gd name="connsiteX265" fmla="*/ 6353 w 10000"/>
                <a:gd name="connsiteY265" fmla="*/ 5187 h 10000"/>
                <a:gd name="connsiteX266" fmla="*/ 6402 w 10000"/>
                <a:gd name="connsiteY266" fmla="*/ 5118 h 10000"/>
                <a:gd name="connsiteX267" fmla="*/ 6450 w 10000"/>
                <a:gd name="connsiteY267" fmla="*/ 5064 h 10000"/>
                <a:gd name="connsiteX268" fmla="*/ 6490 w 10000"/>
                <a:gd name="connsiteY268" fmla="*/ 5037 h 10000"/>
                <a:gd name="connsiteX269" fmla="*/ 6539 w 10000"/>
                <a:gd name="connsiteY269" fmla="*/ 5023 h 10000"/>
                <a:gd name="connsiteX270" fmla="*/ 6600 w 10000"/>
                <a:gd name="connsiteY270" fmla="*/ 5016 h 10000"/>
                <a:gd name="connsiteX271" fmla="*/ 6670 w 10000"/>
                <a:gd name="connsiteY271" fmla="*/ 5009 h 10000"/>
                <a:gd name="connsiteX272" fmla="*/ 6743 w 10000"/>
                <a:gd name="connsiteY272" fmla="*/ 5003 h 10000"/>
                <a:gd name="connsiteX273" fmla="*/ 6798 w 10000"/>
                <a:gd name="connsiteY273" fmla="*/ 4996 h 10000"/>
                <a:gd name="connsiteX274" fmla="*/ 6834 w 10000"/>
                <a:gd name="connsiteY274" fmla="*/ 4978 h 10000"/>
                <a:gd name="connsiteX275" fmla="*/ 6868 w 10000"/>
                <a:gd name="connsiteY275" fmla="*/ 4950 h 10000"/>
                <a:gd name="connsiteX276" fmla="*/ 6910 w 10000"/>
                <a:gd name="connsiteY276" fmla="*/ 4902 h 10000"/>
                <a:gd name="connsiteX277" fmla="*/ 6959 w 10000"/>
                <a:gd name="connsiteY277" fmla="*/ 4841 h 10000"/>
                <a:gd name="connsiteX278" fmla="*/ 7002 w 10000"/>
                <a:gd name="connsiteY278" fmla="*/ 4786 h 10000"/>
                <a:gd name="connsiteX279" fmla="*/ 7032 w 10000"/>
                <a:gd name="connsiteY279" fmla="*/ 4742 h 10000"/>
                <a:gd name="connsiteX280" fmla="*/ 7041 w 10000"/>
                <a:gd name="connsiteY280" fmla="*/ 4674 h 10000"/>
                <a:gd name="connsiteX281" fmla="*/ 7054 w 10000"/>
                <a:gd name="connsiteY281" fmla="*/ 4592 h 10000"/>
                <a:gd name="connsiteX282" fmla="*/ 7072 w 10000"/>
                <a:gd name="connsiteY282" fmla="*/ 4521 h 10000"/>
                <a:gd name="connsiteX283" fmla="*/ 7102 w 10000"/>
                <a:gd name="connsiteY283" fmla="*/ 4451 h 10000"/>
                <a:gd name="connsiteX284" fmla="*/ 7163 w 10000"/>
                <a:gd name="connsiteY284" fmla="*/ 4383 h 10000"/>
                <a:gd name="connsiteX285" fmla="*/ 7233 w 10000"/>
                <a:gd name="connsiteY285" fmla="*/ 4326 h 10000"/>
                <a:gd name="connsiteX286" fmla="*/ 7319 w 10000"/>
                <a:gd name="connsiteY286" fmla="*/ 4292 h 10000"/>
                <a:gd name="connsiteX287" fmla="*/ 7361 w 10000"/>
                <a:gd name="connsiteY287" fmla="*/ 4271 h 10000"/>
                <a:gd name="connsiteX288" fmla="*/ 7392 w 10000"/>
                <a:gd name="connsiteY288" fmla="*/ 4244 h 10000"/>
                <a:gd name="connsiteX289" fmla="*/ 7413 w 10000"/>
                <a:gd name="connsiteY289" fmla="*/ 4204 h 10000"/>
                <a:gd name="connsiteX290" fmla="*/ 7444 w 10000"/>
                <a:gd name="connsiteY290" fmla="*/ 4169 h 10000"/>
                <a:gd name="connsiteX291" fmla="*/ 7480 w 10000"/>
                <a:gd name="connsiteY291" fmla="*/ 4142 h 10000"/>
                <a:gd name="connsiteX292" fmla="*/ 7523 w 10000"/>
                <a:gd name="connsiteY292" fmla="*/ 4124 h 10000"/>
                <a:gd name="connsiteX293" fmla="*/ 7578 w 10000"/>
                <a:gd name="connsiteY293" fmla="*/ 4089 h 10000"/>
                <a:gd name="connsiteX294" fmla="*/ 7648 w 10000"/>
                <a:gd name="connsiteY294" fmla="*/ 4048 h 10000"/>
                <a:gd name="connsiteX295" fmla="*/ 7721 w 10000"/>
                <a:gd name="connsiteY295" fmla="*/ 4013 h 10000"/>
                <a:gd name="connsiteX296" fmla="*/ 7797 w 10000"/>
                <a:gd name="connsiteY296" fmla="*/ 3993 h 10000"/>
                <a:gd name="connsiteX297" fmla="*/ 7870 w 10000"/>
                <a:gd name="connsiteY297" fmla="*/ 3986 h 10000"/>
                <a:gd name="connsiteX298" fmla="*/ 7943 w 10000"/>
                <a:gd name="connsiteY298" fmla="*/ 3993 h 10000"/>
                <a:gd name="connsiteX299" fmla="*/ 8007 w 10000"/>
                <a:gd name="connsiteY299" fmla="*/ 4013 h 10000"/>
                <a:gd name="connsiteX300" fmla="*/ 8080 w 10000"/>
                <a:gd name="connsiteY300" fmla="*/ 4027 h 10000"/>
                <a:gd name="connsiteX301" fmla="*/ 8135 w 10000"/>
                <a:gd name="connsiteY301" fmla="*/ 4041 h 10000"/>
                <a:gd name="connsiteX302" fmla="*/ 8181 w 10000"/>
                <a:gd name="connsiteY302" fmla="*/ 4041 h 10000"/>
                <a:gd name="connsiteX303" fmla="*/ 8218 w 10000"/>
                <a:gd name="connsiteY303" fmla="*/ 4020 h 10000"/>
                <a:gd name="connsiteX304" fmla="*/ 8248 w 10000"/>
                <a:gd name="connsiteY304" fmla="*/ 3972 h 10000"/>
                <a:gd name="connsiteX305" fmla="*/ 8266 w 10000"/>
                <a:gd name="connsiteY305" fmla="*/ 3932 h 10000"/>
                <a:gd name="connsiteX306" fmla="*/ 8266 w 10000"/>
                <a:gd name="connsiteY306" fmla="*/ 3887 h 10000"/>
                <a:gd name="connsiteX307" fmla="*/ 8248 w 10000"/>
                <a:gd name="connsiteY307" fmla="*/ 3826 h 10000"/>
                <a:gd name="connsiteX308" fmla="*/ 8211 w 10000"/>
                <a:gd name="connsiteY308" fmla="*/ 3779 h 10000"/>
                <a:gd name="connsiteX309" fmla="*/ 8172 w 10000"/>
                <a:gd name="connsiteY309" fmla="*/ 3717 h 10000"/>
                <a:gd name="connsiteX310" fmla="*/ 8111 w 10000"/>
                <a:gd name="connsiteY310" fmla="*/ 3652 h 10000"/>
                <a:gd name="connsiteX311" fmla="*/ 8056 w 10000"/>
                <a:gd name="connsiteY311" fmla="*/ 3591 h 10000"/>
                <a:gd name="connsiteX312" fmla="*/ 8001 w 10000"/>
                <a:gd name="connsiteY312" fmla="*/ 3536 h 10000"/>
                <a:gd name="connsiteX313" fmla="*/ 7956 w 10000"/>
                <a:gd name="connsiteY313" fmla="*/ 3492 h 10000"/>
                <a:gd name="connsiteX314" fmla="*/ 7846 w 10000"/>
                <a:gd name="connsiteY314" fmla="*/ 3403 h 10000"/>
                <a:gd name="connsiteX315" fmla="*/ 7733 w 10000"/>
                <a:gd name="connsiteY315" fmla="*/ 3361 h 10000"/>
                <a:gd name="connsiteX316" fmla="*/ 7690 w 10000"/>
                <a:gd name="connsiteY316" fmla="*/ 3340 h 10000"/>
                <a:gd name="connsiteX317" fmla="*/ 7648 w 10000"/>
                <a:gd name="connsiteY317" fmla="*/ 3313 h 10000"/>
                <a:gd name="connsiteX318" fmla="*/ 7611 w 10000"/>
                <a:gd name="connsiteY318" fmla="*/ 3300 h 10000"/>
                <a:gd name="connsiteX319" fmla="*/ 7572 w 10000"/>
                <a:gd name="connsiteY319" fmla="*/ 3293 h 10000"/>
                <a:gd name="connsiteX320" fmla="*/ 7523 w 10000"/>
                <a:gd name="connsiteY320" fmla="*/ 3313 h 10000"/>
                <a:gd name="connsiteX321" fmla="*/ 7474 w 10000"/>
                <a:gd name="connsiteY321" fmla="*/ 3368 h 10000"/>
                <a:gd name="connsiteX322" fmla="*/ 7431 w 10000"/>
                <a:gd name="connsiteY322" fmla="*/ 3431 h 10000"/>
                <a:gd name="connsiteX323" fmla="*/ 7392 w 10000"/>
                <a:gd name="connsiteY323" fmla="*/ 3485 h 10000"/>
                <a:gd name="connsiteX324" fmla="*/ 7337 w 10000"/>
                <a:gd name="connsiteY324" fmla="*/ 3522 h 10000"/>
                <a:gd name="connsiteX325" fmla="*/ 7294 w 10000"/>
                <a:gd name="connsiteY325" fmla="*/ 3529 h 10000"/>
                <a:gd name="connsiteX326" fmla="*/ 7239 w 10000"/>
                <a:gd name="connsiteY326" fmla="*/ 3516 h 10000"/>
                <a:gd name="connsiteX327" fmla="*/ 7182 w 10000"/>
                <a:gd name="connsiteY327" fmla="*/ 3499 h 10000"/>
                <a:gd name="connsiteX328" fmla="*/ 7121 w 10000"/>
                <a:gd name="connsiteY328" fmla="*/ 3471 h 10000"/>
                <a:gd name="connsiteX329" fmla="*/ 7060 w 10000"/>
                <a:gd name="connsiteY329" fmla="*/ 3458 h 10000"/>
                <a:gd name="connsiteX330" fmla="*/ 7020 w 10000"/>
                <a:gd name="connsiteY330" fmla="*/ 3465 h 10000"/>
                <a:gd name="connsiteX331" fmla="*/ 6984 w 10000"/>
                <a:gd name="connsiteY331" fmla="*/ 3492 h 10000"/>
                <a:gd name="connsiteX332" fmla="*/ 6953 w 10000"/>
                <a:gd name="connsiteY332" fmla="*/ 3529 h 10000"/>
                <a:gd name="connsiteX333" fmla="*/ 6923 w 10000"/>
                <a:gd name="connsiteY333" fmla="*/ 3578 h 10000"/>
                <a:gd name="connsiteX334" fmla="*/ 6886 w 10000"/>
                <a:gd name="connsiteY334" fmla="*/ 3618 h 10000"/>
                <a:gd name="connsiteX335" fmla="*/ 6849 w 10000"/>
                <a:gd name="connsiteY335" fmla="*/ 3645 h 10000"/>
                <a:gd name="connsiteX336" fmla="*/ 6810 w 10000"/>
                <a:gd name="connsiteY336" fmla="*/ 3645 h 10000"/>
                <a:gd name="connsiteX337" fmla="*/ 6737 w 10000"/>
                <a:gd name="connsiteY337" fmla="*/ 3605 h 10000"/>
                <a:gd name="connsiteX338" fmla="*/ 6670 w 10000"/>
                <a:gd name="connsiteY338" fmla="*/ 3557 h 10000"/>
                <a:gd name="connsiteX339" fmla="*/ 6624 w 10000"/>
                <a:gd name="connsiteY339" fmla="*/ 3499 h 10000"/>
                <a:gd name="connsiteX340" fmla="*/ 6606 w 10000"/>
                <a:gd name="connsiteY340" fmla="*/ 3431 h 10000"/>
                <a:gd name="connsiteX341" fmla="*/ 6612 w 10000"/>
                <a:gd name="connsiteY341" fmla="*/ 3381 h 10000"/>
                <a:gd name="connsiteX342" fmla="*/ 6636 w 10000"/>
                <a:gd name="connsiteY342" fmla="*/ 3354 h 10000"/>
                <a:gd name="connsiteX343" fmla="*/ 6658 w 10000"/>
                <a:gd name="connsiteY343" fmla="*/ 3320 h 10000"/>
                <a:gd name="connsiteX344" fmla="*/ 6682 w 10000"/>
                <a:gd name="connsiteY344" fmla="*/ 3286 h 10000"/>
                <a:gd name="connsiteX345" fmla="*/ 6694 w 10000"/>
                <a:gd name="connsiteY345" fmla="*/ 3229 h 10000"/>
                <a:gd name="connsiteX346" fmla="*/ 6700 w 10000"/>
                <a:gd name="connsiteY346" fmla="*/ 3127 h 10000"/>
                <a:gd name="connsiteX347" fmla="*/ 6706 w 10000"/>
                <a:gd name="connsiteY347" fmla="*/ 3013 h 10000"/>
                <a:gd name="connsiteX348" fmla="*/ 6725 w 10000"/>
                <a:gd name="connsiteY348" fmla="*/ 2897 h 10000"/>
                <a:gd name="connsiteX349" fmla="*/ 6755 w 10000"/>
                <a:gd name="connsiteY349" fmla="*/ 2799 h 10000"/>
                <a:gd name="connsiteX350" fmla="*/ 6792 w 10000"/>
                <a:gd name="connsiteY350" fmla="*/ 2704 h 10000"/>
                <a:gd name="connsiteX351" fmla="*/ 6822 w 10000"/>
                <a:gd name="connsiteY351" fmla="*/ 2604 h 10000"/>
                <a:gd name="connsiteX352" fmla="*/ 6849 w 10000"/>
                <a:gd name="connsiteY352" fmla="*/ 2508 h 10000"/>
                <a:gd name="connsiteX353" fmla="*/ 6868 w 10000"/>
                <a:gd name="connsiteY353" fmla="*/ 2442 h 10000"/>
                <a:gd name="connsiteX354" fmla="*/ 6892 w 10000"/>
                <a:gd name="connsiteY354" fmla="*/ 2395 h 10000"/>
                <a:gd name="connsiteX355" fmla="*/ 6935 w 10000"/>
                <a:gd name="connsiteY355" fmla="*/ 2367 h 10000"/>
                <a:gd name="connsiteX356" fmla="*/ 6996 w 10000"/>
                <a:gd name="connsiteY356" fmla="*/ 2361 h 10000"/>
                <a:gd name="connsiteX357" fmla="*/ 7060 w 10000"/>
                <a:gd name="connsiteY357" fmla="*/ 2367 h 10000"/>
                <a:gd name="connsiteX358" fmla="*/ 7102 w 10000"/>
                <a:gd name="connsiteY358" fmla="*/ 2388 h 10000"/>
                <a:gd name="connsiteX359" fmla="*/ 7157 w 10000"/>
                <a:gd name="connsiteY359" fmla="*/ 2408 h 10000"/>
                <a:gd name="connsiteX360" fmla="*/ 7206 w 10000"/>
                <a:gd name="connsiteY360" fmla="*/ 2435 h 10000"/>
                <a:gd name="connsiteX361" fmla="*/ 7252 w 10000"/>
                <a:gd name="connsiteY361" fmla="*/ 2445 h 10000"/>
                <a:gd name="connsiteX362" fmla="*/ 7294 w 10000"/>
                <a:gd name="connsiteY362" fmla="*/ 2445 h 10000"/>
                <a:gd name="connsiteX363" fmla="*/ 7331 w 10000"/>
                <a:gd name="connsiteY363" fmla="*/ 2422 h 10000"/>
                <a:gd name="connsiteX364" fmla="*/ 7386 w 10000"/>
                <a:gd name="connsiteY364" fmla="*/ 2333 h 10000"/>
                <a:gd name="connsiteX365" fmla="*/ 7444 w 10000"/>
                <a:gd name="connsiteY365" fmla="*/ 2237 h 10000"/>
                <a:gd name="connsiteX366" fmla="*/ 7505 w 10000"/>
                <a:gd name="connsiteY366" fmla="*/ 2153 h 10000"/>
                <a:gd name="connsiteX367" fmla="*/ 7547 w 10000"/>
                <a:gd name="connsiteY367" fmla="*/ 2118 h 10000"/>
                <a:gd name="connsiteX368" fmla="*/ 7596 w 10000"/>
                <a:gd name="connsiteY368" fmla="*/ 2104 h 10000"/>
                <a:gd name="connsiteX369" fmla="*/ 7636 w 10000"/>
                <a:gd name="connsiteY369" fmla="*/ 2097 h 10000"/>
                <a:gd name="connsiteX370" fmla="*/ 7684 w 10000"/>
                <a:gd name="connsiteY370" fmla="*/ 2084 h 10000"/>
                <a:gd name="connsiteX371" fmla="*/ 7721 w 10000"/>
                <a:gd name="connsiteY371" fmla="*/ 2057 h 10000"/>
                <a:gd name="connsiteX372" fmla="*/ 7739 w 10000"/>
                <a:gd name="connsiteY372" fmla="*/ 2019 h 10000"/>
                <a:gd name="connsiteX373" fmla="*/ 7745 w 10000"/>
                <a:gd name="connsiteY373" fmla="*/ 1965 h 10000"/>
                <a:gd name="connsiteX374" fmla="*/ 7733 w 10000"/>
                <a:gd name="connsiteY374" fmla="*/ 1903 h 10000"/>
                <a:gd name="connsiteX375" fmla="*/ 7721 w 10000"/>
                <a:gd name="connsiteY375" fmla="*/ 1848 h 10000"/>
                <a:gd name="connsiteX376" fmla="*/ 7709 w 10000"/>
                <a:gd name="connsiteY376" fmla="*/ 1804 h 10000"/>
                <a:gd name="connsiteX377" fmla="*/ 7715 w 10000"/>
                <a:gd name="connsiteY377" fmla="*/ 1756 h 10000"/>
                <a:gd name="connsiteX378" fmla="*/ 7727 w 10000"/>
                <a:gd name="connsiteY378" fmla="*/ 1702 h 10000"/>
                <a:gd name="connsiteX379" fmla="*/ 7745 w 10000"/>
                <a:gd name="connsiteY379" fmla="*/ 1633 h 10000"/>
                <a:gd name="connsiteX380" fmla="*/ 7770 w 10000"/>
                <a:gd name="connsiteY380" fmla="*/ 1561 h 10000"/>
                <a:gd name="connsiteX381" fmla="*/ 7788 w 10000"/>
                <a:gd name="connsiteY381" fmla="*/ 1500 h 10000"/>
                <a:gd name="connsiteX382" fmla="*/ 7803 w 10000"/>
                <a:gd name="connsiteY382" fmla="*/ 1445 h 10000"/>
                <a:gd name="connsiteX383" fmla="*/ 7821 w 10000"/>
                <a:gd name="connsiteY383" fmla="*/ 1354 h 10000"/>
                <a:gd name="connsiteX384" fmla="*/ 7834 w 10000"/>
                <a:gd name="connsiteY384" fmla="*/ 1252 h 10000"/>
                <a:gd name="connsiteX385" fmla="*/ 7858 w 10000"/>
                <a:gd name="connsiteY385" fmla="*/ 1145 h 10000"/>
                <a:gd name="connsiteX386" fmla="*/ 7931 w 10000"/>
                <a:gd name="connsiteY386" fmla="*/ 3050 h 10000"/>
                <a:gd name="connsiteX387" fmla="*/ 8217 w 10000"/>
                <a:gd name="connsiteY387" fmla="*/ 4065 h 10000"/>
                <a:gd name="connsiteX388" fmla="*/ 7962 w 10000"/>
                <a:gd name="connsiteY388" fmla="*/ 3637 h 10000"/>
                <a:gd name="connsiteX389" fmla="*/ 8096 w 10000"/>
                <a:gd name="connsiteY389" fmla="*/ 3924 h 10000"/>
                <a:gd name="connsiteX390" fmla="*/ 7914 w 10000"/>
                <a:gd name="connsiteY390" fmla="*/ 3690 h 10000"/>
                <a:gd name="connsiteX391" fmla="*/ 7288 w 10000"/>
                <a:gd name="connsiteY391" fmla="*/ 4022 h 10000"/>
                <a:gd name="connsiteX392" fmla="*/ 8185 w 10000"/>
                <a:gd name="connsiteY392" fmla="*/ 3443 h 10000"/>
                <a:gd name="connsiteX393" fmla="*/ 8026 w 10000"/>
                <a:gd name="connsiteY393" fmla="*/ 3000 h 10000"/>
                <a:gd name="connsiteX394" fmla="*/ 8136 w 10000"/>
                <a:gd name="connsiteY394" fmla="*/ 3409 h 10000"/>
                <a:gd name="connsiteX395" fmla="*/ 8185 w 10000"/>
                <a:gd name="connsiteY395" fmla="*/ 3465 h 10000"/>
                <a:gd name="connsiteX396" fmla="*/ 8130 w 10000"/>
                <a:gd name="connsiteY396" fmla="*/ 3449 h 10000"/>
                <a:gd name="connsiteX397" fmla="*/ 8062 w 10000"/>
                <a:gd name="connsiteY397" fmla="*/ 3245 h 10000"/>
                <a:gd name="connsiteX398" fmla="*/ 8593 w 10000"/>
                <a:gd name="connsiteY398" fmla="*/ 2935 h 10000"/>
                <a:gd name="connsiteX399" fmla="*/ 7968 w 10000"/>
                <a:gd name="connsiteY399" fmla="*/ 3511 h 10000"/>
                <a:gd name="connsiteX400" fmla="*/ 8156 w 10000"/>
                <a:gd name="connsiteY400" fmla="*/ 3911 h 10000"/>
                <a:gd name="connsiteX401" fmla="*/ 8230 w 10000"/>
                <a:gd name="connsiteY401" fmla="*/ 3401 h 10000"/>
                <a:gd name="connsiteX402" fmla="*/ 7699 w 10000"/>
                <a:gd name="connsiteY402" fmla="*/ 3808 h 10000"/>
                <a:gd name="connsiteX403" fmla="*/ 7876 w 10000"/>
                <a:gd name="connsiteY403" fmla="*/ 3487 h 10000"/>
                <a:gd name="connsiteX404" fmla="*/ 7953 w 10000"/>
                <a:gd name="connsiteY404" fmla="*/ 3153 h 10000"/>
                <a:gd name="connsiteX405" fmla="*/ 8038 w 10000"/>
                <a:gd name="connsiteY405" fmla="*/ 3518 h 10000"/>
                <a:gd name="connsiteX406" fmla="*/ 7702 w 10000"/>
                <a:gd name="connsiteY406" fmla="*/ 3345 h 10000"/>
                <a:gd name="connsiteX407" fmla="*/ 7874 w 10000"/>
                <a:gd name="connsiteY407" fmla="*/ 2847 h 10000"/>
                <a:gd name="connsiteX408" fmla="*/ 8374 w 10000"/>
                <a:gd name="connsiteY408" fmla="*/ 3607 h 10000"/>
                <a:gd name="connsiteX409" fmla="*/ 8105 w 10000"/>
                <a:gd name="connsiteY409" fmla="*/ 3405 h 10000"/>
                <a:gd name="connsiteX0" fmla="*/ 7776 w 10000"/>
                <a:gd name="connsiteY0" fmla="*/ 298 h 9974"/>
                <a:gd name="connsiteX1" fmla="*/ 7782 w 10000"/>
                <a:gd name="connsiteY1" fmla="*/ 285 h 9974"/>
                <a:gd name="connsiteX2" fmla="*/ 7797 w 10000"/>
                <a:gd name="connsiteY2" fmla="*/ 251 h 9974"/>
                <a:gd name="connsiteX3" fmla="*/ 7828 w 10000"/>
                <a:gd name="connsiteY3" fmla="*/ 203 h 9974"/>
                <a:gd name="connsiteX4" fmla="*/ 7858 w 10000"/>
                <a:gd name="connsiteY4" fmla="*/ 155 h 9974"/>
                <a:gd name="connsiteX5" fmla="*/ 7888 w 10000"/>
                <a:gd name="connsiteY5" fmla="*/ 93 h 9974"/>
                <a:gd name="connsiteX6" fmla="*/ 7925 w 10000"/>
                <a:gd name="connsiteY6" fmla="*/ 49 h 9974"/>
                <a:gd name="connsiteX7" fmla="*/ 7949 w 10000"/>
                <a:gd name="connsiteY7" fmla="*/ 1 h 9974"/>
                <a:gd name="connsiteX8" fmla="*/ 7809 w 10000"/>
                <a:gd name="connsiteY8" fmla="*/ 2990 h 9974"/>
                <a:gd name="connsiteX9" fmla="*/ 8336 w 10000"/>
                <a:gd name="connsiteY9" fmla="*/ 3553 h 9974"/>
                <a:gd name="connsiteX10" fmla="*/ 7172 w 10000"/>
                <a:gd name="connsiteY10" fmla="*/ 2876 h 9974"/>
                <a:gd name="connsiteX11" fmla="*/ 8318 w 10000"/>
                <a:gd name="connsiteY11" fmla="*/ 3912 h 9974"/>
                <a:gd name="connsiteX12" fmla="*/ 8409 w 10000"/>
                <a:gd name="connsiteY12" fmla="*/ 3511 h 9974"/>
                <a:gd name="connsiteX13" fmla="*/ 8264 w 10000"/>
                <a:gd name="connsiteY13" fmla="*/ 3184 h 9974"/>
                <a:gd name="connsiteX14" fmla="*/ 8930 w 10000"/>
                <a:gd name="connsiteY14" fmla="*/ 3421 h 9974"/>
                <a:gd name="connsiteX15" fmla="*/ 8610 w 10000"/>
                <a:gd name="connsiteY15" fmla="*/ 3083 h 9974"/>
                <a:gd name="connsiteX16" fmla="*/ 9068 w 10000"/>
                <a:gd name="connsiteY16" fmla="*/ 3832 h 9974"/>
                <a:gd name="connsiteX17" fmla="*/ 8403 w 10000"/>
                <a:gd name="connsiteY17" fmla="*/ 3547 h 9974"/>
                <a:gd name="connsiteX18" fmla="*/ 8971 w 10000"/>
                <a:gd name="connsiteY18" fmla="*/ 3210 h 9974"/>
                <a:gd name="connsiteX19" fmla="*/ 8900 w 10000"/>
                <a:gd name="connsiteY19" fmla="*/ 2891 h 9974"/>
                <a:gd name="connsiteX20" fmla="*/ 8803 w 10000"/>
                <a:gd name="connsiteY20" fmla="*/ 3252 h 9974"/>
                <a:gd name="connsiteX21" fmla="*/ 8830 w 10000"/>
                <a:gd name="connsiteY21" fmla="*/ 3017 h 9974"/>
                <a:gd name="connsiteX22" fmla="*/ 9214 w 10000"/>
                <a:gd name="connsiteY22" fmla="*/ 3563 h 9974"/>
                <a:gd name="connsiteX23" fmla="*/ 9254 w 10000"/>
                <a:gd name="connsiteY23" fmla="*/ 2251 h 9974"/>
                <a:gd name="connsiteX24" fmla="*/ 9418 w 10000"/>
                <a:gd name="connsiteY24" fmla="*/ 2394 h 9974"/>
                <a:gd name="connsiteX25" fmla="*/ 8903 w 10000"/>
                <a:gd name="connsiteY25" fmla="*/ 2645 h 9974"/>
                <a:gd name="connsiteX26" fmla="*/ 9298 w 10000"/>
                <a:gd name="connsiteY26" fmla="*/ 2587 h 9974"/>
                <a:gd name="connsiteX27" fmla="*/ 9241 w 10000"/>
                <a:gd name="connsiteY27" fmla="*/ 2470 h 9974"/>
                <a:gd name="connsiteX28" fmla="*/ 9753 w 10000"/>
                <a:gd name="connsiteY28" fmla="*/ 1614 h 9974"/>
                <a:gd name="connsiteX29" fmla="*/ 9845 w 10000"/>
                <a:gd name="connsiteY29" fmla="*/ 2010 h 9974"/>
                <a:gd name="connsiteX30" fmla="*/ 9747 w 10000"/>
                <a:gd name="connsiteY30" fmla="*/ 2065 h 9974"/>
                <a:gd name="connsiteX31" fmla="*/ 9723 w 10000"/>
                <a:gd name="connsiteY31" fmla="*/ 2301 h 9974"/>
                <a:gd name="connsiteX32" fmla="*/ 9567 w 10000"/>
                <a:gd name="connsiteY32" fmla="*/ 2488 h 9974"/>
                <a:gd name="connsiteX33" fmla="*/ 9400 w 10000"/>
                <a:gd name="connsiteY33" fmla="*/ 2865 h 9974"/>
                <a:gd name="connsiteX34" fmla="*/ 9147 w 10000"/>
                <a:gd name="connsiteY34" fmla="*/ 3175 h 9974"/>
                <a:gd name="connsiteX35" fmla="*/ 9101 w 10000"/>
                <a:gd name="connsiteY35" fmla="*/ 3335 h 9974"/>
                <a:gd name="connsiteX36" fmla="*/ 9269 w 10000"/>
                <a:gd name="connsiteY36" fmla="*/ 3538 h 9974"/>
                <a:gd name="connsiteX37" fmla="*/ 9394 w 10000"/>
                <a:gd name="connsiteY37" fmla="*/ 3732 h 9974"/>
                <a:gd name="connsiteX38" fmla="*/ 9357 w 10000"/>
                <a:gd name="connsiteY38" fmla="*/ 4008 h 9974"/>
                <a:gd name="connsiteX39" fmla="*/ 9381 w 10000"/>
                <a:gd name="connsiteY39" fmla="*/ 4232 h 9974"/>
                <a:gd name="connsiteX40" fmla="*/ 9232 w 10000"/>
                <a:gd name="connsiteY40" fmla="*/ 4156 h 9974"/>
                <a:gd name="connsiteX41" fmla="*/ 9183 w 10000"/>
                <a:gd name="connsiteY41" fmla="*/ 4225 h 9974"/>
                <a:gd name="connsiteX42" fmla="*/ 9052 w 10000"/>
                <a:gd name="connsiteY42" fmla="*/ 4178 h 9974"/>
                <a:gd name="connsiteX43" fmla="*/ 8979 w 10000"/>
                <a:gd name="connsiteY43" fmla="*/ 4364 h 9974"/>
                <a:gd name="connsiteX44" fmla="*/ 9107 w 10000"/>
                <a:gd name="connsiteY44" fmla="*/ 4391 h 9974"/>
                <a:gd name="connsiteX45" fmla="*/ 9232 w 10000"/>
                <a:gd name="connsiteY45" fmla="*/ 4580 h 9974"/>
                <a:gd name="connsiteX46" fmla="*/ 9214 w 10000"/>
                <a:gd name="connsiteY46" fmla="*/ 4863 h 9974"/>
                <a:gd name="connsiteX47" fmla="*/ 9321 w 10000"/>
                <a:gd name="connsiteY47" fmla="*/ 5031 h 9974"/>
                <a:gd name="connsiteX48" fmla="*/ 9327 w 10000"/>
                <a:gd name="connsiteY48" fmla="*/ 5133 h 9974"/>
                <a:gd name="connsiteX49" fmla="*/ 9418 w 10000"/>
                <a:gd name="connsiteY49" fmla="*/ 5154 h 9974"/>
                <a:gd name="connsiteX50" fmla="*/ 9659 w 10000"/>
                <a:gd name="connsiteY50" fmla="*/ 4944 h 9974"/>
                <a:gd name="connsiteX51" fmla="*/ 9778 w 10000"/>
                <a:gd name="connsiteY51" fmla="*/ 5171 h 9974"/>
                <a:gd name="connsiteX52" fmla="*/ 9884 w 10000"/>
                <a:gd name="connsiteY52" fmla="*/ 5398 h 9974"/>
                <a:gd name="connsiteX53" fmla="*/ 10000 w 10000"/>
                <a:gd name="connsiteY53" fmla="*/ 5474 h 9974"/>
                <a:gd name="connsiteX54" fmla="*/ 10000 w 10000"/>
                <a:gd name="connsiteY54" fmla="*/ 5635 h 9974"/>
                <a:gd name="connsiteX55" fmla="*/ 9869 w 10000"/>
                <a:gd name="connsiteY55" fmla="*/ 5810 h 9974"/>
                <a:gd name="connsiteX56" fmla="*/ 9717 w 10000"/>
                <a:gd name="connsiteY56" fmla="*/ 5974 h 9974"/>
                <a:gd name="connsiteX57" fmla="*/ 9561 w 10000"/>
                <a:gd name="connsiteY57" fmla="*/ 5941 h 9974"/>
                <a:gd name="connsiteX58" fmla="*/ 9549 w 10000"/>
                <a:gd name="connsiteY58" fmla="*/ 6066 h 9974"/>
                <a:gd name="connsiteX59" fmla="*/ 9449 w 10000"/>
                <a:gd name="connsiteY59" fmla="*/ 6120 h 9974"/>
                <a:gd name="connsiteX60" fmla="*/ 9238 w 10000"/>
                <a:gd name="connsiteY60" fmla="*/ 6188 h 9974"/>
                <a:gd name="connsiteX61" fmla="*/ 9083 w 10000"/>
                <a:gd name="connsiteY61" fmla="*/ 6389 h 9974"/>
                <a:gd name="connsiteX62" fmla="*/ 8921 w 10000"/>
                <a:gd name="connsiteY62" fmla="*/ 6537 h 9974"/>
                <a:gd name="connsiteX63" fmla="*/ 8787 w 10000"/>
                <a:gd name="connsiteY63" fmla="*/ 6779 h 9974"/>
                <a:gd name="connsiteX64" fmla="*/ 8650 w 10000"/>
                <a:gd name="connsiteY64" fmla="*/ 6558 h 9974"/>
                <a:gd name="connsiteX65" fmla="*/ 8525 w 10000"/>
                <a:gd name="connsiteY65" fmla="*/ 6455 h 9974"/>
                <a:gd name="connsiteX66" fmla="*/ 8434 w 10000"/>
                <a:gd name="connsiteY66" fmla="*/ 6551 h 9974"/>
                <a:gd name="connsiteX67" fmla="*/ 8495 w 10000"/>
                <a:gd name="connsiteY67" fmla="*/ 6627 h 9974"/>
                <a:gd name="connsiteX68" fmla="*/ 8495 w 10000"/>
                <a:gd name="connsiteY68" fmla="*/ 6847 h 9974"/>
                <a:gd name="connsiteX69" fmla="*/ 8565 w 10000"/>
                <a:gd name="connsiteY69" fmla="*/ 7036 h 9974"/>
                <a:gd name="connsiteX70" fmla="*/ 8464 w 10000"/>
                <a:gd name="connsiteY70" fmla="*/ 7216 h 9974"/>
                <a:gd name="connsiteX71" fmla="*/ 8440 w 10000"/>
                <a:gd name="connsiteY71" fmla="*/ 7141 h 9974"/>
                <a:gd name="connsiteX72" fmla="*/ 8236 w 10000"/>
                <a:gd name="connsiteY72" fmla="*/ 7134 h 9974"/>
                <a:gd name="connsiteX73" fmla="*/ 8093 w 10000"/>
                <a:gd name="connsiteY73" fmla="*/ 6988 h 9974"/>
                <a:gd name="connsiteX74" fmla="*/ 8044 w 10000"/>
                <a:gd name="connsiteY74" fmla="*/ 6779 h 9974"/>
                <a:gd name="connsiteX75" fmla="*/ 7943 w 10000"/>
                <a:gd name="connsiteY75" fmla="*/ 6640 h 9974"/>
                <a:gd name="connsiteX76" fmla="*/ 7864 w 10000"/>
                <a:gd name="connsiteY76" fmla="*/ 6482 h 9974"/>
                <a:gd name="connsiteX77" fmla="*/ 7788 w 10000"/>
                <a:gd name="connsiteY77" fmla="*/ 6435 h 9974"/>
                <a:gd name="connsiteX78" fmla="*/ 7727 w 10000"/>
                <a:gd name="connsiteY78" fmla="*/ 6537 h 9974"/>
                <a:gd name="connsiteX79" fmla="*/ 7636 w 10000"/>
                <a:gd name="connsiteY79" fmla="*/ 6544 h 9974"/>
                <a:gd name="connsiteX80" fmla="*/ 7523 w 10000"/>
                <a:gd name="connsiteY80" fmla="*/ 6627 h 9974"/>
                <a:gd name="connsiteX81" fmla="*/ 7553 w 10000"/>
                <a:gd name="connsiteY81" fmla="*/ 6857 h 9974"/>
                <a:gd name="connsiteX82" fmla="*/ 7438 w 10000"/>
                <a:gd name="connsiteY82" fmla="*/ 6906 h 9974"/>
                <a:gd name="connsiteX83" fmla="*/ 7355 w 10000"/>
                <a:gd name="connsiteY83" fmla="*/ 6872 h 9974"/>
                <a:gd name="connsiteX84" fmla="*/ 7270 w 10000"/>
                <a:gd name="connsiteY84" fmla="*/ 6995 h 9974"/>
                <a:gd name="connsiteX85" fmla="*/ 7151 w 10000"/>
                <a:gd name="connsiteY85" fmla="*/ 6988 h 9974"/>
                <a:gd name="connsiteX86" fmla="*/ 6996 w 10000"/>
                <a:gd name="connsiteY86" fmla="*/ 7175 h 9974"/>
                <a:gd name="connsiteX87" fmla="*/ 6849 w 10000"/>
                <a:gd name="connsiteY87" fmla="*/ 7188 h 9974"/>
                <a:gd name="connsiteX88" fmla="*/ 6798 w 10000"/>
                <a:gd name="connsiteY88" fmla="*/ 6926 h 9974"/>
                <a:gd name="connsiteX89" fmla="*/ 6651 w 10000"/>
                <a:gd name="connsiteY89" fmla="*/ 6913 h 9974"/>
                <a:gd name="connsiteX90" fmla="*/ 6575 w 10000"/>
                <a:gd name="connsiteY90" fmla="*/ 7056 h 9974"/>
                <a:gd name="connsiteX91" fmla="*/ 6557 w 10000"/>
                <a:gd name="connsiteY91" fmla="*/ 7222 h 9974"/>
                <a:gd name="connsiteX92" fmla="*/ 6459 w 10000"/>
                <a:gd name="connsiteY92" fmla="*/ 7358 h 9974"/>
                <a:gd name="connsiteX93" fmla="*/ 6496 w 10000"/>
                <a:gd name="connsiteY93" fmla="*/ 7498 h 9974"/>
                <a:gd name="connsiteX94" fmla="*/ 6450 w 10000"/>
                <a:gd name="connsiteY94" fmla="*/ 7579 h 9974"/>
                <a:gd name="connsiteX95" fmla="*/ 6658 w 10000"/>
                <a:gd name="connsiteY95" fmla="*/ 7877 h 9974"/>
                <a:gd name="connsiteX96" fmla="*/ 6322 w 10000"/>
                <a:gd name="connsiteY96" fmla="*/ 8023 h 9974"/>
                <a:gd name="connsiteX97" fmla="*/ 6137 w 10000"/>
                <a:gd name="connsiteY97" fmla="*/ 8023 h 9974"/>
                <a:gd name="connsiteX98" fmla="*/ 5874 w 10000"/>
                <a:gd name="connsiteY98" fmla="*/ 8130 h 9974"/>
                <a:gd name="connsiteX99" fmla="*/ 5728 w 10000"/>
                <a:gd name="connsiteY99" fmla="*/ 8535 h 9974"/>
                <a:gd name="connsiteX100" fmla="*/ 5491 w 10000"/>
                <a:gd name="connsiteY100" fmla="*/ 8634 h 9974"/>
                <a:gd name="connsiteX101" fmla="*/ 5381 w 10000"/>
                <a:gd name="connsiteY101" fmla="*/ 8580 h 9974"/>
                <a:gd name="connsiteX102" fmla="*/ 5274 w 10000"/>
                <a:gd name="connsiteY102" fmla="*/ 8782 h 9974"/>
                <a:gd name="connsiteX103" fmla="*/ 5101 w 10000"/>
                <a:gd name="connsiteY103" fmla="*/ 8715 h 9974"/>
                <a:gd name="connsiteX104" fmla="*/ 4939 w 10000"/>
                <a:gd name="connsiteY104" fmla="*/ 8918 h 9974"/>
                <a:gd name="connsiteX105" fmla="*/ 4878 w 10000"/>
                <a:gd name="connsiteY105" fmla="*/ 9192 h 9974"/>
                <a:gd name="connsiteX106" fmla="*/ 4576 w 10000"/>
                <a:gd name="connsiteY106" fmla="*/ 9650 h 9974"/>
                <a:gd name="connsiteX107" fmla="*/ 4445 w 10000"/>
                <a:gd name="connsiteY107" fmla="*/ 9773 h 9974"/>
                <a:gd name="connsiteX108" fmla="*/ 4357 w 10000"/>
                <a:gd name="connsiteY108" fmla="*/ 9677 h 9974"/>
                <a:gd name="connsiteX109" fmla="*/ 4080 w 10000"/>
                <a:gd name="connsiteY109" fmla="*/ 9731 h 9974"/>
                <a:gd name="connsiteX110" fmla="*/ 3955 w 10000"/>
                <a:gd name="connsiteY110" fmla="*/ 9550 h 9974"/>
                <a:gd name="connsiteX111" fmla="*/ 3775 w 10000"/>
                <a:gd name="connsiteY111" fmla="*/ 9543 h 9974"/>
                <a:gd name="connsiteX112" fmla="*/ 3641 w 10000"/>
                <a:gd name="connsiteY112" fmla="*/ 9407 h 9974"/>
                <a:gd name="connsiteX113" fmla="*/ 3757 w 10000"/>
                <a:gd name="connsiteY113" fmla="*/ 9155 h 9974"/>
                <a:gd name="connsiteX114" fmla="*/ 3803 w 10000"/>
                <a:gd name="connsiteY114" fmla="*/ 8990 h 9974"/>
                <a:gd name="connsiteX115" fmla="*/ 3702 w 10000"/>
                <a:gd name="connsiteY115" fmla="*/ 8830 h 9974"/>
                <a:gd name="connsiteX116" fmla="*/ 3504 w 10000"/>
                <a:gd name="connsiteY116" fmla="*/ 8891 h 9974"/>
                <a:gd name="connsiteX117" fmla="*/ 3397 w 10000"/>
                <a:gd name="connsiteY117" fmla="*/ 9161 h 9974"/>
                <a:gd name="connsiteX118" fmla="*/ 3355 w 10000"/>
                <a:gd name="connsiteY118" fmla="*/ 9629 h 9974"/>
                <a:gd name="connsiteX119" fmla="*/ 3205 w 10000"/>
                <a:gd name="connsiteY119" fmla="*/ 9818 h 9974"/>
                <a:gd name="connsiteX120" fmla="*/ 2861 w 10000"/>
                <a:gd name="connsiteY120" fmla="*/ 9974 h 9974"/>
                <a:gd name="connsiteX121" fmla="*/ 2648 w 10000"/>
                <a:gd name="connsiteY121" fmla="*/ 9954 h 9974"/>
                <a:gd name="connsiteX122" fmla="*/ 2468 w 10000"/>
                <a:gd name="connsiteY122" fmla="*/ 9766 h 9974"/>
                <a:gd name="connsiteX123" fmla="*/ 2489 w 10000"/>
                <a:gd name="connsiteY123" fmla="*/ 9455 h 9974"/>
                <a:gd name="connsiteX124" fmla="*/ 2663 w 10000"/>
                <a:gd name="connsiteY124" fmla="*/ 9349 h 9974"/>
                <a:gd name="connsiteX125" fmla="*/ 2663 w 10000"/>
                <a:gd name="connsiteY125" fmla="*/ 8983 h 9974"/>
                <a:gd name="connsiteX126" fmla="*/ 2526 w 10000"/>
                <a:gd name="connsiteY126" fmla="*/ 8851 h 9974"/>
                <a:gd name="connsiteX127" fmla="*/ 2297 w 10000"/>
                <a:gd name="connsiteY127" fmla="*/ 8857 h 9974"/>
                <a:gd name="connsiteX128" fmla="*/ 2005 w 10000"/>
                <a:gd name="connsiteY128" fmla="*/ 9178 h 9974"/>
                <a:gd name="connsiteX129" fmla="*/ 1597 w 10000"/>
                <a:gd name="connsiteY129" fmla="*/ 9178 h 9974"/>
                <a:gd name="connsiteX130" fmla="*/ 1344 w 10000"/>
                <a:gd name="connsiteY130" fmla="*/ 9030 h 9974"/>
                <a:gd name="connsiteX131" fmla="*/ 1356 w 10000"/>
                <a:gd name="connsiteY131" fmla="*/ 8823 h 9974"/>
                <a:gd name="connsiteX132" fmla="*/ 1152 w 10000"/>
                <a:gd name="connsiteY132" fmla="*/ 8809 h 9974"/>
                <a:gd name="connsiteX133" fmla="*/ 920 w 10000"/>
                <a:gd name="connsiteY133" fmla="*/ 8580 h 9974"/>
                <a:gd name="connsiteX134" fmla="*/ 1069 w 10000"/>
                <a:gd name="connsiteY134" fmla="*/ 8344 h 9974"/>
                <a:gd name="connsiteX135" fmla="*/ 1207 w 10000"/>
                <a:gd name="connsiteY135" fmla="*/ 8299 h 9974"/>
                <a:gd name="connsiteX136" fmla="*/ 1146 w 10000"/>
                <a:gd name="connsiteY136" fmla="*/ 8072 h 9974"/>
                <a:gd name="connsiteX137" fmla="*/ 902 w 10000"/>
                <a:gd name="connsiteY137" fmla="*/ 7975 h 9974"/>
                <a:gd name="connsiteX138" fmla="*/ 619 w 10000"/>
                <a:gd name="connsiteY138" fmla="*/ 8017 h 9974"/>
                <a:gd name="connsiteX139" fmla="*/ 475 w 10000"/>
                <a:gd name="connsiteY139" fmla="*/ 8204 h 9974"/>
                <a:gd name="connsiteX140" fmla="*/ 338 w 10000"/>
                <a:gd name="connsiteY140" fmla="*/ 8184 h 9974"/>
                <a:gd name="connsiteX141" fmla="*/ 104 w 10000"/>
                <a:gd name="connsiteY141" fmla="*/ 7877 h 9974"/>
                <a:gd name="connsiteX142" fmla="*/ 0 w 10000"/>
                <a:gd name="connsiteY142" fmla="*/ 7545 h 9974"/>
                <a:gd name="connsiteX143" fmla="*/ 55 w 10000"/>
                <a:gd name="connsiteY143" fmla="*/ 7351 h 9974"/>
                <a:gd name="connsiteX144" fmla="*/ 30 w 10000"/>
                <a:gd name="connsiteY144" fmla="*/ 6926 h 9974"/>
                <a:gd name="connsiteX145" fmla="*/ 43 w 10000"/>
                <a:gd name="connsiteY145" fmla="*/ 6933 h 9974"/>
                <a:gd name="connsiteX146" fmla="*/ 91 w 10000"/>
                <a:gd name="connsiteY146" fmla="*/ 6933 h 9974"/>
                <a:gd name="connsiteX147" fmla="*/ 158 w 10000"/>
                <a:gd name="connsiteY147" fmla="*/ 6941 h 9974"/>
                <a:gd name="connsiteX148" fmla="*/ 241 w 10000"/>
                <a:gd name="connsiteY148" fmla="*/ 6954 h 9974"/>
                <a:gd name="connsiteX149" fmla="*/ 332 w 10000"/>
                <a:gd name="connsiteY149" fmla="*/ 6961 h 9974"/>
                <a:gd name="connsiteX150" fmla="*/ 420 w 10000"/>
                <a:gd name="connsiteY150" fmla="*/ 6975 h 9974"/>
                <a:gd name="connsiteX151" fmla="*/ 506 w 10000"/>
                <a:gd name="connsiteY151" fmla="*/ 6988 h 9974"/>
                <a:gd name="connsiteX152" fmla="*/ 576 w 10000"/>
                <a:gd name="connsiteY152" fmla="*/ 7002 h 9974"/>
                <a:gd name="connsiteX153" fmla="*/ 631 w 10000"/>
                <a:gd name="connsiteY153" fmla="*/ 7015 h 9974"/>
                <a:gd name="connsiteX154" fmla="*/ 740 w 10000"/>
                <a:gd name="connsiteY154" fmla="*/ 7043 h 9974"/>
                <a:gd name="connsiteX155" fmla="*/ 847 w 10000"/>
                <a:gd name="connsiteY155" fmla="*/ 7043 h 9974"/>
                <a:gd name="connsiteX156" fmla="*/ 938 w 10000"/>
                <a:gd name="connsiteY156" fmla="*/ 7015 h 9974"/>
                <a:gd name="connsiteX157" fmla="*/ 984 w 10000"/>
                <a:gd name="connsiteY157" fmla="*/ 6995 h 9974"/>
                <a:gd name="connsiteX158" fmla="*/ 1027 w 10000"/>
                <a:gd name="connsiteY158" fmla="*/ 6975 h 9974"/>
                <a:gd name="connsiteX159" fmla="*/ 1069 w 10000"/>
                <a:gd name="connsiteY159" fmla="*/ 6968 h 9974"/>
                <a:gd name="connsiteX160" fmla="*/ 1118 w 10000"/>
                <a:gd name="connsiteY160" fmla="*/ 6961 h 9974"/>
                <a:gd name="connsiteX161" fmla="*/ 1176 w 10000"/>
                <a:gd name="connsiteY161" fmla="*/ 6975 h 9974"/>
                <a:gd name="connsiteX162" fmla="*/ 1255 w 10000"/>
                <a:gd name="connsiteY162" fmla="*/ 6995 h 9974"/>
                <a:gd name="connsiteX163" fmla="*/ 1344 w 10000"/>
                <a:gd name="connsiteY163" fmla="*/ 7009 h 9974"/>
                <a:gd name="connsiteX164" fmla="*/ 1441 w 10000"/>
                <a:gd name="connsiteY164" fmla="*/ 7022 h 9974"/>
                <a:gd name="connsiteX165" fmla="*/ 1517 w 10000"/>
                <a:gd name="connsiteY165" fmla="*/ 7036 h 9974"/>
                <a:gd name="connsiteX166" fmla="*/ 1578 w 10000"/>
                <a:gd name="connsiteY166" fmla="*/ 7036 h 9974"/>
                <a:gd name="connsiteX167" fmla="*/ 1651 w 10000"/>
                <a:gd name="connsiteY167" fmla="*/ 7043 h 9974"/>
                <a:gd name="connsiteX168" fmla="*/ 1706 w 10000"/>
                <a:gd name="connsiteY168" fmla="*/ 7063 h 9974"/>
                <a:gd name="connsiteX169" fmla="*/ 1752 w 10000"/>
                <a:gd name="connsiteY169" fmla="*/ 7093 h 9974"/>
                <a:gd name="connsiteX170" fmla="*/ 1795 w 10000"/>
                <a:gd name="connsiteY170" fmla="*/ 7141 h 9974"/>
                <a:gd name="connsiteX171" fmla="*/ 1849 w 10000"/>
                <a:gd name="connsiteY171" fmla="*/ 7195 h 9974"/>
                <a:gd name="connsiteX172" fmla="*/ 1907 w 10000"/>
                <a:gd name="connsiteY172" fmla="*/ 7243 h 9974"/>
                <a:gd name="connsiteX173" fmla="*/ 1968 w 10000"/>
                <a:gd name="connsiteY173" fmla="*/ 7271 h 9974"/>
                <a:gd name="connsiteX174" fmla="*/ 2029 w 10000"/>
                <a:gd name="connsiteY174" fmla="*/ 7296 h 9974"/>
                <a:gd name="connsiteX175" fmla="*/ 2087 w 10000"/>
                <a:gd name="connsiteY175" fmla="*/ 7330 h 9974"/>
                <a:gd name="connsiteX176" fmla="*/ 2160 w 10000"/>
                <a:gd name="connsiteY176" fmla="*/ 7365 h 9974"/>
                <a:gd name="connsiteX177" fmla="*/ 2252 w 10000"/>
                <a:gd name="connsiteY177" fmla="*/ 7398 h 9974"/>
                <a:gd name="connsiteX178" fmla="*/ 2322 w 10000"/>
                <a:gd name="connsiteY178" fmla="*/ 7412 h 9974"/>
                <a:gd name="connsiteX179" fmla="*/ 2413 w 10000"/>
                <a:gd name="connsiteY179" fmla="*/ 7419 h 9974"/>
                <a:gd name="connsiteX180" fmla="*/ 2502 w 10000"/>
                <a:gd name="connsiteY180" fmla="*/ 7426 h 9974"/>
                <a:gd name="connsiteX181" fmla="*/ 2593 w 10000"/>
                <a:gd name="connsiteY181" fmla="*/ 7426 h 9974"/>
                <a:gd name="connsiteX182" fmla="*/ 2663 w 10000"/>
                <a:gd name="connsiteY182" fmla="*/ 7426 h 9974"/>
                <a:gd name="connsiteX183" fmla="*/ 2718 w 10000"/>
                <a:gd name="connsiteY183" fmla="*/ 7432 h 9974"/>
                <a:gd name="connsiteX184" fmla="*/ 2754 w 10000"/>
                <a:gd name="connsiteY184" fmla="*/ 7446 h 9974"/>
                <a:gd name="connsiteX185" fmla="*/ 2785 w 10000"/>
                <a:gd name="connsiteY185" fmla="*/ 7474 h 9974"/>
                <a:gd name="connsiteX186" fmla="*/ 2815 w 10000"/>
                <a:gd name="connsiteY186" fmla="*/ 7505 h 9974"/>
                <a:gd name="connsiteX187" fmla="*/ 2849 w 10000"/>
                <a:gd name="connsiteY187" fmla="*/ 7532 h 9974"/>
                <a:gd name="connsiteX188" fmla="*/ 2885 w 10000"/>
                <a:gd name="connsiteY188" fmla="*/ 7545 h 9974"/>
                <a:gd name="connsiteX189" fmla="*/ 2940 w 10000"/>
                <a:gd name="connsiteY189" fmla="*/ 7552 h 9974"/>
                <a:gd name="connsiteX190" fmla="*/ 3001 w 10000"/>
                <a:gd name="connsiteY190" fmla="*/ 7539 h 9974"/>
                <a:gd name="connsiteX191" fmla="*/ 3053 w 10000"/>
                <a:gd name="connsiteY191" fmla="*/ 7505 h 9974"/>
                <a:gd name="connsiteX192" fmla="*/ 3120 w 10000"/>
                <a:gd name="connsiteY192" fmla="*/ 7446 h 9974"/>
                <a:gd name="connsiteX193" fmla="*/ 3193 w 10000"/>
                <a:gd name="connsiteY193" fmla="*/ 7378 h 9974"/>
                <a:gd name="connsiteX194" fmla="*/ 3269 w 10000"/>
                <a:gd name="connsiteY194" fmla="*/ 7323 h 9974"/>
                <a:gd name="connsiteX195" fmla="*/ 3361 w 10000"/>
                <a:gd name="connsiteY195" fmla="*/ 7274 h 9974"/>
                <a:gd name="connsiteX196" fmla="*/ 3455 w 10000"/>
                <a:gd name="connsiteY196" fmla="*/ 7229 h 9974"/>
                <a:gd name="connsiteX197" fmla="*/ 3547 w 10000"/>
                <a:gd name="connsiteY197" fmla="*/ 7182 h 9974"/>
                <a:gd name="connsiteX198" fmla="*/ 3653 w 10000"/>
                <a:gd name="connsiteY198" fmla="*/ 7127 h 9974"/>
                <a:gd name="connsiteX199" fmla="*/ 3781 w 10000"/>
                <a:gd name="connsiteY199" fmla="*/ 7073 h 9974"/>
                <a:gd name="connsiteX200" fmla="*/ 3906 w 10000"/>
                <a:gd name="connsiteY200" fmla="*/ 7036 h 9974"/>
                <a:gd name="connsiteX201" fmla="*/ 4037 w 10000"/>
                <a:gd name="connsiteY201" fmla="*/ 7009 h 9974"/>
                <a:gd name="connsiteX202" fmla="*/ 4098 w 10000"/>
                <a:gd name="connsiteY202" fmla="*/ 7002 h 9974"/>
                <a:gd name="connsiteX203" fmla="*/ 4135 w 10000"/>
                <a:gd name="connsiteY203" fmla="*/ 7002 h 9974"/>
                <a:gd name="connsiteX204" fmla="*/ 4153 w 10000"/>
                <a:gd name="connsiteY204" fmla="*/ 7009 h 9974"/>
                <a:gd name="connsiteX205" fmla="*/ 4165 w 10000"/>
                <a:gd name="connsiteY205" fmla="*/ 7009 h 9974"/>
                <a:gd name="connsiteX206" fmla="*/ 4177 w 10000"/>
                <a:gd name="connsiteY206" fmla="*/ 7015 h 9974"/>
                <a:gd name="connsiteX207" fmla="*/ 4199 w 10000"/>
                <a:gd name="connsiteY207" fmla="*/ 7015 h 9974"/>
                <a:gd name="connsiteX208" fmla="*/ 4241 w 10000"/>
                <a:gd name="connsiteY208" fmla="*/ 7015 h 9974"/>
                <a:gd name="connsiteX209" fmla="*/ 4321 w 10000"/>
                <a:gd name="connsiteY209" fmla="*/ 7009 h 9974"/>
                <a:gd name="connsiteX210" fmla="*/ 4458 w 10000"/>
                <a:gd name="connsiteY210" fmla="*/ 6995 h 9974"/>
                <a:gd name="connsiteX211" fmla="*/ 4564 w 10000"/>
                <a:gd name="connsiteY211" fmla="*/ 6981 h 9974"/>
                <a:gd name="connsiteX212" fmla="*/ 4650 w 10000"/>
                <a:gd name="connsiteY212" fmla="*/ 6961 h 9974"/>
                <a:gd name="connsiteX213" fmla="*/ 4717 w 10000"/>
                <a:gd name="connsiteY213" fmla="*/ 6941 h 9974"/>
                <a:gd name="connsiteX214" fmla="*/ 4756 w 10000"/>
                <a:gd name="connsiteY214" fmla="*/ 6919 h 9974"/>
                <a:gd name="connsiteX215" fmla="*/ 4787 w 10000"/>
                <a:gd name="connsiteY215" fmla="*/ 6892 h 9974"/>
                <a:gd name="connsiteX216" fmla="*/ 4805 w 10000"/>
                <a:gd name="connsiteY216" fmla="*/ 6857 h 9974"/>
                <a:gd name="connsiteX217" fmla="*/ 4817 w 10000"/>
                <a:gd name="connsiteY217" fmla="*/ 6840 h 9974"/>
                <a:gd name="connsiteX218" fmla="*/ 4842 w 10000"/>
                <a:gd name="connsiteY218" fmla="*/ 6820 h 9974"/>
                <a:gd name="connsiteX219" fmla="*/ 4884 w 10000"/>
                <a:gd name="connsiteY219" fmla="*/ 6800 h 9974"/>
                <a:gd name="connsiteX220" fmla="*/ 4942 w 10000"/>
                <a:gd name="connsiteY220" fmla="*/ 6786 h 9974"/>
                <a:gd name="connsiteX221" fmla="*/ 4997 w 10000"/>
                <a:gd name="connsiteY221" fmla="*/ 6759 h 9974"/>
                <a:gd name="connsiteX222" fmla="*/ 5046 w 10000"/>
                <a:gd name="connsiteY222" fmla="*/ 6718 h 9974"/>
                <a:gd name="connsiteX223" fmla="*/ 5082 w 10000"/>
                <a:gd name="connsiteY223" fmla="*/ 6650 h 9974"/>
                <a:gd name="connsiteX224" fmla="*/ 5101 w 10000"/>
                <a:gd name="connsiteY224" fmla="*/ 6593 h 9974"/>
                <a:gd name="connsiteX225" fmla="*/ 5119 w 10000"/>
                <a:gd name="connsiteY225" fmla="*/ 6537 h 9974"/>
                <a:gd name="connsiteX226" fmla="*/ 5134 w 10000"/>
                <a:gd name="connsiteY226" fmla="*/ 6489 h 9974"/>
                <a:gd name="connsiteX227" fmla="*/ 5171 w 10000"/>
                <a:gd name="connsiteY227" fmla="*/ 6441 h 9974"/>
                <a:gd name="connsiteX228" fmla="*/ 5225 w 10000"/>
                <a:gd name="connsiteY228" fmla="*/ 6397 h 9974"/>
                <a:gd name="connsiteX229" fmla="*/ 5293 w 10000"/>
                <a:gd name="connsiteY229" fmla="*/ 6356 h 9974"/>
                <a:gd name="connsiteX230" fmla="*/ 5338 w 10000"/>
                <a:gd name="connsiteY230" fmla="*/ 6322 h 9974"/>
                <a:gd name="connsiteX231" fmla="*/ 5375 w 10000"/>
                <a:gd name="connsiteY231" fmla="*/ 6301 h 9974"/>
                <a:gd name="connsiteX232" fmla="*/ 5399 w 10000"/>
                <a:gd name="connsiteY232" fmla="*/ 6281 h 9974"/>
                <a:gd name="connsiteX233" fmla="*/ 5424 w 10000"/>
                <a:gd name="connsiteY233" fmla="*/ 6261 h 9974"/>
                <a:gd name="connsiteX234" fmla="*/ 5454 w 10000"/>
                <a:gd name="connsiteY234" fmla="*/ 6240 h 9974"/>
                <a:gd name="connsiteX235" fmla="*/ 5497 w 10000"/>
                <a:gd name="connsiteY235" fmla="*/ 6219 h 9974"/>
                <a:gd name="connsiteX236" fmla="*/ 5536 w 10000"/>
                <a:gd name="connsiteY236" fmla="*/ 6195 h 9974"/>
                <a:gd name="connsiteX237" fmla="*/ 5579 w 10000"/>
                <a:gd name="connsiteY237" fmla="*/ 6161 h 9974"/>
                <a:gd name="connsiteX238" fmla="*/ 5597 w 10000"/>
                <a:gd name="connsiteY238" fmla="*/ 6127 h 9974"/>
                <a:gd name="connsiteX239" fmla="*/ 5597 w 10000"/>
                <a:gd name="connsiteY239" fmla="*/ 6093 h 9974"/>
                <a:gd name="connsiteX240" fmla="*/ 5561 w 10000"/>
                <a:gd name="connsiteY240" fmla="*/ 6039 h 9974"/>
                <a:gd name="connsiteX241" fmla="*/ 5512 w 10000"/>
                <a:gd name="connsiteY241" fmla="*/ 5988 h 9974"/>
                <a:gd name="connsiteX242" fmla="*/ 5466 w 10000"/>
                <a:gd name="connsiteY242" fmla="*/ 5927 h 9974"/>
                <a:gd name="connsiteX243" fmla="*/ 5424 w 10000"/>
                <a:gd name="connsiteY243" fmla="*/ 5864 h 9974"/>
                <a:gd name="connsiteX244" fmla="*/ 5399 w 10000"/>
                <a:gd name="connsiteY244" fmla="*/ 5803 h 9974"/>
                <a:gd name="connsiteX245" fmla="*/ 5399 w 10000"/>
                <a:gd name="connsiteY245" fmla="*/ 5737 h 9974"/>
                <a:gd name="connsiteX246" fmla="*/ 5399 w 10000"/>
                <a:gd name="connsiteY246" fmla="*/ 5641 h 9974"/>
                <a:gd name="connsiteX247" fmla="*/ 5411 w 10000"/>
                <a:gd name="connsiteY247" fmla="*/ 5550 h 9974"/>
                <a:gd name="connsiteX248" fmla="*/ 5430 w 10000"/>
                <a:gd name="connsiteY248" fmla="*/ 5467 h 9974"/>
                <a:gd name="connsiteX249" fmla="*/ 5454 w 10000"/>
                <a:gd name="connsiteY249" fmla="*/ 5398 h 9974"/>
                <a:gd name="connsiteX250" fmla="*/ 5503 w 10000"/>
                <a:gd name="connsiteY250" fmla="*/ 5347 h 9974"/>
                <a:gd name="connsiteX251" fmla="*/ 5555 w 10000"/>
                <a:gd name="connsiteY251" fmla="*/ 5320 h 9974"/>
                <a:gd name="connsiteX252" fmla="*/ 5615 w 10000"/>
                <a:gd name="connsiteY252" fmla="*/ 5307 h 9974"/>
                <a:gd name="connsiteX253" fmla="*/ 5676 w 10000"/>
                <a:gd name="connsiteY253" fmla="*/ 5320 h 9974"/>
                <a:gd name="connsiteX254" fmla="*/ 5740 w 10000"/>
                <a:gd name="connsiteY254" fmla="*/ 5361 h 9974"/>
                <a:gd name="connsiteX255" fmla="*/ 5820 w 10000"/>
                <a:gd name="connsiteY255" fmla="*/ 5392 h 9974"/>
                <a:gd name="connsiteX256" fmla="*/ 5902 w 10000"/>
                <a:gd name="connsiteY256" fmla="*/ 5419 h 9974"/>
                <a:gd name="connsiteX257" fmla="*/ 5981 w 10000"/>
                <a:gd name="connsiteY257" fmla="*/ 5426 h 9974"/>
                <a:gd name="connsiteX258" fmla="*/ 6048 w 10000"/>
                <a:gd name="connsiteY258" fmla="*/ 5419 h 9974"/>
                <a:gd name="connsiteX259" fmla="*/ 6100 w 10000"/>
                <a:gd name="connsiteY259" fmla="*/ 5419 h 9974"/>
                <a:gd name="connsiteX260" fmla="*/ 6155 w 10000"/>
                <a:gd name="connsiteY260" fmla="*/ 5412 h 9974"/>
                <a:gd name="connsiteX261" fmla="*/ 6197 w 10000"/>
                <a:gd name="connsiteY261" fmla="*/ 5398 h 9974"/>
                <a:gd name="connsiteX262" fmla="*/ 6234 w 10000"/>
                <a:gd name="connsiteY262" fmla="*/ 5361 h 9974"/>
                <a:gd name="connsiteX263" fmla="*/ 6271 w 10000"/>
                <a:gd name="connsiteY263" fmla="*/ 5307 h 9974"/>
                <a:gd name="connsiteX264" fmla="*/ 6310 w 10000"/>
                <a:gd name="connsiteY264" fmla="*/ 5239 h 9974"/>
                <a:gd name="connsiteX265" fmla="*/ 6353 w 10000"/>
                <a:gd name="connsiteY265" fmla="*/ 5161 h 9974"/>
                <a:gd name="connsiteX266" fmla="*/ 6402 w 10000"/>
                <a:gd name="connsiteY266" fmla="*/ 5092 h 9974"/>
                <a:gd name="connsiteX267" fmla="*/ 6450 w 10000"/>
                <a:gd name="connsiteY267" fmla="*/ 5038 h 9974"/>
                <a:gd name="connsiteX268" fmla="*/ 6490 w 10000"/>
                <a:gd name="connsiteY268" fmla="*/ 5011 h 9974"/>
                <a:gd name="connsiteX269" fmla="*/ 6539 w 10000"/>
                <a:gd name="connsiteY269" fmla="*/ 4997 h 9974"/>
                <a:gd name="connsiteX270" fmla="*/ 6600 w 10000"/>
                <a:gd name="connsiteY270" fmla="*/ 4990 h 9974"/>
                <a:gd name="connsiteX271" fmla="*/ 6670 w 10000"/>
                <a:gd name="connsiteY271" fmla="*/ 4983 h 9974"/>
                <a:gd name="connsiteX272" fmla="*/ 6743 w 10000"/>
                <a:gd name="connsiteY272" fmla="*/ 4977 h 9974"/>
                <a:gd name="connsiteX273" fmla="*/ 6798 w 10000"/>
                <a:gd name="connsiteY273" fmla="*/ 4970 h 9974"/>
                <a:gd name="connsiteX274" fmla="*/ 6834 w 10000"/>
                <a:gd name="connsiteY274" fmla="*/ 4952 h 9974"/>
                <a:gd name="connsiteX275" fmla="*/ 6868 w 10000"/>
                <a:gd name="connsiteY275" fmla="*/ 4924 h 9974"/>
                <a:gd name="connsiteX276" fmla="*/ 6910 w 10000"/>
                <a:gd name="connsiteY276" fmla="*/ 4876 h 9974"/>
                <a:gd name="connsiteX277" fmla="*/ 6959 w 10000"/>
                <a:gd name="connsiteY277" fmla="*/ 4815 h 9974"/>
                <a:gd name="connsiteX278" fmla="*/ 7002 w 10000"/>
                <a:gd name="connsiteY278" fmla="*/ 4760 h 9974"/>
                <a:gd name="connsiteX279" fmla="*/ 7032 w 10000"/>
                <a:gd name="connsiteY279" fmla="*/ 4716 h 9974"/>
                <a:gd name="connsiteX280" fmla="*/ 7041 w 10000"/>
                <a:gd name="connsiteY280" fmla="*/ 4648 h 9974"/>
                <a:gd name="connsiteX281" fmla="*/ 7054 w 10000"/>
                <a:gd name="connsiteY281" fmla="*/ 4566 h 9974"/>
                <a:gd name="connsiteX282" fmla="*/ 7072 w 10000"/>
                <a:gd name="connsiteY282" fmla="*/ 4495 h 9974"/>
                <a:gd name="connsiteX283" fmla="*/ 7102 w 10000"/>
                <a:gd name="connsiteY283" fmla="*/ 4425 h 9974"/>
                <a:gd name="connsiteX284" fmla="*/ 7163 w 10000"/>
                <a:gd name="connsiteY284" fmla="*/ 4357 h 9974"/>
                <a:gd name="connsiteX285" fmla="*/ 7233 w 10000"/>
                <a:gd name="connsiteY285" fmla="*/ 4300 h 9974"/>
                <a:gd name="connsiteX286" fmla="*/ 7319 w 10000"/>
                <a:gd name="connsiteY286" fmla="*/ 4266 h 9974"/>
                <a:gd name="connsiteX287" fmla="*/ 7361 w 10000"/>
                <a:gd name="connsiteY287" fmla="*/ 4245 h 9974"/>
                <a:gd name="connsiteX288" fmla="*/ 7392 w 10000"/>
                <a:gd name="connsiteY288" fmla="*/ 4218 h 9974"/>
                <a:gd name="connsiteX289" fmla="*/ 7413 w 10000"/>
                <a:gd name="connsiteY289" fmla="*/ 4178 h 9974"/>
                <a:gd name="connsiteX290" fmla="*/ 7444 w 10000"/>
                <a:gd name="connsiteY290" fmla="*/ 4143 h 9974"/>
                <a:gd name="connsiteX291" fmla="*/ 7480 w 10000"/>
                <a:gd name="connsiteY291" fmla="*/ 4116 h 9974"/>
                <a:gd name="connsiteX292" fmla="*/ 7523 w 10000"/>
                <a:gd name="connsiteY292" fmla="*/ 4098 h 9974"/>
                <a:gd name="connsiteX293" fmla="*/ 7578 w 10000"/>
                <a:gd name="connsiteY293" fmla="*/ 4063 h 9974"/>
                <a:gd name="connsiteX294" fmla="*/ 7648 w 10000"/>
                <a:gd name="connsiteY294" fmla="*/ 4022 h 9974"/>
                <a:gd name="connsiteX295" fmla="*/ 7721 w 10000"/>
                <a:gd name="connsiteY295" fmla="*/ 3987 h 9974"/>
                <a:gd name="connsiteX296" fmla="*/ 7797 w 10000"/>
                <a:gd name="connsiteY296" fmla="*/ 3967 h 9974"/>
                <a:gd name="connsiteX297" fmla="*/ 7870 w 10000"/>
                <a:gd name="connsiteY297" fmla="*/ 3960 h 9974"/>
                <a:gd name="connsiteX298" fmla="*/ 7943 w 10000"/>
                <a:gd name="connsiteY298" fmla="*/ 3967 h 9974"/>
                <a:gd name="connsiteX299" fmla="*/ 8007 w 10000"/>
                <a:gd name="connsiteY299" fmla="*/ 3987 h 9974"/>
                <a:gd name="connsiteX300" fmla="*/ 8080 w 10000"/>
                <a:gd name="connsiteY300" fmla="*/ 4001 h 9974"/>
                <a:gd name="connsiteX301" fmla="*/ 8135 w 10000"/>
                <a:gd name="connsiteY301" fmla="*/ 4015 h 9974"/>
                <a:gd name="connsiteX302" fmla="*/ 8181 w 10000"/>
                <a:gd name="connsiteY302" fmla="*/ 4015 h 9974"/>
                <a:gd name="connsiteX303" fmla="*/ 8218 w 10000"/>
                <a:gd name="connsiteY303" fmla="*/ 3994 h 9974"/>
                <a:gd name="connsiteX304" fmla="*/ 8248 w 10000"/>
                <a:gd name="connsiteY304" fmla="*/ 3946 h 9974"/>
                <a:gd name="connsiteX305" fmla="*/ 8266 w 10000"/>
                <a:gd name="connsiteY305" fmla="*/ 3906 h 9974"/>
                <a:gd name="connsiteX306" fmla="*/ 8266 w 10000"/>
                <a:gd name="connsiteY306" fmla="*/ 3861 h 9974"/>
                <a:gd name="connsiteX307" fmla="*/ 8248 w 10000"/>
                <a:gd name="connsiteY307" fmla="*/ 3800 h 9974"/>
                <a:gd name="connsiteX308" fmla="*/ 8211 w 10000"/>
                <a:gd name="connsiteY308" fmla="*/ 3753 h 9974"/>
                <a:gd name="connsiteX309" fmla="*/ 8172 w 10000"/>
                <a:gd name="connsiteY309" fmla="*/ 3691 h 9974"/>
                <a:gd name="connsiteX310" fmla="*/ 8111 w 10000"/>
                <a:gd name="connsiteY310" fmla="*/ 3626 h 9974"/>
                <a:gd name="connsiteX311" fmla="*/ 8056 w 10000"/>
                <a:gd name="connsiteY311" fmla="*/ 3565 h 9974"/>
                <a:gd name="connsiteX312" fmla="*/ 8001 w 10000"/>
                <a:gd name="connsiteY312" fmla="*/ 3510 h 9974"/>
                <a:gd name="connsiteX313" fmla="*/ 7956 w 10000"/>
                <a:gd name="connsiteY313" fmla="*/ 3466 h 9974"/>
                <a:gd name="connsiteX314" fmla="*/ 7846 w 10000"/>
                <a:gd name="connsiteY314" fmla="*/ 3377 h 9974"/>
                <a:gd name="connsiteX315" fmla="*/ 7733 w 10000"/>
                <a:gd name="connsiteY315" fmla="*/ 3335 h 9974"/>
                <a:gd name="connsiteX316" fmla="*/ 7690 w 10000"/>
                <a:gd name="connsiteY316" fmla="*/ 3314 h 9974"/>
                <a:gd name="connsiteX317" fmla="*/ 7648 w 10000"/>
                <a:gd name="connsiteY317" fmla="*/ 3287 h 9974"/>
                <a:gd name="connsiteX318" fmla="*/ 7611 w 10000"/>
                <a:gd name="connsiteY318" fmla="*/ 3274 h 9974"/>
                <a:gd name="connsiteX319" fmla="*/ 7572 w 10000"/>
                <a:gd name="connsiteY319" fmla="*/ 3267 h 9974"/>
                <a:gd name="connsiteX320" fmla="*/ 7523 w 10000"/>
                <a:gd name="connsiteY320" fmla="*/ 3287 h 9974"/>
                <a:gd name="connsiteX321" fmla="*/ 7474 w 10000"/>
                <a:gd name="connsiteY321" fmla="*/ 3342 h 9974"/>
                <a:gd name="connsiteX322" fmla="*/ 7431 w 10000"/>
                <a:gd name="connsiteY322" fmla="*/ 3405 h 9974"/>
                <a:gd name="connsiteX323" fmla="*/ 7392 w 10000"/>
                <a:gd name="connsiteY323" fmla="*/ 3459 h 9974"/>
                <a:gd name="connsiteX324" fmla="*/ 7337 w 10000"/>
                <a:gd name="connsiteY324" fmla="*/ 3496 h 9974"/>
                <a:gd name="connsiteX325" fmla="*/ 7294 w 10000"/>
                <a:gd name="connsiteY325" fmla="*/ 3503 h 9974"/>
                <a:gd name="connsiteX326" fmla="*/ 7239 w 10000"/>
                <a:gd name="connsiteY326" fmla="*/ 3490 h 9974"/>
                <a:gd name="connsiteX327" fmla="*/ 7182 w 10000"/>
                <a:gd name="connsiteY327" fmla="*/ 3473 h 9974"/>
                <a:gd name="connsiteX328" fmla="*/ 7121 w 10000"/>
                <a:gd name="connsiteY328" fmla="*/ 3445 h 9974"/>
                <a:gd name="connsiteX329" fmla="*/ 7060 w 10000"/>
                <a:gd name="connsiteY329" fmla="*/ 3432 h 9974"/>
                <a:gd name="connsiteX330" fmla="*/ 7020 w 10000"/>
                <a:gd name="connsiteY330" fmla="*/ 3439 h 9974"/>
                <a:gd name="connsiteX331" fmla="*/ 6984 w 10000"/>
                <a:gd name="connsiteY331" fmla="*/ 3466 h 9974"/>
                <a:gd name="connsiteX332" fmla="*/ 6953 w 10000"/>
                <a:gd name="connsiteY332" fmla="*/ 3503 h 9974"/>
                <a:gd name="connsiteX333" fmla="*/ 6923 w 10000"/>
                <a:gd name="connsiteY333" fmla="*/ 3552 h 9974"/>
                <a:gd name="connsiteX334" fmla="*/ 6886 w 10000"/>
                <a:gd name="connsiteY334" fmla="*/ 3592 h 9974"/>
                <a:gd name="connsiteX335" fmla="*/ 6849 w 10000"/>
                <a:gd name="connsiteY335" fmla="*/ 3619 h 9974"/>
                <a:gd name="connsiteX336" fmla="*/ 6810 w 10000"/>
                <a:gd name="connsiteY336" fmla="*/ 3619 h 9974"/>
                <a:gd name="connsiteX337" fmla="*/ 6737 w 10000"/>
                <a:gd name="connsiteY337" fmla="*/ 3579 h 9974"/>
                <a:gd name="connsiteX338" fmla="*/ 6670 w 10000"/>
                <a:gd name="connsiteY338" fmla="*/ 3531 h 9974"/>
                <a:gd name="connsiteX339" fmla="*/ 6624 w 10000"/>
                <a:gd name="connsiteY339" fmla="*/ 3473 h 9974"/>
                <a:gd name="connsiteX340" fmla="*/ 6606 w 10000"/>
                <a:gd name="connsiteY340" fmla="*/ 3405 h 9974"/>
                <a:gd name="connsiteX341" fmla="*/ 6612 w 10000"/>
                <a:gd name="connsiteY341" fmla="*/ 3355 h 9974"/>
                <a:gd name="connsiteX342" fmla="*/ 6636 w 10000"/>
                <a:gd name="connsiteY342" fmla="*/ 3328 h 9974"/>
                <a:gd name="connsiteX343" fmla="*/ 6658 w 10000"/>
                <a:gd name="connsiteY343" fmla="*/ 3294 h 9974"/>
                <a:gd name="connsiteX344" fmla="*/ 6682 w 10000"/>
                <a:gd name="connsiteY344" fmla="*/ 3260 h 9974"/>
                <a:gd name="connsiteX345" fmla="*/ 6694 w 10000"/>
                <a:gd name="connsiteY345" fmla="*/ 3203 h 9974"/>
                <a:gd name="connsiteX346" fmla="*/ 6700 w 10000"/>
                <a:gd name="connsiteY346" fmla="*/ 3101 h 9974"/>
                <a:gd name="connsiteX347" fmla="*/ 6706 w 10000"/>
                <a:gd name="connsiteY347" fmla="*/ 2987 h 9974"/>
                <a:gd name="connsiteX348" fmla="*/ 6725 w 10000"/>
                <a:gd name="connsiteY348" fmla="*/ 2871 h 9974"/>
                <a:gd name="connsiteX349" fmla="*/ 6755 w 10000"/>
                <a:gd name="connsiteY349" fmla="*/ 2773 h 9974"/>
                <a:gd name="connsiteX350" fmla="*/ 6792 w 10000"/>
                <a:gd name="connsiteY350" fmla="*/ 2678 h 9974"/>
                <a:gd name="connsiteX351" fmla="*/ 6822 w 10000"/>
                <a:gd name="connsiteY351" fmla="*/ 2578 h 9974"/>
                <a:gd name="connsiteX352" fmla="*/ 6849 w 10000"/>
                <a:gd name="connsiteY352" fmla="*/ 2482 h 9974"/>
                <a:gd name="connsiteX353" fmla="*/ 6868 w 10000"/>
                <a:gd name="connsiteY353" fmla="*/ 2416 h 9974"/>
                <a:gd name="connsiteX354" fmla="*/ 6892 w 10000"/>
                <a:gd name="connsiteY354" fmla="*/ 2369 h 9974"/>
                <a:gd name="connsiteX355" fmla="*/ 6935 w 10000"/>
                <a:gd name="connsiteY355" fmla="*/ 2341 h 9974"/>
                <a:gd name="connsiteX356" fmla="*/ 6996 w 10000"/>
                <a:gd name="connsiteY356" fmla="*/ 2335 h 9974"/>
                <a:gd name="connsiteX357" fmla="*/ 7060 w 10000"/>
                <a:gd name="connsiteY357" fmla="*/ 2341 h 9974"/>
                <a:gd name="connsiteX358" fmla="*/ 7102 w 10000"/>
                <a:gd name="connsiteY358" fmla="*/ 2362 h 9974"/>
                <a:gd name="connsiteX359" fmla="*/ 7157 w 10000"/>
                <a:gd name="connsiteY359" fmla="*/ 2382 h 9974"/>
                <a:gd name="connsiteX360" fmla="*/ 7206 w 10000"/>
                <a:gd name="connsiteY360" fmla="*/ 2409 h 9974"/>
                <a:gd name="connsiteX361" fmla="*/ 7252 w 10000"/>
                <a:gd name="connsiteY361" fmla="*/ 2419 h 9974"/>
                <a:gd name="connsiteX362" fmla="*/ 7294 w 10000"/>
                <a:gd name="connsiteY362" fmla="*/ 2419 h 9974"/>
                <a:gd name="connsiteX363" fmla="*/ 7331 w 10000"/>
                <a:gd name="connsiteY363" fmla="*/ 2396 h 9974"/>
                <a:gd name="connsiteX364" fmla="*/ 7386 w 10000"/>
                <a:gd name="connsiteY364" fmla="*/ 2307 h 9974"/>
                <a:gd name="connsiteX365" fmla="*/ 7444 w 10000"/>
                <a:gd name="connsiteY365" fmla="*/ 2211 h 9974"/>
                <a:gd name="connsiteX366" fmla="*/ 7505 w 10000"/>
                <a:gd name="connsiteY366" fmla="*/ 2127 h 9974"/>
                <a:gd name="connsiteX367" fmla="*/ 7547 w 10000"/>
                <a:gd name="connsiteY367" fmla="*/ 2092 h 9974"/>
                <a:gd name="connsiteX368" fmla="*/ 7596 w 10000"/>
                <a:gd name="connsiteY368" fmla="*/ 2078 h 9974"/>
                <a:gd name="connsiteX369" fmla="*/ 7636 w 10000"/>
                <a:gd name="connsiteY369" fmla="*/ 2071 h 9974"/>
                <a:gd name="connsiteX370" fmla="*/ 7684 w 10000"/>
                <a:gd name="connsiteY370" fmla="*/ 2058 h 9974"/>
                <a:gd name="connsiteX371" fmla="*/ 7721 w 10000"/>
                <a:gd name="connsiteY371" fmla="*/ 2031 h 9974"/>
                <a:gd name="connsiteX372" fmla="*/ 7739 w 10000"/>
                <a:gd name="connsiteY372" fmla="*/ 1993 h 9974"/>
                <a:gd name="connsiteX373" fmla="*/ 7745 w 10000"/>
                <a:gd name="connsiteY373" fmla="*/ 1939 h 9974"/>
                <a:gd name="connsiteX374" fmla="*/ 7733 w 10000"/>
                <a:gd name="connsiteY374" fmla="*/ 1877 h 9974"/>
                <a:gd name="connsiteX375" fmla="*/ 7721 w 10000"/>
                <a:gd name="connsiteY375" fmla="*/ 1822 h 9974"/>
                <a:gd name="connsiteX376" fmla="*/ 7709 w 10000"/>
                <a:gd name="connsiteY376" fmla="*/ 1778 h 9974"/>
                <a:gd name="connsiteX377" fmla="*/ 7715 w 10000"/>
                <a:gd name="connsiteY377" fmla="*/ 1730 h 9974"/>
                <a:gd name="connsiteX378" fmla="*/ 7727 w 10000"/>
                <a:gd name="connsiteY378" fmla="*/ 1676 h 9974"/>
                <a:gd name="connsiteX379" fmla="*/ 7745 w 10000"/>
                <a:gd name="connsiteY379" fmla="*/ 1607 h 9974"/>
                <a:gd name="connsiteX380" fmla="*/ 7770 w 10000"/>
                <a:gd name="connsiteY380" fmla="*/ 1535 h 9974"/>
                <a:gd name="connsiteX381" fmla="*/ 7788 w 10000"/>
                <a:gd name="connsiteY381" fmla="*/ 1474 h 9974"/>
                <a:gd name="connsiteX382" fmla="*/ 7803 w 10000"/>
                <a:gd name="connsiteY382" fmla="*/ 1419 h 9974"/>
                <a:gd name="connsiteX383" fmla="*/ 7821 w 10000"/>
                <a:gd name="connsiteY383" fmla="*/ 1328 h 9974"/>
                <a:gd name="connsiteX384" fmla="*/ 7834 w 10000"/>
                <a:gd name="connsiteY384" fmla="*/ 1226 h 9974"/>
                <a:gd name="connsiteX385" fmla="*/ 7858 w 10000"/>
                <a:gd name="connsiteY385" fmla="*/ 1119 h 9974"/>
                <a:gd name="connsiteX386" fmla="*/ 7931 w 10000"/>
                <a:gd name="connsiteY386" fmla="*/ 3024 h 9974"/>
                <a:gd name="connsiteX387" fmla="*/ 8217 w 10000"/>
                <a:gd name="connsiteY387" fmla="*/ 4039 h 9974"/>
                <a:gd name="connsiteX388" fmla="*/ 7962 w 10000"/>
                <a:gd name="connsiteY388" fmla="*/ 3611 h 9974"/>
                <a:gd name="connsiteX389" fmla="*/ 8096 w 10000"/>
                <a:gd name="connsiteY389" fmla="*/ 3898 h 9974"/>
                <a:gd name="connsiteX390" fmla="*/ 7914 w 10000"/>
                <a:gd name="connsiteY390" fmla="*/ 3664 h 9974"/>
                <a:gd name="connsiteX391" fmla="*/ 7288 w 10000"/>
                <a:gd name="connsiteY391" fmla="*/ 3996 h 9974"/>
                <a:gd name="connsiteX392" fmla="*/ 8185 w 10000"/>
                <a:gd name="connsiteY392" fmla="*/ 3417 h 9974"/>
                <a:gd name="connsiteX393" fmla="*/ 8026 w 10000"/>
                <a:gd name="connsiteY393" fmla="*/ 2974 h 9974"/>
                <a:gd name="connsiteX394" fmla="*/ 8136 w 10000"/>
                <a:gd name="connsiteY394" fmla="*/ 3383 h 9974"/>
                <a:gd name="connsiteX395" fmla="*/ 8185 w 10000"/>
                <a:gd name="connsiteY395" fmla="*/ 3439 h 9974"/>
                <a:gd name="connsiteX396" fmla="*/ 8130 w 10000"/>
                <a:gd name="connsiteY396" fmla="*/ 3423 h 9974"/>
                <a:gd name="connsiteX397" fmla="*/ 8062 w 10000"/>
                <a:gd name="connsiteY397" fmla="*/ 3219 h 9974"/>
                <a:gd name="connsiteX398" fmla="*/ 8593 w 10000"/>
                <a:gd name="connsiteY398" fmla="*/ 2909 h 9974"/>
                <a:gd name="connsiteX399" fmla="*/ 7968 w 10000"/>
                <a:gd name="connsiteY399" fmla="*/ 3485 h 9974"/>
                <a:gd name="connsiteX400" fmla="*/ 8156 w 10000"/>
                <a:gd name="connsiteY400" fmla="*/ 3885 h 9974"/>
                <a:gd name="connsiteX401" fmla="*/ 8230 w 10000"/>
                <a:gd name="connsiteY401" fmla="*/ 3375 h 9974"/>
                <a:gd name="connsiteX402" fmla="*/ 7699 w 10000"/>
                <a:gd name="connsiteY402" fmla="*/ 3782 h 9974"/>
                <a:gd name="connsiteX403" fmla="*/ 7876 w 10000"/>
                <a:gd name="connsiteY403" fmla="*/ 3461 h 9974"/>
                <a:gd name="connsiteX404" fmla="*/ 7953 w 10000"/>
                <a:gd name="connsiteY404" fmla="*/ 3127 h 9974"/>
                <a:gd name="connsiteX405" fmla="*/ 8038 w 10000"/>
                <a:gd name="connsiteY405" fmla="*/ 3492 h 9974"/>
                <a:gd name="connsiteX406" fmla="*/ 7702 w 10000"/>
                <a:gd name="connsiteY406" fmla="*/ 3319 h 9974"/>
                <a:gd name="connsiteX407" fmla="*/ 7874 w 10000"/>
                <a:gd name="connsiteY407" fmla="*/ 2821 h 9974"/>
                <a:gd name="connsiteX408" fmla="*/ 8374 w 10000"/>
                <a:gd name="connsiteY408" fmla="*/ 3581 h 9974"/>
                <a:gd name="connsiteX409" fmla="*/ 8105 w 10000"/>
                <a:gd name="connsiteY409" fmla="*/ 3379 h 9974"/>
                <a:gd name="connsiteX0" fmla="*/ 7776 w 10000"/>
                <a:gd name="connsiteY0" fmla="*/ 250 h 9951"/>
                <a:gd name="connsiteX1" fmla="*/ 7782 w 10000"/>
                <a:gd name="connsiteY1" fmla="*/ 237 h 9951"/>
                <a:gd name="connsiteX2" fmla="*/ 7797 w 10000"/>
                <a:gd name="connsiteY2" fmla="*/ 203 h 9951"/>
                <a:gd name="connsiteX3" fmla="*/ 7828 w 10000"/>
                <a:gd name="connsiteY3" fmla="*/ 155 h 9951"/>
                <a:gd name="connsiteX4" fmla="*/ 7858 w 10000"/>
                <a:gd name="connsiteY4" fmla="*/ 106 h 9951"/>
                <a:gd name="connsiteX5" fmla="*/ 7888 w 10000"/>
                <a:gd name="connsiteY5" fmla="*/ 44 h 9951"/>
                <a:gd name="connsiteX6" fmla="*/ 7925 w 10000"/>
                <a:gd name="connsiteY6" fmla="*/ 0 h 9951"/>
                <a:gd name="connsiteX7" fmla="*/ 7894 w 10000"/>
                <a:gd name="connsiteY7" fmla="*/ 3765 h 9951"/>
                <a:gd name="connsiteX8" fmla="*/ 7809 w 10000"/>
                <a:gd name="connsiteY8" fmla="*/ 2949 h 9951"/>
                <a:gd name="connsiteX9" fmla="*/ 8336 w 10000"/>
                <a:gd name="connsiteY9" fmla="*/ 3513 h 9951"/>
                <a:gd name="connsiteX10" fmla="*/ 7172 w 10000"/>
                <a:gd name="connsiteY10" fmla="*/ 2834 h 9951"/>
                <a:gd name="connsiteX11" fmla="*/ 8318 w 10000"/>
                <a:gd name="connsiteY11" fmla="*/ 3873 h 9951"/>
                <a:gd name="connsiteX12" fmla="*/ 8409 w 10000"/>
                <a:gd name="connsiteY12" fmla="*/ 3471 h 9951"/>
                <a:gd name="connsiteX13" fmla="*/ 8264 w 10000"/>
                <a:gd name="connsiteY13" fmla="*/ 3143 h 9951"/>
                <a:gd name="connsiteX14" fmla="*/ 8930 w 10000"/>
                <a:gd name="connsiteY14" fmla="*/ 3381 h 9951"/>
                <a:gd name="connsiteX15" fmla="*/ 8610 w 10000"/>
                <a:gd name="connsiteY15" fmla="*/ 3042 h 9951"/>
                <a:gd name="connsiteX16" fmla="*/ 9068 w 10000"/>
                <a:gd name="connsiteY16" fmla="*/ 3793 h 9951"/>
                <a:gd name="connsiteX17" fmla="*/ 8403 w 10000"/>
                <a:gd name="connsiteY17" fmla="*/ 3507 h 9951"/>
                <a:gd name="connsiteX18" fmla="*/ 8971 w 10000"/>
                <a:gd name="connsiteY18" fmla="*/ 3169 h 9951"/>
                <a:gd name="connsiteX19" fmla="*/ 8900 w 10000"/>
                <a:gd name="connsiteY19" fmla="*/ 2850 h 9951"/>
                <a:gd name="connsiteX20" fmla="*/ 8803 w 10000"/>
                <a:gd name="connsiteY20" fmla="*/ 3211 h 9951"/>
                <a:gd name="connsiteX21" fmla="*/ 8830 w 10000"/>
                <a:gd name="connsiteY21" fmla="*/ 2976 h 9951"/>
                <a:gd name="connsiteX22" fmla="*/ 9214 w 10000"/>
                <a:gd name="connsiteY22" fmla="*/ 3523 h 9951"/>
                <a:gd name="connsiteX23" fmla="*/ 9254 w 10000"/>
                <a:gd name="connsiteY23" fmla="*/ 2208 h 9951"/>
                <a:gd name="connsiteX24" fmla="*/ 9418 w 10000"/>
                <a:gd name="connsiteY24" fmla="*/ 2351 h 9951"/>
                <a:gd name="connsiteX25" fmla="*/ 8903 w 10000"/>
                <a:gd name="connsiteY25" fmla="*/ 2603 h 9951"/>
                <a:gd name="connsiteX26" fmla="*/ 9298 w 10000"/>
                <a:gd name="connsiteY26" fmla="*/ 2545 h 9951"/>
                <a:gd name="connsiteX27" fmla="*/ 9241 w 10000"/>
                <a:gd name="connsiteY27" fmla="*/ 2427 h 9951"/>
                <a:gd name="connsiteX28" fmla="*/ 9753 w 10000"/>
                <a:gd name="connsiteY28" fmla="*/ 1569 h 9951"/>
                <a:gd name="connsiteX29" fmla="*/ 9845 w 10000"/>
                <a:gd name="connsiteY29" fmla="*/ 1966 h 9951"/>
                <a:gd name="connsiteX30" fmla="*/ 9747 w 10000"/>
                <a:gd name="connsiteY30" fmla="*/ 2021 h 9951"/>
                <a:gd name="connsiteX31" fmla="*/ 9723 w 10000"/>
                <a:gd name="connsiteY31" fmla="*/ 2258 h 9951"/>
                <a:gd name="connsiteX32" fmla="*/ 9567 w 10000"/>
                <a:gd name="connsiteY32" fmla="*/ 2445 h 9951"/>
                <a:gd name="connsiteX33" fmla="*/ 9400 w 10000"/>
                <a:gd name="connsiteY33" fmla="*/ 2823 h 9951"/>
                <a:gd name="connsiteX34" fmla="*/ 9147 w 10000"/>
                <a:gd name="connsiteY34" fmla="*/ 3134 h 9951"/>
                <a:gd name="connsiteX35" fmla="*/ 9101 w 10000"/>
                <a:gd name="connsiteY35" fmla="*/ 3295 h 9951"/>
                <a:gd name="connsiteX36" fmla="*/ 9269 w 10000"/>
                <a:gd name="connsiteY36" fmla="*/ 3498 h 9951"/>
                <a:gd name="connsiteX37" fmla="*/ 9394 w 10000"/>
                <a:gd name="connsiteY37" fmla="*/ 3693 h 9951"/>
                <a:gd name="connsiteX38" fmla="*/ 9357 w 10000"/>
                <a:gd name="connsiteY38" fmla="*/ 3969 h 9951"/>
                <a:gd name="connsiteX39" fmla="*/ 9381 w 10000"/>
                <a:gd name="connsiteY39" fmla="*/ 4194 h 9951"/>
                <a:gd name="connsiteX40" fmla="*/ 9232 w 10000"/>
                <a:gd name="connsiteY40" fmla="*/ 4118 h 9951"/>
                <a:gd name="connsiteX41" fmla="*/ 9183 w 10000"/>
                <a:gd name="connsiteY41" fmla="*/ 4187 h 9951"/>
                <a:gd name="connsiteX42" fmla="*/ 9052 w 10000"/>
                <a:gd name="connsiteY42" fmla="*/ 4140 h 9951"/>
                <a:gd name="connsiteX43" fmla="*/ 8979 w 10000"/>
                <a:gd name="connsiteY43" fmla="*/ 4326 h 9951"/>
                <a:gd name="connsiteX44" fmla="*/ 9107 w 10000"/>
                <a:gd name="connsiteY44" fmla="*/ 4353 h 9951"/>
                <a:gd name="connsiteX45" fmla="*/ 9232 w 10000"/>
                <a:gd name="connsiteY45" fmla="*/ 4543 h 9951"/>
                <a:gd name="connsiteX46" fmla="*/ 9214 w 10000"/>
                <a:gd name="connsiteY46" fmla="*/ 4827 h 9951"/>
                <a:gd name="connsiteX47" fmla="*/ 9321 w 10000"/>
                <a:gd name="connsiteY47" fmla="*/ 4995 h 9951"/>
                <a:gd name="connsiteX48" fmla="*/ 9327 w 10000"/>
                <a:gd name="connsiteY48" fmla="*/ 5097 h 9951"/>
                <a:gd name="connsiteX49" fmla="*/ 9418 w 10000"/>
                <a:gd name="connsiteY49" fmla="*/ 5118 h 9951"/>
                <a:gd name="connsiteX50" fmla="*/ 9659 w 10000"/>
                <a:gd name="connsiteY50" fmla="*/ 4908 h 9951"/>
                <a:gd name="connsiteX51" fmla="*/ 9778 w 10000"/>
                <a:gd name="connsiteY51" fmla="*/ 5135 h 9951"/>
                <a:gd name="connsiteX52" fmla="*/ 9884 w 10000"/>
                <a:gd name="connsiteY52" fmla="*/ 5363 h 9951"/>
                <a:gd name="connsiteX53" fmla="*/ 10000 w 10000"/>
                <a:gd name="connsiteY53" fmla="*/ 5439 h 9951"/>
                <a:gd name="connsiteX54" fmla="*/ 10000 w 10000"/>
                <a:gd name="connsiteY54" fmla="*/ 5601 h 9951"/>
                <a:gd name="connsiteX55" fmla="*/ 9869 w 10000"/>
                <a:gd name="connsiteY55" fmla="*/ 5776 h 9951"/>
                <a:gd name="connsiteX56" fmla="*/ 9717 w 10000"/>
                <a:gd name="connsiteY56" fmla="*/ 5941 h 9951"/>
                <a:gd name="connsiteX57" fmla="*/ 9561 w 10000"/>
                <a:gd name="connsiteY57" fmla="*/ 5907 h 9951"/>
                <a:gd name="connsiteX58" fmla="*/ 9549 w 10000"/>
                <a:gd name="connsiteY58" fmla="*/ 6033 h 9951"/>
                <a:gd name="connsiteX59" fmla="*/ 9449 w 10000"/>
                <a:gd name="connsiteY59" fmla="*/ 6087 h 9951"/>
                <a:gd name="connsiteX60" fmla="*/ 9238 w 10000"/>
                <a:gd name="connsiteY60" fmla="*/ 6155 h 9951"/>
                <a:gd name="connsiteX61" fmla="*/ 9083 w 10000"/>
                <a:gd name="connsiteY61" fmla="*/ 6357 h 9951"/>
                <a:gd name="connsiteX62" fmla="*/ 8921 w 10000"/>
                <a:gd name="connsiteY62" fmla="*/ 6505 h 9951"/>
                <a:gd name="connsiteX63" fmla="*/ 8787 w 10000"/>
                <a:gd name="connsiteY63" fmla="*/ 6748 h 9951"/>
                <a:gd name="connsiteX64" fmla="*/ 8650 w 10000"/>
                <a:gd name="connsiteY64" fmla="*/ 6526 h 9951"/>
                <a:gd name="connsiteX65" fmla="*/ 8525 w 10000"/>
                <a:gd name="connsiteY65" fmla="*/ 6423 h 9951"/>
                <a:gd name="connsiteX66" fmla="*/ 8434 w 10000"/>
                <a:gd name="connsiteY66" fmla="*/ 6519 h 9951"/>
                <a:gd name="connsiteX67" fmla="*/ 8495 w 10000"/>
                <a:gd name="connsiteY67" fmla="*/ 6595 h 9951"/>
                <a:gd name="connsiteX68" fmla="*/ 8495 w 10000"/>
                <a:gd name="connsiteY68" fmla="*/ 6816 h 9951"/>
                <a:gd name="connsiteX69" fmla="*/ 8565 w 10000"/>
                <a:gd name="connsiteY69" fmla="*/ 7005 h 9951"/>
                <a:gd name="connsiteX70" fmla="*/ 8464 w 10000"/>
                <a:gd name="connsiteY70" fmla="*/ 7186 h 9951"/>
                <a:gd name="connsiteX71" fmla="*/ 8440 w 10000"/>
                <a:gd name="connsiteY71" fmla="*/ 7111 h 9951"/>
                <a:gd name="connsiteX72" fmla="*/ 8236 w 10000"/>
                <a:gd name="connsiteY72" fmla="*/ 7104 h 9951"/>
                <a:gd name="connsiteX73" fmla="*/ 8093 w 10000"/>
                <a:gd name="connsiteY73" fmla="*/ 6957 h 9951"/>
                <a:gd name="connsiteX74" fmla="*/ 8044 w 10000"/>
                <a:gd name="connsiteY74" fmla="*/ 6748 h 9951"/>
                <a:gd name="connsiteX75" fmla="*/ 7943 w 10000"/>
                <a:gd name="connsiteY75" fmla="*/ 6608 h 9951"/>
                <a:gd name="connsiteX76" fmla="*/ 7864 w 10000"/>
                <a:gd name="connsiteY76" fmla="*/ 6450 h 9951"/>
                <a:gd name="connsiteX77" fmla="*/ 7788 w 10000"/>
                <a:gd name="connsiteY77" fmla="*/ 6403 h 9951"/>
                <a:gd name="connsiteX78" fmla="*/ 7727 w 10000"/>
                <a:gd name="connsiteY78" fmla="*/ 6505 h 9951"/>
                <a:gd name="connsiteX79" fmla="*/ 7636 w 10000"/>
                <a:gd name="connsiteY79" fmla="*/ 6512 h 9951"/>
                <a:gd name="connsiteX80" fmla="*/ 7523 w 10000"/>
                <a:gd name="connsiteY80" fmla="*/ 6595 h 9951"/>
                <a:gd name="connsiteX81" fmla="*/ 7553 w 10000"/>
                <a:gd name="connsiteY81" fmla="*/ 6826 h 9951"/>
                <a:gd name="connsiteX82" fmla="*/ 7438 w 10000"/>
                <a:gd name="connsiteY82" fmla="*/ 6875 h 9951"/>
                <a:gd name="connsiteX83" fmla="*/ 7355 w 10000"/>
                <a:gd name="connsiteY83" fmla="*/ 6841 h 9951"/>
                <a:gd name="connsiteX84" fmla="*/ 7270 w 10000"/>
                <a:gd name="connsiteY84" fmla="*/ 6964 h 9951"/>
                <a:gd name="connsiteX85" fmla="*/ 7151 w 10000"/>
                <a:gd name="connsiteY85" fmla="*/ 6957 h 9951"/>
                <a:gd name="connsiteX86" fmla="*/ 6996 w 10000"/>
                <a:gd name="connsiteY86" fmla="*/ 7145 h 9951"/>
                <a:gd name="connsiteX87" fmla="*/ 6849 w 10000"/>
                <a:gd name="connsiteY87" fmla="*/ 7158 h 9951"/>
                <a:gd name="connsiteX88" fmla="*/ 6798 w 10000"/>
                <a:gd name="connsiteY88" fmla="*/ 6895 h 9951"/>
                <a:gd name="connsiteX89" fmla="*/ 6651 w 10000"/>
                <a:gd name="connsiteY89" fmla="*/ 6882 h 9951"/>
                <a:gd name="connsiteX90" fmla="*/ 6575 w 10000"/>
                <a:gd name="connsiteY90" fmla="*/ 7025 h 9951"/>
                <a:gd name="connsiteX91" fmla="*/ 6557 w 10000"/>
                <a:gd name="connsiteY91" fmla="*/ 7192 h 9951"/>
                <a:gd name="connsiteX92" fmla="*/ 6459 w 10000"/>
                <a:gd name="connsiteY92" fmla="*/ 7328 h 9951"/>
                <a:gd name="connsiteX93" fmla="*/ 6496 w 10000"/>
                <a:gd name="connsiteY93" fmla="*/ 7469 h 9951"/>
                <a:gd name="connsiteX94" fmla="*/ 6450 w 10000"/>
                <a:gd name="connsiteY94" fmla="*/ 7550 h 9951"/>
                <a:gd name="connsiteX95" fmla="*/ 6658 w 10000"/>
                <a:gd name="connsiteY95" fmla="*/ 7849 h 9951"/>
                <a:gd name="connsiteX96" fmla="*/ 6322 w 10000"/>
                <a:gd name="connsiteY96" fmla="*/ 7995 h 9951"/>
                <a:gd name="connsiteX97" fmla="*/ 6137 w 10000"/>
                <a:gd name="connsiteY97" fmla="*/ 7995 h 9951"/>
                <a:gd name="connsiteX98" fmla="*/ 5874 w 10000"/>
                <a:gd name="connsiteY98" fmla="*/ 8102 h 9951"/>
                <a:gd name="connsiteX99" fmla="*/ 5728 w 10000"/>
                <a:gd name="connsiteY99" fmla="*/ 8508 h 9951"/>
                <a:gd name="connsiteX100" fmla="*/ 5491 w 10000"/>
                <a:gd name="connsiteY100" fmla="*/ 8608 h 9951"/>
                <a:gd name="connsiteX101" fmla="*/ 5381 w 10000"/>
                <a:gd name="connsiteY101" fmla="*/ 8553 h 9951"/>
                <a:gd name="connsiteX102" fmla="*/ 5274 w 10000"/>
                <a:gd name="connsiteY102" fmla="*/ 8756 h 9951"/>
                <a:gd name="connsiteX103" fmla="*/ 5101 w 10000"/>
                <a:gd name="connsiteY103" fmla="*/ 8689 h 9951"/>
                <a:gd name="connsiteX104" fmla="*/ 4939 w 10000"/>
                <a:gd name="connsiteY104" fmla="*/ 8892 h 9951"/>
                <a:gd name="connsiteX105" fmla="*/ 4878 w 10000"/>
                <a:gd name="connsiteY105" fmla="*/ 9167 h 9951"/>
                <a:gd name="connsiteX106" fmla="*/ 4576 w 10000"/>
                <a:gd name="connsiteY106" fmla="*/ 9626 h 9951"/>
                <a:gd name="connsiteX107" fmla="*/ 4445 w 10000"/>
                <a:gd name="connsiteY107" fmla="*/ 9749 h 9951"/>
                <a:gd name="connsiteX108" fmla="*/ 4357 w 10000"/>
                <a:gd name="connsiteY108" fmla="*/ 9653 h 9951"/>
                <a:gd name="connsiteX109" fmla="*/ 4080 w 10000"/>
                <a:gd name="connsiteY109" fmla="*/ 9707 h 9951"/>
                <a:gd name="connsiteX110" fmla="*/ 3955 w 10000"/>
                <a:gd name="connsiteY110" fmla="*/ 9526 h 9951"/>
                <a:gd name="connsiteX111" fmla="*/ 3775 w 10000"/>
                <a:gd name="connsiteY111" fmla="*/ 9519 h 9951"/>
                <a:gd name="connsiteX112" fmla="*/ 3641 w 10000"/>
                <a:gd name="connsiteY112" fmla="*/ 9383 h 9951"/>
                <a:gd name="connsiteX113" fmla="*/ 3757 w 10000"/>
                <a:gd name="connsiteY113" fmla="*/ 9130 h 9951"/>
                <a:gd name="connsiteX114" fmla="*/ 3803 w 10000"/>
                <a:gd name="connsiteY114" fmla="*/ 8964 h 9951"/>
                <a:gd name="connsiteX115" fmla="*/ 3702 w 10000"/>
                <a:gd name="connsiteY115" fmla="*/ 8804 h 9951"/>
                <a:gd name="connsiteX116" fmla="*/ 3504 w 10000"/>
                <a:gd name="connsiteY116" fmla="*/ 8865 h 9951"/>
                <a:gd name="connsiteX117" fmla="*/ 3397 w 10000"/>
                <a:gd name="connsiteY117" fmla="*/ 9136 h 9951"/>
                <a:gd name="connsiteX118" fmla="*/ 3355 w 10000"/>
                <a:gd name="connsiteY118" fmla="*/ 9605 h 9951"/>
                <a:gd name="connsiteX119" fmla="*/ 3205 w 10000"/>
                <a:gd name="connsiteY119" fmla="*/ 9795 h 9951"/>
                <a:gd name="connsiteX120" fmla="*/ 2861 w 10000"/>
                <a:gd name="connsiteY120" fmla="*/ 9951 h 9951"/>
                <a:gd name="connsiteX121" fmla="*/ 2648 w 10000"/>
                <a:gd name="connsiteY121" fmla="*/ 9931 h 9951"/>
                <a:gd name="connsiteX122" fmla="*/ 2468 w 10000"/>
                <a:gd name="connsiteY122" fmla="*/ 9742 h 9951"/>
                <a:gd name="connsiteX123" fmla="*/ 2489 w 10000"/>
                <a:gd name="connsiteY123" fmla="*/ 9431 h 9951"/>
                <a:gd name="connsiteX124" fmla="*/ 2663 w 10000"/>
                <a:gd name="connsiteY124" fmla="*/ 9324 h 9951"/>
                <a:gd name="connsiteX125" fmla="*/ 2663 w 10000"/>
                <a:gd name="connsiteY125" fmla="*/ 8957 h 9951"/>
                <a:gd name="connsiteX126" fmla="*/ 2526 w 10000"/>
                <a:gd name="connsiteY126" fmla="*/ 8825 h 9951"/>
                <a:gd name="connsiteX127" fmla="*/ 2297 w 10000"/>
                <a:gd name="connsiteY127" fmla="*/ 8831 h 9951"/>
                <a:gd name="connsiteX128" fmla="*/ 2005 w 10000"/>
                <a:gd name="connsiteY128" fmla="*/ 9153 h 9951"/>
                <a:gd name="connsiteX129" fmla="*/ 1597 w 10000"/>
                <a:gd name="connsiteY129" fmla="*/ 9153 h 9951"/>
                <a:gd name="connsiteX130" fmla="*/ 1344 w 10000"/>
                <a:gd name="connsiteY130" fmla="*/ 9005 h 9951"/>
                <a:gd name="connsiteX131" fmla="*/ 1356 w 10000"/>
                <a:gd name="connsiteY131" fmla="*/ 8797 h 9951"/>
                <a:gd name="connsiteX132" fmla="*/ 1152 w 10000"/>
                <a:gd name="connsiteY132" fmla="*/ 8783 h 9951"/>
                <a:gd name="connsiteX133" fmla="*/ 920 w 10000"/>
                <a:gd name="connsiteY133" fmla="*/ 8553 h 9951"/>
                <a:gd name="connsiteX134" fmla="*/ 1069 w 10000"/>
                <a:gd name="connsiteY134" fmla="*/ 8317 h 9951"/>
                <a:gd name="connsiteX135" fmla="*/ 1207 w 10000"/>
                <a:gd name="connsiteY135" fmla="*/ 8272 h 9951"/>
                <a:gd name="connsiteX136" fmla="*/ 1146 w 10000"/>
                <a:gd name="connsiteY136" fmla="*/ 8044 h 9951"/>
                <a:gd name="connsiteX137" fmla="*/ 902 w 10000"/>
                <a:gd name="connsiteY137" fmla="*/ 7947 h 9951"/>
                <a:gd name="connsiteX138" fmla="*/ 619 w 10000"/>
                <a:gd name="connsiteY138" fmla="*/ 7989 h 9951"/>
                <a:gd name="connsiteX139" fmla="*/ 475 w 10000"/>
                <a:gd name="connsiteY139" fmla="*/ 8176 h 9951"/>
                <a:gd name="connsiteX140" fmla="*/ 338 w 10000"/>
                <a:gd name="connsiteY140" fmla="*/ 8156 h 9951"/>
                <a:gd name="connsiteX141" fmla="*/ 104 w 10000"/>
                <a:gd name="connsiteY141" fmla="*/ 7849 h 9951"/>
                <a:gd name="connsiteX142" fmla="*/ 0 w 10000"/>
                <a:gd name="connsiteY142" fmla="*/ 7516 h 9951"/>
                <a:gd name="connsiteX143" fmla="*/ 55 w 10000"/>
                <a:gd name="connsiteY143" fmla="*/ 7321 h 9951"/>
                <a:gd name="connsiteX144" fmla="*/ 30 w 10000"/>
                <a:gd name="connsiteY144" fmla="*/ 6895 h 9951"/>
                <a:gd name="connsiteX145" fmla="*/ 43 w 10000"/>
                <a:gd name="connsiteY145" fmla="*/ 6902 h 9951"/>
                <a:gd name="connsiteX146" fmla="*/ 91 w 10000"/>
                <a:gd name="connsiteY146" fmla="*/ 6902 h 9951"/>
                <a:gd name="connsiteX147" fmla="*/ 158 w 10000"/>
                <a:gd name="connsiteY147" fmla="*/ 6910 h 9951"/>
                <a:gd name="connsiteX148" fmla="*/ 241 w 10000"/>
                <a:gd name="connsiteY148" fmla="*/ 6923 h 9951"/>
                <a:gd name="connsiteX149" fmla="*/ 332 w 10000"/>
                <a:gd name="connsiteY149" fmla="*/ 6930 h 9951"/>
                <a:gd name="connsiteX150" fmla="*/ 420 w 10000"/>
                <a:gd name="connsiteY150" fmla="*/ 6944 h 9951"/>
                <a:gd name="connsiteX151" fmla="*/ 506 w 10000"/>
                <a:gd name="connsiteY151" fmla="*/ 6957 h 9951"/>
                <a:gd name="connsiteX152" fmla="*/ 576 w 10000"/>
                <a:gd name="connsiteY152" fmla="*/ 6971 h 9951"/>
                <a:gd name="connsiteX153" fmla="*/ 631 w 10000"/>
                <a:gd name="connsiteY153" fmla="*/ 6984 h 9951"/>
                <a:gd name="connsiteX154" fmla="*/ 740 w 10000"/>
                <a:gd name="connsiteY154" fmla="*/ 7012 h 9951"/>
                <a:gd name="connsiteX155" fmla="*/ 847 w 10000"/>
                <a:gd name="connsiteY155" fmla="*/ 7012 h 9951"/>
                <a:gd name="connsiteX156" fmla="*/ 938 w 10000"/>
                <a:gd name="connsiteY156" fmla="*/ 6984 h 9951"/>
                <a:gd name="connsiteX157" fmla="*/ 984 w 10000"/>
                <a:gd name="connsiteY157" fmla="*/ 6964 h 9951"/>
                <a:gd name="connsiteX158" fmla="*/ 1027 w 10000"/>
                <a:gd name="connsiteY158" fmla="*/ 6944 h 9951"/>
                <a:gd name="connsiteX159" fmla="*/ 1069 w 10000"/>
                <a:gd name="connsiteY159" fmla="*/ 6937 h 9951"/>
                <a:gd name="connsiteX160" fmla="*/ 1118 w 10000"/>
                <a:gd name="connsiteY160" fmla="*/ 6930 h 9951"/>
                <a:gd name="connsiteX161" fmla="*/ 1176 w 10000"/>
                <a:gd name="connsiteY161" fmla="*/ 6944 h 9951"/>
                <a:gd name="connsiteX162" fmla="*/ 1255 w 10000"/>
                <a:gd name="connsiteY162" fmla="*/ 6964 h 9951"/>
                <a:gd name="connsiteX163" fmla="*/ 1344 w 10000"/>
                <a:gd name="connsiteY163" fmla="*/ 6978 h 9951"/>
                <a:gd name="connsiteX164" fmla="*/ 1441 w 10000"/>
                <a:gd name="connsiteY164" fmla="*/ 6991 h 9951"/>
                <a:gd name="connsiteX165" fmla="*/ 1517 w 10000"/>
                <a:gd name="connsiteY165" fmla="*/ 7005 h 9951"/>
                <a:gd name="connsiteX166" fmla="*/ 1578 w 10000"/>
                <a:gd name="connsiteY166" fmla="*/ 7005 h 9951"/>
                <a:gd name="connsiteX167" fmla="*/ 1651 w 10000"/>
                <a:gd name="connsiteY167" fmla="*/ 7012 h 9951"/>
                <a:gd name="connsiteX168" fmla="*/ 1706 w 10000"/>
                <a:gd name="connsiteY168" fmla="*/ 7032 h 9951"/>
                <a:gd name="connsiteX169" fmla="*/ 1752 w 10000"/>
                <a:gd name="connsiteY169" fmla="*/ 7062 h 9951"/>
                <a:gd name="connsiteX170" fmla="*/ 1795 w 10000"/>
                <a:gd name="connsiteY170" fmla="*/ 7111 h 9951"/>
                <a:gd name="connsiteX171" fmla="*/ 1849 w 10000"/>
                <a:gd name="connsiteY171" fmla="*/ 7165 h 9951"/>
                <a:gd name="connsiteX172" fmla="*/ 1907 w 10000"/>
                <a:gd name="connsiteY172" fmla="*/ 7213 h 9951"/>
                <a:gd name="connsiteX173" fmla="*/ 1968 w 10000"/>
                <a:gd name="connsiteY173" fmla="*/ 7241 h 9951"/>
                <a:gd name="connsiteX174" fmla="*/ 2029 w 10000"/>
                <a:gd name="connsiteY174" fmla="*/ 7266 h 9951"/>
                <a:gd name="connsiteX175" fmla="*/ 2087 w 10000"/>
                <a:gd name="connsiteY175" fmla="*/ 7300 h 9951"/>
                <a:gd name="connsiteX176" fmla="*/ 2160 w 10000"/>
                <a:gd name="connsiteY176" fmla="*/ 7335 h 9951"/>
                <a:gd name="connsiteX177" fmla="*/ 2252 w 10000"/>
                <a:gd name="connsiteY177" fmla="*/ 7368 h 9951"/>
                <a:gd name="connsiteX178" fmla="*/ 2322 w 10000"/>
                <a:gd name="connsiteY178" fmla="*/ 7382 h 9951"/>
                <a:gd name="connsiteX179" fmla="*/ 2413 w 10000"/>
                <a:gd name="connsiteY179" fmla="*/ 7389 h 9951"/>
                <a:gd name="connsiteX180" fmla="*/ 2502 w 10000"/>
                <a:gd name="connsiteY180" fmla="*/ 7396 h 9951"/>
                <a:gd name="connsiteX181" fmla="*/ 2593 w 10000"/>
                <a:gd name="connsiteY181" fmla="*/ 7396 h 9951"/>
                <a:gd name="connsiteX182" fmla="*/ 2663 w 10000"/>
                <a:gd name="connsiteY182" fmla="*/ 7396 h 9951"/>
                <a:gd name="connsiteX183" fmla="*/ 2718 w 10000"/>
                <a:gd name="connsiteY183" fmla="*/ 7402 h 9951"/>
                <a:gd name="connsiteX184" fmla="*/ 2754 w 10000"/>
                <a:gd name="connsiteY184" fmla="*/ 7416 h 9951"/>
                <a:gd name="connsiteX185" fmla="*/ 2785 w 10000"/>
                <a:gd name="connsiteY185" fmla="*/ 7444 h 9951"/>
                <a:gd name="connsiteX186" fmla="*/ 2815 w 10000"/>
                <a:gd name="connsiteY186" fmla="*/ 7476 h 9951"/>
                <a:gd name="connsiteX187" fmla="*/ 2849 w 10000"/>
                <a:gd name="connsiteY187" fmla="*/ 7503 h 9951"/>
                <a:gd name="connsiteX188" fmla="*/ 2885 w 10000"/>
                <a:gd name="connsiteY188" fmla="*/ 7516 h 9951"/>
                <a:gd name="connsiteX189" fmla="*/ 2940 w 10000"/>
                <a:gd name="connsiteY189" fmla="*/ 7523 h 9951"/>
                <a:gd name="connsiteX190" fmla="*/ 3001 w 10000"/>
                <a:gd name="connsiteY190" fmla="*/ 7510 h 9951"/>
                <a:gd name="connsiteX191" fmla="*/ 3053 w 10000"/>
                <a:gd name="connsiteY191" fmla="*/ 7476 h 9951"/>
                <a:gd name="connsiteX192" fmla="*/ 3120 w 10000"/>
                <a:gd name="connsiteY192" fmla="*/ 7416 h 9951"/>
                <a:gd name="connsiteX193" fmla="*/ 3193 w 10000"/>
                <a:gd name="connsiteY193" fmla="*/ 7348 h 9951"/>
                <a:gd name="connsiteX194" fmla="*/ 3269 w 10000"/>
                <a:gd name="connsiteY194" fmla="*/ 7293 h 9951"/>
                <a:gd name="connsiteX195" fmla="*/ 3361 w 10000"/>
                <a:gd name="connsiteY195" fmla="*/ 7244 h 9951"/>
                <a:gd name="connsiteX196" fmla="*/ 3455 w 10000"/>
                <a:gd name="connsiteY196" fmla="*/ 7199 h 9951"/>
                <a:gd name="connsiteX197" fmla="*/ 3547 w 10000"/>
                <a:gd name="connsiteY197" fmla="*/ 7152 h 9951"/>
                <a:gd name="connsiteX198" fmla="*/ 3653 w 10000"/>
                <a:gd name="connsiteY198" fmla="*/ 7097 h 9951"/>
                <a:gd name="connsiteX199" fmla="*/ 3781 w 10000"/>
                <a:gd name="connsiteY199" fmla="*/ 7042 h 9951"/>
                <a:gd name="connsiteX200" fmla="*/ 3906 w 10000"/>
                <a:gd name="connsiteY200" fmla="*/ 7005 h 9951"/>
                <a:gd name="connsiteX201" fmla="*/ 4037 w 10000"/>
                <a:gd name="connsiteY201" fmla="*/ 6978 h 9951"/>
                <a:gd name="connsiteX202" fmla="*/ 4098 w 10000"/>
                <a:gd name="connsiteY202" fmla="*/ 6971 h 9951"/>
                <a:gd name="connsiteX203" fmla="*/ 4135 w 10000"/>
                <a:gd name="connsiteY203" fmla="*/ 6971 h 9951"/>
                <a:gd name="connsiteX204" fmla="*/ 4153 w 10000"/>
                <a:gd name="connsiteY204" fmla="*/ 6978 h 9951"/>
                <a:gd name="connsiteX205" fmla="*/ 4165 w 10000"/>
                <a:gd name="connsiteY205" fmla="*/ 6978 h 9951"/>
                <a:gd name="connsiteX206" fmla="*/ 4177 w 10000"/>
                <a:gd name="connsiteY206" fmla="*/ 6984 h 9951"/>
                <a:gd name="connsiteX207" fmla="*/ 4199 w 10000"/>
                <a:gd name="connsiteY207" fmla="*/ 6984 h 9951"/>
                <a:gd name="connsiteX208" fmla="*/ 4241 w 10000"/>
                <a:gd name="connsiteY208" fmla="*/ 6984 h 9951"/>
                <a:gd name="connsiteX209" fmla="*/ 4321 w 10000"/>
                <a:gd name="connsiteY209" fmla="*/ 6978 h 9951"/>
                <a:gd name="connsiteX210" fmla="*/ 4458 w 10000"/>
                <a:gd name="connsiteY210" fmla="*/ 6964 h 9951"/>
                <a:gd name="connsiteX211" fmla="*/ 4564 w 10000"/>
                <a:gd name="connsiteY211" fmla="*/ 6950 h 9951"/>
                <a:gd name="connsiteX212" fmla="*/ 4650 w 10000"/>
                <a:gd name="connsiteY212" fmla="*/ 6930 h 9951"/>
                <a:gd name="connsiteX213" fmla="*/ 4717 w 10000"/>
                <a:gd name="connsiteY213" fmla="*/ 6910 h 9951"/>
                <a:gd name="connsiteX214" fmla="*/ 4756 w 10000"/>
                <a:gd name="connsiteY214" fmla="*/ 6888 h 9951"/>
                <a:gd name="connsiteX215" fmla="*/ 4787 w 10000"/>
                <a:gd name="connsiteY215" fmla="*/ 6861 h 9951"/>
                <a:gd name="connsiteX216" fmla="*/ 4805 w 10000"/>
                <a:gd name="connsiteY216" fmla="*/ 6826 h 9951"/>
                <a:gd name="connsiteX217" fmla="*/ 4817 w 10000"/>
                <a:gd name="connsiteY217" fmla="*/ 6809 h 9951"/>
                <a:gd name="connsiteX218" fmla="*/ 4842 w 10000"/>
                <a:gd name="connsiteY218" fmla="*/ 6789 h 9951"/>
                <a:gd name="connsiteX219" fmla="*/ 4884 w 10000"/>
                <a:gd name="connsiteY219" fmla="*/ 6769 h 9951"/>
                <a:gd name="connsiteX220" fmla="*/ 4942 w 10000"/>
                <a:gd name="connsiteY220" fmla="*/ 6755 h 9951"/>
                <a:gd name="connsiteX221" fmla="*/ 4997 w 10000"/>
                <a:gd name="connsiteY221" fmla="*/ 6728 h 9951"/>
                <a:gd name="connsiteX222" fmla="*/ 5046 w 10000"/>
                <a:gd name="connsiteY222" fmla="*/ 6687 h 9951"/>
                <a:gd name="connsiteX223" fmla="*/ 5082 w 10000"/>
                <a:gd name="connsiteY223" fmla="*/ 6618 h 9951"/>
                <a:gd name="connsiteX224" fmla="*/ 5101 w 10000"/>
                <a:gd name="connsiteY224" fmla="*/ 6561 h 9951"/>
                <a:gd name="connsiteX225" fmla="*/ 5119 w 10000"/>
                <a:gd name="connsiteY225" fmla="*/ 6505 h 9951"/>
                <a:gd name="connsiteX226" fmla="*/ 5134 w 10000"/>
                <a:gd name="connsiteY226" fmla="*/ 6457 h 9951"/>
                <a:gd name="connsiteX227" fmla="*/ 5171 w 10000"/>
                <a:gd name="connsiteY227" fmla="*/ 6409 h 9951"/>
                <a:gd name="connsiteX228" fmla="*/ 5225 w 10000"/>
                <a:gd name="connsiteY228" fmla="*/ 6365 h 9951"/>
                <a:gd name="connsiteX229" fmla="*/ 5293 w 10000"/>
                <a:gd name="connsiteY229" fmla="*/ 6324 h 9951"/>
                <a:gd name="connsiteX230" fmla="*/ 5338 w 10000"/>
                <a:gd name="connsiteY230" fmla="*/ 6289 h 9951"/>
                <a:gd name="connsiteX231" fmla="*/ 5375 w 10000"/>
                <a:gd name="connsiteY231" fmla="*/ 6268 h 9951"/>
                <a:gd name="connsiteX232" fmla="*/ 5399 w 10000"/>
                <a:gd name="connsiteY232" fmla="*/ 6248 h 9951"/>
                <a:gd name="connsiteX233" fmla="*/ 5424 w 10000"/>
                <a:gd name="connsiteY233" fmla="*/ 6228 h 9951"/>
                <a:gd name="connsiteX234" fmla="*/ 5454 w 10000"/>
                <a:gd name="connsiteY234" fmla="*/ 6207 h 9951"/>
                <a:gd name="connsiteX235" fmla="*/ 5497 w 10000"/>
                <a:gd name="connsiteY235" fmla="*/ 6186 h 9951"/>
                <a:gd name="connsiteX236" fmla="*/ 5536 w 10000"/>
                <a:gd name="connsiteY236" fmla="*/ 6162 h 9951"/>
                <a:gd name="connsiteX237" fmla="*/ 5579 w 10000"/>
                <a:gd name="connsiteY237" fmla="*/ 6128 h 9951"/>
                <a:gd name="connsiteX238" fmla="*/ 5597 w 10000"/>
                <a:gd name="connsiteY238" fmla="*/ 6094 h 9951"/>
                <a:gd name="connsiteX239" fmla="*/ 5597 w 10000"/>
                <a:gd name="connsiteY239" fmla="*/ 6060 h 9951"/>
                <a:gd name="connsiteX240" fmla="*/ 5561 w 10000"/>
                <a:gd name="connsiteY240" fmla="*/ 6006 h 9951"/>
                <a:gd name="connsiteX241" fmla="*/ 5512 w 10000"/>
                <a:gd name="connsiteY241" fmla="*/ 5955 h 9951"/>
                <a:gd name="connsiteX242" fmla="*/ 5466 w 10000"/>
                <a:gd name="connsiteY242" fmla="*/ 5893 h 9951"/>
                <a:gd name="connsiteX243" fmla="*/ 5424 w 10000"/>
                <a:gd name="connsiteY243" fmla="*/ 5830 h 9951"/>
                <a:gd name="connsiteX244" fmla="*/ 5399 w 10000"/>
                <a:gd name="connsiteY244" fmla="*/ 5769 h 9951"/>
                <a:gd name="connsiteX245" fmla="*/ 5399 w 10000"/>
                <a:gd name="connsiteY245" fmla="*/ 5703 h 9951"/>
                <a:gd name="connsiteX246" fmla="*/ 5399 w 10000"/>
                <a:gd name="connsiteY246" fmla="*/ 5607 h 9951"/>
                <a:gd name="connsiteX247" fmla="*/ 5411 w 10000"/>
                <a:gd name="connsiteY247" fmla="*/ 5515 h 9951"/>
                <a:gd name="connsiteX248" fmla="*/ 5430 w 10000"/>
                <a:gd name="connsiteY248" fmla="*/ 5432 h 9951"/>
                <a:gd name="connsiteX249" fmla="*/ 5454 w 10000"/>
                <a:gd name="connsiteY249" fmla="*/ 5363 h 9951"/>
                <a:gd name="connsiteX250" fmla="*/ 5503 w 10000"/>
                <a:gd name="connsiteY250" fmla="*/ 5312 h 9951"/>
                <a:gd name="connsiteX251" fmla="*/ 5555 w 10000"/>
                <a:gd name="connsiteY251" fmla="*/ 5285 h 9951"/>
                <a:gd name="connsiteX252" fmla="*/ 5615 w 10000"/>
                <a:gd name="connsiteY252" fmla="*/ 5272 h 9951"/>
                <a:gd name="connsiteX253" fmla="*/ 5676 w 10000"/>
                <a:gd name="connsiteY253" fmla="*/ 5285 h 9951"/>
                <a:gd name="connsiteX254" fmla="*/ 5740 w 10000"/>
                <a:gd name="connsiteY254" fmla="*/ 5326 h 9951"/>
                <a:gd name="connsiteX255" fmla="*/ 5820 w 10000"/>
                <a:gd name="connsiteY255" fmla="*/ 5357 h 9951"/>
                <a:gd name="connsiteX256" fmla="*/ 5902 w 10000"/>
                <a:gd name="connsiteY256" fmla="*/ 5384 h 9951"/>
                <a:gd name="connsiteX257" fmla="*/ 5981 w 10000"/>
                <a:gd name="connsiteY257" fmla="*/ 5391 h 9951"/>
                <a:gd name="connsiteX258" fmla="*/ 6048 w 10000"/>
                <a:gd name="connsiteY258" fmla="*/ 5384 h 9951"/>
                <a:gd name="connsiteX259" fmla="*/ 6100 w 10000"/>
                <a:gd name="connsiteY259" fmla="*/ 5384 h 9951"/>
                <a:gd name="connsiteX260" fmla="*/ 6155 w 10000"/>
                <a:gd name="connsiteY260" fmla="*/ 5377 h 9951"/>
                <a:gd name="connsiteX261" fmla="*/ 6197 w 10000"/>
                <a:gd name="connsiteY261" fmla="*/ 5363 h 9951"/>
                <a:gd name="connsiteX262" fmla="*/ 6234 w 10000"/>
                <a:gd name="connsiteY262" fmla="*/ 5326 h 9951"/>
                <a:gd name="connsiteX263" fmla="*/ 6271 w 10000"/>
                <a:gd name="connsiteY263" fmla="*/ 5272 h 9951"/>
                <a:gd name="connsiteX264" fmla="*/ 6310 w 10000"/>
                <a:gd name="connsiteY264" fmla="*/ 5204 h 9951"/>
                <a:gd name="connsiteX265" fmla="*/ 6353 w 10000"/>
                <a:gd name="connsiteY265" fmla="*/ 5125 h 9951"/>
                <a:gd name="connsiteX266" fmla="*/ 6402 w 10000"/>
                <a:gd name="connsiteY266" fmla="*/ 5056 h 9951"/>
                <a:gd name="connsiteX267" fmla="*/ 6450 w 10000"/>
                <a:gd name="connsiteY267" fmla="*/ 5002 h 9951"/>
                <a:gd name="connsiteX268" fmla="*/ 6490 w 10000"/>
                <a:gd name="connsiteY268" fmla="*/ 4975 h 9951"/>
                <a:gd name="connsiteX269" fmla="*/ 6539 w 10000"/>
                <a:gd name="connsiteY269" fmla="*/ 4961 h 9951"/>
                <a:gd name="connsiteX270" fmla="*/ 6600 w 10000"/>
                <a:gd name="connsiteY270" fmla="*/ 4954 h 9951"/>
                <a:gd name="connsiteX271" fmla="*/ 6670 w 10000"/>
                <a:gd name="connsiteY271" fmla="*/ 4947 h 9951"/>
                <a:gd name="connsiteX272" fmla="*/ 6743 w 10000"/>
                <a:gd name="connsiteY272" fmla="*/ 4941 h 9951"/>
                <a:gd name="connsiteX273" fmla="*/ 6798 w 10000"/>
                <a:gd name="connsiteY273" fmla="*/ 4934 h 9951"/>
                <a:gd name="connsiteX274" fmla="*/ 6834 w 10000"/>
                <a:gd name="connsiteY274" fmla="*/ 4916 h 9951"/>
                <a:gd name="connsiteX275" fmla="*/ 6868 w 10000"/>
                <a:gd name="connsiteY275" fmla="*/ 4888 h 9951"/>
                <a:gd name="connsiteX276" fmla="*/ 6910 w 10000"/>
                <a:gd name="connsiteY276" fmla="*/ 4840 h 9951"/>
                <a:gd name="connsiteX277" fmla="*/ 6959 w 10000"/>
                <a:gd name="connsiteY277" fmla="*/ 4779 h 9951"/>
                <a:gd name="connsiteX278" fmla="*/ 7002 w 10000"/>
                <a:gd name="connsiteY278" fmla="*/ 4723 h 9951"/>
                <a:gd name="connsiteX279" fmla="*/ 7032 w 10000"/>
                <a:gd name="connsiteY279" fmla="*/ 4679 h 9951"/>
                <a:gd name="connsiteX280" fmla="*/ 7041 w 10000"/>
                <a:gd name="connsiteY280" fmla="*/ 4611 h 9951"/>
                <a:gd name="connsiteX281" fmla="*/ 7054 w 10000"/>
                <a:gd name="connsiteY281" fmla="*/ 4529 h 9951"/>
                <a:gd name="connsiteX282" fmla="*/ 7072 w 10000"/>
                <a:gd name="connsiteY282" fmla="*/ 4458 h 9951"/>
                <a:gd name="connsiteX283" fmla="*/ 7102 w 10000"/>
                <a:gd name="connsiteY283" fmla="*/ 4388 h 9951"/>
                <a:gd name="connsiteX284" fmla="*/ 7163 w 10000"/>
                <a:gd name="connsiteY284" fmla="*/ 4319 h 9951"/>
                <a:gd name="connsiteX285" fmla="*/ 7233 w 10000"/>
                <a:gd name="connsiteY285" fmla="*/ 4262 h 9951"/>
                <a:gd name="connsiteX286" fmla="*/ 7319 w 10000"/>
                <a:gd name="connsiteY286" fmla="*/ 4228 h 9951"/>
                <a:gd name="connsiteX287" fmla="*/ 7361 w 10000"/>
                <a:gd name="connsiteY287" fmla="*/ 4207 h 9951"/>
                <a:gd name="connsiteX288" fmla="*/ 7392 w 10000"/>
                <a:gd name="connsiteY288" fmla="*/ 4180 h 9951"/>
                <a:gd name="connsiteX289" fmla="*/ 7413 w 10000"/>
                <a:gd name="connsiteY289" fmla="*/ 4140 h 9951"/>
                <a:gd name="connsiteX290" fmla="*/ 7444 w 10000"/>
                <a:gd name="connsiteY290" fmla="*/ 4105 h 9951"/>
                <a:gd name="connsiteX291" fmla="*/ 7480 w 10000"/>
                <a:gd name="connsiteY291" fmla="*/ 4078 h 9951"/>
                <a:gd name="connsiteX292" fmla="*/ 7523 w 10000"/>
                <a:gd name="connsiteY292" fmla="*/ 4060 h 9951"/>
                <a:gd name="connsiteX293" fmla="*/ 7578 w 10000"/>
                <a:gd name="connsiteY293" fmla="*/ 4025 h 9951"/>
                <a:gd name="connsiteX294" fmla="*/ 7648 w 10000"/>
                <a:gd name="connsiteY294" fmla="*/ 3983 h 9951"/>
                <a:gd name="connsiteX295" fmla="*/ 7721 w 10000"/>
                <a:gd name="connsiteY295" fmla="*/ 3948 h 9951"/>
                <a:gd name="connsiteX296" fmla="*/ 7797 w 10000"/>
                <a:gd name="connsiteY296" fmla="*/ 3928 h 9951"/>
                <a:gd name="connsiteX297" fmla="*/ 7870 w 10000"/>
                <a:gd name="connsiteY297" fmla="*/ 3921 h 9951"/>
                <a:gd name="connsiteX298" fmla="*/ 7943 w 10000"/>
                <a:gd name="connsiteY298" fmla="*/ 3928 h 9951"/>
                <a:gd name="connsiteX299" fmla="*/ 8007 w 10000"/>
                <a:gd name="connsiteY299" fmla="*/ 3948 h 9951"/>
                <a:gd name="connsiteX300" fmla="*/ 8080 w 10000"/>
                <a:gd name="connsiteY300" fmla="*/ 3962 h 9951"/>
                <a:gd name="connsiteX301" fmla="*/ 8135 w 10000"/>
                <a:gd name="connsiteY301" fmla="*/ 3976 h 9951"/>
                <a:gd name="connsiteX302" fmla="*/ 8181 w 10000"/>
                <a:gd name="connsiteY302" fmla="*/ 3976 h 9951"/>
                <a:gd name="connsiteX303" fmla="*/ 8218 w 10000"/>
                <a:gd name="connsiteY303" fmla="*/ 3955 h 9951"/>
                <a:gd name="connsiteX304" fmla="*/ 8248 w 10000"/>
                <a:gd name="connsiteY304" fmla="*/ 3907 h 9951"/>
                <a:gd name="connsiteX305" fmla="*/ 8266 w 10000"/>
                <a:gd name="connsiteY305" fmla="*/ 3867 h 9951"/>
                <a:gd name="connsiteX306" fmla="*/ 8266 w 10000"/>
                <a:gd name="connsiteY306" fmla="*/ 3822 h 9951"/>
                <a:gd name="connsiteX307" fmla="*/ 8248 w 10000"/>
                <a:gd name="connsiteY307" fmla="*/ 3761 h 9951"/>
                <a:gd name="connsiteX308" fmla="*/ 8211 w 10000"/>
                <a:gd name="connsiteY308" fmla="*/ 3714 h 9951"/>
                <a:gd name="connsiteX309" fmla="*/ 8172 w 10000"/>
                <a:gd name="connsiteY309" fmla="*/ 3652 h 9951"/>
                <a:gd name="connsiteX310" fmla="*/ 8111 w 10000"/>
                <a:gd name="connsiteY310" fmla="*/ 3586 h 9951"/>
                <a:gd name="connsiteX311" fmla="*/ 8056 w 10000"/>
                <a:gd name="connsiteY311" fmla="*/ 3525 h 9951"/>
                <a:gd name="connsiteX312" fmla="*/ 8001 w 10000"/>
                <a:gd name="connsiteY312" fmla="*/ 3470 h 9951"/>
                <a:gd name="connsiteX313" fmla="*/ 7956 w 10000"/>
                <a:gd name="connsiteY313" fmla="*/ 3426 h 9951"/>
                <a:gd name="connsiteX314" fmla="*/ 7846 w 10000"/>
                <a:gd name="connsiteY314" fmla="*/ 3337 h 9951"/>
                <a:gd name="connsiteX315" fmla="*/ 7733 w 10000"/>
                <a:gd name="connsiteY315" fmla="*/ 3295 h 9951"/>
                <a:gd name="connsiteX316" fmla="*/ 7690 w 10000"/>
                <a:gd name="connsiteY316" fmla="*/ 3274 h 9951"/>
                <a:gd name="connsiteX317" fmla="*/ 7648 w 10000"/>
                <a:gd name="connsiteY317" fmla="*/ 3247 h 9951"/>
                <a:gd name="connsiteX318" fmla="*/ 7611 w 10000"/>
                <a:gd name="connsiteY318" fmla="*/ 3234 h 9951"/>
                <a:gd name="connsiteX319" fmla="*/ 7572 w 10000"/>
                <a:gd name="connsiteY319" fmla="*/ 3227 h 9951"/>
                <a:gd name="connsiteX320" fmla="*/ 7523 w 10000"/>
                <a:gd name="connsiteY320" fmla="*/ 3247 h 9951"/>
                <a:gd name="connsiteX321" fmla="*/ 7474 w 10000"/>
                <a:gd name="connsiteY321" fmla="*/ 3302 h 9951"/>
                <a:gd name="connsiteX322" fmla="*/ 7431 w 10000"/>
                <a:gd name="connsiteY322" fmla="*/ 3365 h 9951"/>
                <a:gd name="connsiteX323" fmla="*/ 7392 w 10000"/>
                <a:gd name="connsiteY323" fmla="*/ 3419 h 9951"/>
                <a:gd name="connsiteX324" fmla="*/ 7337 w 10000"/>
                <a:gd name="connsiteY324" fmla="*/ 3456 h 9951"/>
                <a:gd name="connsiteX325" fmla="*/ 7294 w 10000"/>
                <a:gd name="connsiteY325" fmla="*/ 3463 h 9951"/>
                <a:gd name="connsiteX326" fmla="*/ 7239 w 10000"/>
                <a:gd name="connsiteY326" fmla="*/ 3450 h 9951"/>
                <a:gd name="connsiteX327" fmla="*/ 7182 w 10000"/>
                <a:gd name="connsiteY327" fmla="*/ 3433 h 9951"/>
                <a:gd name="connsiteX328" fmla="*/ 7121 w 10000"/>
                <a:gd name="connsiteY328" fmla="*/ 3405 h 9951"/>
                <a:gd name="connsiteX329" fmla="*/ 7060 w 10000"/>
                <a:gd name="connsiteY329" fmla="*/ 3392 h 9951"/>
                <a:gd name="connsiteX330" fmla="*/ 7020 w 10000"/>
                <a:gd name="connsiteY330" fmla="*/ 3399 h 9951"/>
                <a:gd name="connsiteX331" fmla="*/ 6984 w 10000"/>
                <a:gd name="connsiteY331" fmla="*/ 3426 h 9951"/>
                <a:gd name="connsiteX332" fmla="*/ 6953 w 10000"/>
                <a:gd name="connsiteY332" fmla="*/ 3463 h 9951"/>
                <a:gd name="connsiteX333" fmla="*/ 6923 w 10000"/>
                <a:gd name="connsiteY333" fmla="*/ 3512 h 9951"/>
                <a:gd name="connsiteX334" fmla="*/ 6886 w 10000"/>
                <a:gd name="connsiteY334" fmla="*/ 3552 h 9951"/>
                <a:gd name="connsiteX335" fmla="*/ 6849 w 10000"/>
                <a:gd name="connsiteY335" fmla="*/ 3579 h 9951"/>
                <a:gd name="connsiteX336" fmla="*/ 6810 w 10000"/>
                <a:gd name="connsiteY336" fmla="*/ 3579 h 9951"/>
                <a:gd name="connsiteX337" fmla="*/ 6737 w 10000"/>
                <a:gd name="connsiteY337" fmla="*/ 3539 h 9951"/>
                <a:gd name="connsiteX338" fmla="*/ 6670 w 10000"/>
                <a:gd name="connsiteY338" fmla="*/ 3491 h 9951"/>
                <a:gd name="connsiteX339" fmla="*/ 6624 w 10000"/>
                <a:gd name="connsiteY339" fmla="*/ 3433 h 9951"/>
                <a:gd name="connsiteX340" fmla="*/ 6606 w 10000"/>
                <a:gd name="connsiteY340" fmla="*/ 3365 h 9951"/>
                <a:gd name="connsiteX341" fmla="*/ 6612 w 10000"/>
                <a:gd name="connsiteY341" fmla="*/ 3315 h 9951"/>
                <a:gd name="connsiteX342" fmla="*/ 6636 w 10000"/>
                <a:gd name="connsiteY342" fmla="*/ 3288 h 9951"/>
                <a:gd name="connsiteX343" fmla="*/ 6658 w 10000"/>
                <a:gd name="connsiteY343" fmla="*/ 3254 h 9951"/>
                <a:gd name="connsiteX344" fmla="*/ 6682 w 10000"/>
                <a:gd name="connsiteY344" fmla="*/ 3219 h 9951"/>
                <a:gd name="connsiteX345" fmla="*/ 6694 w 10000"/>
                <a:gd name="connsiteY345" fmla="*/ 3162 h 9951"/>
                <a:gd name="connsiteX346" fmla="*/ 6700 w 10000"/>
                <a:gd name="connsiteY346" fmla="*/ 3060 h 9951"/>
                <a:gd name="connsiteX347" fmla="*/ 6706 w 10000"/>
                <a:gd name="connsiteY347" fmla="*/ 2946 h 9951"/>
                <a:gd name="connsiteX348" fmla="*/ 6725 w 10000"/>
                <a:gd name="connsiteY348" fmla="*/ 2829 h 9951"/>
                <a:gd name="connsiteX349" fmla="*/ 6755 w 10000"/>
                <a:gd name="connsiteY349" fmla="*/ 2731 h 9951"/>
                <a:gd name="connsiteX350" fmla="*/ 6792 w 10000"/>
                <a:gd name="connsiteY350" fmla="*/ 2636 h 9951"/>
                <a:gd name="connsiteX351" fmla="*/ 6822 w 10000"/>
                <a:gd name="connsiteY351" fmla="*/ 2536 h 9951"/>
                <a:gd name="connsiteX352" fmla="*/ 6849 w 10000"/>
                <a:gd name="connsiteY352" fmla="*/ 2439 h 9951"/>
                <a:gd name="connsiteX353" fmla="*/ 6868 w 10000"/>
                <a:gd name="connsiteY353" fmla="*/ 2373 h 9951"/>
                <a:gd name="connsiteX354" fmla="*/ 6892 w 10000"/>
                <a:gd name="connsiteY354" fmla="*/ 2326 h 9951"/>
                <a:gd name="connsiteX355" fmla="*/ 6935 w 10000"/>
                <a:gd name="connsiteY355" fmla="*/ 2298 h 9951"/>
                <a:gd name="connsiteX356" fmla="*/ 6996 w 10000"/>
                <a:gd name="connsiteY356" fmla="*/ 2292 h 9951"/>
                <a:gd name="connsiteX357" fmla="*/ 7060 w 10000"/>
                <a:gd name="connsiteY357" fmla="*/ 2298 h 9951"/>
                <a:gd name="connsiteX358" fmla="*/ 7102 w 10000"/>
                <a:gd name="connsiteY358" fmla="*/ 2319 h 9951"/>
                <a:gd name="connsiteX359" fmla="*/ 7157 w 10000"/>
                <a:gd name="connsiteY359" fmla="*/ 2339 h 9951"/>
                <a:gd name="connsiteX360" fmla="*/ 7206 w 10000"/>
                <a:gd name="connsiteY360" fmla="*/ 2366 h 9951"/>
                <a:gd name="connsiteX361" fmla="*/ 7252 w 10000"/>
                <a:gd name="connsiteY361" fmla="*/ 2376 h 9951"/>
                <a:gd name="connsiteX362" fmla="*/ 7294 w 10000"/>
                <a:gd name="connsiteY362" fmla="*/ 2376 h 9951"/>
                <a:gd name="connsiteX363" fmla="*/ 7331 w 10000"/>
                <a:gd name="connsiteY363" fmla="*/ 2353 h 9951"/>
                <a:gd name="connsiteX364" fmla="*/ 7386 w 10000"/>
                <a:gd name="connsiteY364" fmla="*/ 2264 h 9951"/>
                <a:gd name="connsiteX365" fmla="*/ 7444 w 10000"/>
                <a:gd name="connsiteY365" fmla="*/ 2168 h 9951"/>
                <a:gd name="connsiteX366" fmla="*/ 7505 w 10000"/>
                <a:gd name="connsiteY366" fmla="*/ 2084 h 9951"/>
                <a:gd name="connsiteX367" fmla="*/ 7547 w 10000"/>
                <a:gd name="connsiteY367" fmla="*/ 2048 h 9951"/>
                <a:gd name="connsiteX368" fmla="*/ 7596 w 10000"/>
                <a:gd name="connsiteY368" fmla="*/ 2034 h 9951"/>
                <a:gd name="connsiteX369" fmla="*/ 7636 w 10000"/>
                <a:gd name="connsiteY369" fmla="*/ 2027 h 9951"/>
                <a:gd name="connsiteX370" fmla="*/ 7684 w 10000"/>
                <a:gd name="connsiteY370" fmla="*/ 2014 h 9951"/>
                <a:gd name="connsiteX371" fmla="*/ 7721 w 10000"/>
                <a:gd name="connsiteY371" fmla="*/ 1987 h 9951"/>
                <a:gd name="connsiteX372" fmla="*/ 7739 w 10000"/>
                <a:gd name="connsiteY372" fmla="*/ 1949 h 9951"/>
                <a:gd name="connsiteX373" fmla="*/ 7745 w 10000"/>
                <a:gd name="connsiteY373" fmla="*/ 1895 h 9951"/>
                <a:gd name="connsiteX374" fmla="*/ 7733 w 10000"/>
                <a:gd name="connsiteY374" fmla="*/ 1833 h 9951"/>
                <a:gd name="connsiteX375" fmla="*/ 7721 w 10000"/>
                <a:gd name="connsiteY375" fmla="*/ 1778 h 9951"/>
                <a:gd name="connsiteX376" fmla="*/ 7709 w 10000"/>
                <a:gd name="connsiteY376" fmla="*/ 1734 h 9951"/>
                <a:gd name="connsiteX377" fmla="*/ 7715 w 10000"/>
                <a:gd name="connsiteY377" fmla="*/ 1686 h 9951"/>
                <a:gd name="connsiteX378" fmla="*/ 7727 w 10000"/>
                <a:gd name="connsiteY378" fmla="*/ 1631 h 9951"/>
                <a:gd name="connsiteX379" fmla="*/ 7745 w 10000"/>
                <a:gd name="connsiteY379" fmla="*/ 1562 h 9951"/>
                <a:gd name="connsiteX380" fmla="*/ 7770 w 10000"/>
                <a:gd name="connsiteY380" fmla="*/ 1490 h 9951"/>
                <a:gd name="connsiteX381" fmla="*/ 7788 w 10000"/>
                <a:gd name="connsiteY381" fmla="*/ 1429 h 9951"/>
                <a:gd name="connsiteX382" fmla="*/ 7803 w 10000"/>
                <a:gd name="connsiteY382" fmla="*/ 1374 h 9951"/>
                <a:gd name="connsiteX383" fmla="*/ 7821 w 10000"/>
                <a:gd name="connsiteY383" fmla="*/ 1282 h 9951"/>
                <a:gd name="connsiteX384" fmla="*/ 7834 w 10000"/>
                <a:gd name="connsiteY384" fmla="*/ 1180 h 9951"/>
                <a:gd name="connsiteX385" fmla="*/ 7858 w 10000"/>
                <a:gd name="connsiteY385" fmla="*/ 1073 h 9951"/>
                <a:gd name="connsiteX386" fmla="*/ 7931 w 10000"/>
                <a:gd name="connsiteY386" fmla="*/ 2983 h 9951"/>
                <a:gd name="connsiteX387" fmla="*/ 8217 w 10000"/>
                <a:gd name="connsiteY387" fmla="*/ 4001 h 9951"/>
                <a:gd name="connsiteX388" fmla="*/ 7962 w 10000"/>
                <a:gd name="connsiteY388" fmla="*/ 3571 h 9951"/>
                <a:gd name="connsiteX389" fmla="*/ 8096 w 10000"/>
                <a:gd name="connsiteY389" fmla="*/ 3859 h 9951"/>
                <a:gd name="connsiteX390" fmla="*/ 7914 w 10000"/>
                <a:gd name="connsiteY390" fmla="*/ 3625 h 9951"/>
                <a:gd name="connsiteX391" fmla="*/ 7288 w 10000"/>
                <a:gd name="connsiteY391" fmla="*/ 3957 h 9951"/>
                <a:gd name="connsiteX392" fmla="*/ 8185 w 10000"/>
                <a:gd name="connsiteY392" fmla="*/ 3377 h 9951"/>
                <a:gd name="connsiteX393" fmla="*/ 8026 w 10000"/>
                <a:gd name="connsiteY393" fmla="*/ 2933 h 9951"/>
                <a:gd name="connsiteX394" fmla="*/ 8136 w 10000"/>
                <a:gd name="connsiteY394" fmla="*/ 3343 h 9951"/>
                <a:gd name="connsiteX395" fmla="*/ 8185 w 10000"/>
                <a:gd name="connsiteY395" fmla="*/ 3399 h 9951"/>
                <a:gd name="connsiteX396" fmla="*/ 8130 w 10000"/>
                <a:gd name="connsiteY396" fmla="*/ 3383 h 9951"/>
                <a:gd name="connsiteX397" fmla="*/ 8062 w 10000"/>
                <a:gd name="connsiteY397" fmla="*/ 3178 h 9951"/>
                <a:gd name="connsiteX398" fmla="*/ 8593 w 10000"/>
                <a:gd name="connsiteY398" fmla="*/ 2868 h 9951"/>
                <a:gd name="connsiteX399" fmla="*/ 7968 w 10000"/>
                <a:gd name="connsiteY399" fmla="*/ 3445 h 9951"/>
                <a:gd name="connsiteX400" fmla="*/ 8156 w 10000"/>
                <a:gd name="connsiteY400" fmla="*/ 3846 h 9951"/>
                <a:gd name="connsiteX401" fmla="*/ 8230 w 10000"/>
                <a:gd name="connsiteY401" fmla="*/ 3335 h 9951"/>
                <a:gd name="connsiteX402" fmla="*/ 7699 w 10000"/>
                <a:gd name="connsiteY402" fmla="*/ 3743 h 9951"/>
                <a:gd name="connsiteX403" fmla="*/ 7876 w 10000"/>
                <a:gd name="connsiteY403" fmla="*/ 3421 h 9951"/>
                <a:gd name="connsiteX404" fmla="*/ 7953 w 10000"/>
                <a:gd name="connsiteY404" fmla="*/ 3086 h 9951"/>
                <a:gd name="connsiteX405" fmla="*/ 8038 w 10000"/>
                <a:gd name="connsiteY405" fmla="*/ 3452 h 9951"/>
                <a:gd name="connsiteX406" fmla="*/ 7702 w 10000"/>
                <a:gd name="connsiteY406" fmla="*/ 3279 h 9951"/>
                <a:gd name="connsiteX407" fmla="*/ 7874 w 10000"/>
                <a:gd name="connsiteY407" fmla="*/ 2779 h 9951"/>
                <a:gd name="connsiteX408" fmla="*/ 8374 w 10000"/>
                <a:gd name="connsiteY408" fmla="*/ 3541 h 9951"/>
                <a:gd name="connsiteX409" fmla="*/ 8105 w 10000"/>
                <a:gd name="connsiteY409" fmla="*/ 3339 h 9951"/>
                <a:gd name="connsiteX0" fmla="*/ 7776 w 10000"/>
                <a:gd name="connsiteY0" fmla="*/ 251 h 10000"/>
                <a:gd name="connsiteX1" fmla="*/ 7782 w 10000"/>
                <a:gd name="connsiteY1" fmla="*/ 238 h 10000"/>
                <a:gd name="connsiteX2" fmla="*/ 7797 w 10000"/>
                <a:gd name="connsiteY2" fmla="*/ 204 h 10000"/>
                <a:gd name="connsiteX3" fmla="*/ 7828 w 10000"/>
                <a:gd name="connsiteY3" fmla="*/ 156 h 10000"/>
                <a:gd name="connsiteX4" fmla="*/ 7858 w 10000"/>
                <a:gd name="connsiteY4" fmla="*/ 107 h 10000"/>
                <a:gd name="connsiteX5" fmla="*/ 7888 w 10000"/>
                <a:gd name="connsiteY5" fmla="*/ 44 h 10000"/>
                <a:gd name="connsiteX6" fmla="*/ 7925 w 10000"/>
                <a:gd name="connsiteY6" fmla="*/ 0 h 10000"/>
                <a:gd name="connsiteX7" fmla="*/ 7894 w 10000"/>
                <a:gd name="connsiteY7" fmla="*/ 3784 h 10000"/>
                <a:gd name="connsiteX8" fmla="*/ 7809 w 10000"/>
                <a:gd name="connsiteY8" fmla="*/ 2964 h 10000"/>
                <a:gd name="connsiteX9" fmla="*/ 8336 w 10000"/>
                <a:gd name="connsiteY9" fmla="*/ 3530 h 10000"/>
                <a:gd name="connsiteX10" fmla="*/ 7172 w 10000"/>
                <a:gd name="connsiteY10" fmla="*/ 2848 h 10000"/>
                <a:gd name="connsiteX11" fmla="*/ 8318 w 10000"/>
                <a:gd name="connsiteY11" fmla="*/ 3892 h 10000"/>
                <a:gd name="connsiteX12" fmla="*/ 8409 w 10000"/>
                <a:gd name="connsiteY12" fmla="*/ 3488 h 10000"/>
                <a:gd name="connsiteX13" fmla="*/ 8264 w 10000"/>
                <a:gd name="connsiteY13" fmla="*/ 3158 h 10000"/>
                <a:gd name="connsiteX14" fmla="*/ 8930 w 10000"/>
                <a:gd name="connsiteY14" fmla="*/ 3398 h 10000"/>
                <a:gd name="connsiteX15" fmla="*/ 8610 w 10000"/>
                <a:gd name="connsiteY15" fmla="*/ 3057 h 10000"/>
                <a:gd name="connsiteX16" fmla="*/ 9068 w 10000"/>
                <a:gd name="connsiteY16" fmla="*/ 3812 h 10000"/>
                <a:gd name="connsiteX17" fmla="*/ 8403 w 10000"/>
                <a:gd name="connsiteY17" fmla="*/ 3524 h 10000"/>
                <a:gd name="connsiteX18" fmla="*/ 8971 w 10000"/>
                <a:gd name="connsiteY18" fmla="*/ 3185 h 10000"/>
                <a:gd name="connsiteX19" fmla="*/ 8900 w 10000"/>
                <a:gd name="connsiteY19" fmla="*/ 2864 h 10000"/>
                <a:gd name="connsiteX20" fmla="*/ 8803 w 10000"/>
                <a:gd name="connsiteY20" fmla="*/ 3227 h 10000"/>
                <a:gd name="connsiteX21" fmla="*/ 8830 w 10000"/>
                <a:gd name="connsiteY21" fmla="*/ 2991 h 10000"/>
                <a:gd name="connsiteX22" fmla="*/ 9214 w 10000"/>
                <a:gd name="connsiteY22" fmla="*/ 3540 h 10000"/>
                <a:gd name="connsiteX23" fmla="*/ 9254 w 10000"/>
                <a:gd name="connsiteY23" fmla="*/ 2219 h 10000"/>
                <a:gd name="connsiteX24" fmla="*/ 9418 w 10000"/>
                <a:gd name="connsiteY24" fmla="*/ 2363 h 10000"/>
                <a:gd name="connsiteX25" fmla="*/ 8903 w 10000"/>
                <a:gd name="connsiteY25" fmla="*/ 2616 h 10000"/>
                <a:gd name="connsiteX26" fmla="*/ 9298 w 10000"/>
                <a:gd name="connsiteY26" fmla="*/ 2558 h 10000"/>
                <a:gd name="connsiteX27" fmla="*/ 9241 w 10000"/>
                <a:gd name="connsiteY27" fmla="*/ 2439 h 10000"/>
                <a:gd name="connsiteX28" fmla="*/ 9753 w 10000"/>
                <a:gd name="connsiteY28" fmla="*/ 1577 h 10000"/>
                <a:gd name="connsiteX29" fmla="*/ 9845 w 10000"/>
                <a:gd name="connsiteY29" fmla="*/ 1976 h 10000"/>
                <a:gd name="connsiteX30" fmla="*/ 9747 w 10000"/>
                <a:gd name="connsiteY30" fmla="*/ 2031 h 10000"/>
                <a:gd name="connsiteX31" fmla="*/ 9723 w 10000"/>
                <a:gd name="connsiteY31" fmla="*/ 2269 h 10000"/>
                <a:gd name="connsiteX32" fmla="*/ 9567 w 10000"/>
                <a:gd name="connsiteY32" fmla="*/ 2457 h 10000"/>
                <a:gd name="connsiteX33" fmla="*/ 9400 w 10000"/>
                <a:gd name="connsiteY33" fmla="*/ 2837 h 10000"/>
                <a:gd name="connsiteX34" fmla="*/ 9147 w 10000"/>
                <a:gd name="connsiteY34" fmla="*/ 3149 h 10000"/>
                <a:gd name="connsiteX35" fmla="*/ 9101 w 10000"/>
                <a:gd name="connsiteY35" fmla="*/ 3311 h 10000"/>
                <a:gd name="connsiteX36" fmla="*/ 9269 w 10000"/>
                <a:gd name="connsiteY36" fmla="*/ 3515 h 10000"/>
                <a:gd name="connsiteX37" fmla="*/ 9394 w 10000"/>
                <a:gd name="connsiteY37" fmla="*/ 3711 h 10000"/>
                <a:gd name="connsiteX38" fmla="*/ 9357 w 10000"/>
                <a:gd name="connsiteY38" fmla="*/ 3989 h 10000"/>
                <a:gd name="connsiteX39" fmla="*/ 9381 w 10000"/>
                <a:gd name="connsiteY39" fmla="*/ 4215 h 10000"/>
                <a:gd name="connsiteX40" fmla="*/ 9232 w 10000"/>
                <a:gd name="connsiteY40" fmla="*/ 4138 h 10000"/>
                <a:gd name="connsiteX41" fmla="*/ 9183 w 10000"/>
                <a:gd name="connsiteY41" fmla="*/ 4208 h 10000"/>
                <a:gd name="connsiteX42" fmla="*/ 9052 w 10000"/>
                <a:gd name="connsiteY42" fmla="*/ 4160 h 10000"/>
                <a:gd name="connsiteX43" fmla="*/ 8979 w 10000"/>
                <a:gd name="connsiteY43" fmla="*/ 4347 h 10000"/>
                <a:gd name="connsiteX44" fmla="*/ 9107 w 10000"/>
                <a:gd name="connsiteY44" fmla="*/ 4374 h 10000"/>
                <a:gd name="connsiteX45" fmla="*/ 9232 w 10000"/>
                <a:gd name="connsiteY45" fmla="*/ 4565 h 10000"/>
                <a:gd name="connsiteX46" fmla="*/ 9214 w 10000"/>
                <a:gd name="connsiteY46" fmla="*/ 4851 h 10000"/>
                <a:gd name="connsiteX47" fmla="*/ 9321 w 10000"/>
                <a:gd name="connsiteY47" fmla="*/ 5020 h 10000"/>
                <a:gd name="connsiteX48" fmla="*/ 9327 w 10000"/>
                <a:gd name="connsiteY48" fmla="*/ 5122 h 10000"/>
                <a:gd name="connsiteX49" fmla="*/ 9418 w 10000"/>
                <a:gd name="connsiteY49" fmla="*/ 5143 h 10000"/>
                <a:gd name="connsiteX50" fmla="*/ 9659 w 10000"/>
                <a:gd name="connsiteY50" fmla="*/ 4932 h 10000"/>
                <a:gd name="connsiteX51" fmla="*/ 9778 w 10000"/>
                <a:gd name="connsiteY51" fmla="*/ 5160 h 10000"/>
                <a:gd name="connsiteX52" fmla="*/ 9884 w 10000"/>
                <a:gd name="connsiteY52" fmla="*/ 5389 h 10000"/>
                <a:gd name="connsiteX53" fmla="*/ 10000 w 10000"/>
                <a:gd name="connsiteY53" fmla="*/ 5466 h 10000"/>
                <a:gd name="connsiteX54" fmla="*/ 10000 w 10000"/>
                <a:gd name="connsiteY54" fmla="*/ 5629 h 10000"/>
                <a:gd name="connsiteX55" fmla="*/ 9869 w 10000"/>
                <a:gd name="connsiteY55" fmla="*/ 5804 h 10000"/>
                <a:gd name="connsiteX56" fmla="*/ 9717 w 10000"/>
                <a:gd name="connsiteY56" fmla="*/ 5970 h 10000"/>
                <a:gd name="connsiteX57" fmla="*/ 9561 w 10000"/>
                <a:gd name="connsiteY57" fmla="*/ 5936 h 10000"/>
                <a:gd name="connsiteX58" fmla="*/ 9549 w 10000"/>
                <a:gd name="connsiteY58" fmla="*/ 6063 h 10000"/>
                <a:gd name="connsiteX59" fmla="*/ 9449 w 10000"/>
                <a:gd name="connsiteY59" fmla="*/ 6117 h 10000"/>
                <a:gd name="connsiteX60" fmla="*/ 9238 w 10000"/>
                <a:gd name="connsiteY60" fmla="*/ 6185 h 10000"/>
                <a:gd name="connsiteX61" fmla="*/ 9083 w 10000"/>
                <a:gd name="connsiteY61" fmla="*/ 6388 h 10000"/>
                <a:gd name="connsiteX62" fmla="*/ 8921 w 10000"/>
                <a:gd name="connsiteY62" fmla="*/ 6537 h 10000"/>
                <a:gd name="connsiteX63" fmla="*/ 8787 w 10000"/>
                <a:gd name="connsiteY63" fmla="*/ 6781 h 10000"/>
                <a:gd name="connsiteX64" fmla="*/ 8650 w 10000"/>
                <a:gd name="connsiteY64" fmla="*/ 6558 h 10000"/>
                <a:gd name="connsiteX65" fmla="*/ 8525 w 10000"/>
                <a:gd name="connsiteY65" fmla="*/ 6455 h 10000"/>
                <a:gd name="connsiteX66" fmla="*/ 8434 w 10000"/>
                <a:gd name="connsiteY66" fmla="*/ 6551 h 10000"/>
                <a:gd name="connsiteX67" fmla="*/ 8495 w 10000"/>
                <a:gd name="connsiteY67" fmla="*/ 6627 h 10000"/>
                <a:gd name="connsiteX68" fmla="*/ 8495 w 10000"/>
                <a:gd name="connsiteY68" fmla="*/ 6850 h 10000"/>
                <a:gd name="connsiteX69" fmla="*/ 8565 w 10000"/>
                <a:gd name="connsiteY69" fmla="*/ 7039 h 10000"/>
                <a:gd name="connsiteX70" fmla="*/ 8464 w 10000"/>
                <a:gd name="connsiteY70" fmla="*/ 7221 h 10000"/>
                <a:gd name="connsiteX71" fmla="*/ 8440 w 10000"/>
                <a:gd name="connsiteY71" fmla="*/ 7146 h 10000"/>
                <a:gd name="connsiteX72" fmla="*/ 8236 w 10000"/>
                <a:gd name="connsiteY72" fmla="*/ 7139 h 10000"/>
                <a:gd name="connsiteX73" fmla="*/ 8093 w 10000"/>
                <a:gd name="connsiteY73" fmla="*/ 6991 h 10000"/>
                <a:gd name="connsiteX74" fmla="*/ 8044 w 10000"/>
                <a:gd name="connsiteY74" fmla="*/ 6781 h 10000"/>
                <a:gd name="connsiteX75" fmla="*/ 7943 w 10000"/>
                <a:gd name="connsiteY75" fmla="*/ 6641 h 10000"/>
                <a:gd name="connsiteX76" fmla="*/ 7864 w 10000"/>
                <a:gd name="connsiteY76" fmla="*/ 6482 h 10000"/>
                <a:gd name="connsiteX77" fmla="*/ 7788 w 10000"/>
                <a:gd name="connsiteY77" fmla="*/ 6435 h 10000"/>
                <a:gd name="connsiteX78" fmla="*/ 7727 w 10000"/>
                <a:gd name="connsiteY78" fmla="*/ 6537 h 10000"/>
                <a:gd name="connsiteX79" fmla="*/ 7636 w 10000"/>
                <a:gd name="connsiteY79" fmla="*/ 6544 h 10000"/>
                <a:gd name="connsiteX80" fmla="*/ 7523 w 10000"/>
                <a:gd name="connsiteY80" fmla="*/ 6627 h 10000"/>
                <a:gd name="connsiteX81" fmla="*/ 7553 w 10000"/>
                <a:gd name="connsiteY81" fmla="*/ 6860 h 10000"/>
                <a:gd name="connsiteX82" fmla="*/ 7438 w 10000"/>
                <a:gd name="connsiteY82" fmla="*/ 6909 h 10000"/>
                <a:gd name="connsiteX83" fmla="*/ 7355 w 10000"/>
                <a:gd name="connsiteY83" fmla="*/ 6875 h 10000"/>
                <a:gd name="connsiteX84" fmla="*/ 7270 w 10000"/>
                <a:gd name="connsiteY84" fmla="*/ 6998 h 10000"/>
                <a:gd name="connsiteX85" fmla="*/ 7151 w 10000"/>
                <a:gd name="connsiteY85" fmla="*/ 6991 h 10000"/>
                <a:gd name="connsiteX86" fmla="*/ 6996 w 10000"/>
                <a:gd name="connsiteY86" fmla="*/ 7180 h 10000"/>
                <a:gd name="connsiteX87" fmla="*/ 6849 w 10000"/>
                <a:gd name="connsiteY87" fmla="*/ 7193 h 10000"/>
                <a:gd name="connsiteX88" fmla="*/ 6798 w 10000"/>
                <a:gd name="connsiteY88" fmla="*/ 6929 h 10000"/>
                <a:gd name="connsiteX89" fmla="*/ 6651 w 10000"/>
                <a:gd name="connsiteY89" fmla="*/ 6916 h 10000"/>
                <a:gd name="connsiteX90" fmla="*/ 6575 w 10000"/>
                <a:gd name="connsiteY90" fmla="*/ 7060 h 10000"/>
                <a:gd name="connsiteX91" fmla="*/ 6557 w 10000"/>
                <a:gd name="connsiteY91" fmla="*/ 7227 h 10000"/>
                <a:gd name="connsiteX92" fmla="*/ 6459 w 10000"/>
                <a:gd name="connsiteY92" fmla="*/ 7364 h 10000"/>
                <a:gd name="connsiteX93" fmla="*/ 6496 w 10000"/>
                <a:gd name="connsiteY93" fmla="*/ 7506 h 10000"/>
                <a:gd name="connsiteX94" fmla="*/ 6450 w 10000"/>
                <a:gd name="connsiteY94" fmla="*/ 7587 h 10000"/>
                <a:gd name="connsiteX95" fmla="*/ 6658 w 10000"/>
                <a:gd name="connsiteY95" fmla="*/ 7888 h 10000"/>
                <a:gd name="connsiteX96" fmla="*/ 6322 w 10000"/>
                <a:gd name="connsiteY96" fmla="*/ 8034 h 10000"/>
                <a:gd name="connsiteX97" fmla="*/ 6137 w 10000"/>
                <a:gd name="connsiteY97" fmla="*/ 8034 h 10000"/>
                <a:gd name="connsiteX98" fmla="*/ 5874 w 10000"/>
                <a:gd name="connsiteY98" fmla="*/ 8142 h 10000"/>
                <a:gd name="connsiteX99" fmla="*/ 5728 w 10000"/>
                <a:gd name="connsiteY99" fmla="*/ 8550 h 10000"/>
                <a:gd name="connsiteX100" fmla="*/ 5491 w 10000"/>
                <a:gd name="connsiteY100" fmla="*/ 8650 h 10000"/>
                <a:gd name="connsiteX101" fmla="*/ 5381 w 10000"/>
                <a:gd name="connsiteY101" fmla="*/ 8595 h 10000"/>
                <a:gd name="connsiteX102" fmla="*/ 5274 w 10000"/>
                <a:gd name="connsiteY102" fmla="*/ 8799 h 10000"/>
                <a:gd name="connsiteX103" fmla="*/ 5101 w 10000"/>
                <a:gd name="connsiteY103" fmla="*/ 8732 h 10000"/>
                <a:gd name="connsiteX104" fmla="*/ 4939 w 10000"/>
                <a:gd name="connsiteY104" fmla="*/ 8936 h 10000"/>
                <a:gd name="connsiteX105" fmla="*/ 4878 w 10000"/>
                <a:gd name="connsiteY105" fmla="*/ 9212 h 10000"/>
                <a:gd name="connsiteX106" fmla="*/ 4576 w 10000"/>
                <a:gd name="connsiteY106" fmla="*/ 9673 h 10000"/>
                <a:gd name="connsiteX107" fmla="*/ 4445 w 10000"/>
                <a:gd name="connsiteY107" fmla="*/ 9797 h 10000"/>
                <a:gd name="connsiteX108" fmla="*/ 4357 w 10000"/>
                <a:gd name="connsiteY108" fmla="*/ 9701 h 10000"/>
                <a:gd name="connsiteX109" fmla="*/ 4080 w 10000"/>
                <a:gd name="connsiteY109" fmla="*/ 9755 h 10000"/>
                <a:gd name="connsiteX110" fmla="*/ 3955 w 10000"/>
                <a:gd name="connsiteY110" fmla="*/ 9573 h 10000"/>
                <a:gd name="connsiteX111" fmla="*/ 3775 w 10000"/>
                <a:gd name="connsiteY111" fmla="*/ 9566 h 10000"/>
                <a:gd name="connsiteX112" fmla="*/ 3641 w 10000"/>
                <a:gd name="connsiteY112" fmla="*/ 9429 h 10000"/>
                <a:gd name="connsiteX113" fmla="*/ 3757 w 10000"/>
                <a:gd name="connsiteY113" fmla="*/ 9175 h 10000"/>
                <a:gd name="connsiteX114" fmla="*/ 3803 w 10000"/>
                <a:gd name="connsiteY114" fmla="*/ 9008 h 10000"/>
                <a:gd name="connsiteX115" fmla="*/ 3702 w 10000"/>
                <a:gd name="connsiteY115" fmla="*/ 8847 h 10000"/>
                <a:gd name="connsiteX116" fmla="*/ 3504 w 10000"/>
                <a:gd name="connsiteY116" fmla="*/ 8909 h 10000"/>
                <a:gd name="connsiteX117" fmla="*/ 3397 w 10000"/>
                <a:gd name="connsiteY117" fmla="*/ 9181 h 10000"/>
                <a:gd name="connsiteX118" fmla="*/ 3355 w 10000"/>
                <a:gd name="connsiteY118" fmla="*/ 9652 h 10000"/>
                <a:gd name="connsiteX119" fmla="*/ 3205 w 10000"/>
                <a:gd name="connsiteY119" fmla="*/ 9843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0 h 10000"/>
                <a:gd name="connsiteX123" fmla="*/ 2489 w 10000"/>
                <a:gd name="connsiteY123" fmla="*/ 9477 h 10000"/>
                <a:gd name="connsiteX124" fmla="*/ 2663 w 10000"/>
                <a:gd name="connsiteY124" fmla="*/ 9370 h 10000"/>
                <a:gd name="connsiteX125" fmla="*/ 2663 w 10000"/>
                <a:gd name="connsiteY125" fmla="*/ 9001 h 10000"/>
                <a:gd name="connsiteX126" fmla="*/ 2526 w 10000"/>
                <a:gd name="connsiteY126" fmla="*/ 8868 h 10000"/>
                <a:gd name="connsiteX127" fmla="*/ 2297 w 10000"/>
                <a:gd name="connsiteY127" fmla="*/ 8874 h 10000"/>
                <a:gd name="connsiteX128" fmla="*/ 2005 w 10000"/>
                <a:gd name="connsiteY128" fmla="*/ 9198 h 10000"/>
                <a:gd name="connsiteX129" fmla="*/ 1597 w 10000"/>
                <a:gd name="connsiteY129" fmla="*/ 9198 h 10000"/>
                <a:gd name="connsiteX130" fmla="*/ 1344 w 10000"/>
                <a:gd name="connsiteY130" fmla="*/ 9049 h 10000"/>
                <a:gd name="connsiteX131" fmla="*/ 1356 w 10000"/>
                <a:gd name="connsiteY131" fmla="*/ 8840 h 10000"/>
                <a:gd name="connsiteX132" fmla="*/ 1152 w 10000"/>
                <a:gd name="connsiteY132" fmla="*/ 8826 h 10000"/>
                <a:gd name="connsiteX133" fmla="*/ 920 w 10000"/>
                <a:gd name="connsiteY133" fmla="*/ 8595 h 10000"/>
                <a:gd name="connsiteX134" fmla="*/ 1069 w 10000"/>
                <a:gd name="connsiteY134" fmla="*/ 8358 h 10000"/>
                <a:gd name="connsiteX135" fmla="*/ 1207 w 10000"/>
                <a:gd name="connsiteY135" fmla="*/ 8313 h 10000"/>
                <a:gd name="connsiteX136" fmla="*/ 1146 w 10000"/>
                <a:gd name="connsiteY136" fmla="*/ 8084 h 10000"/>
                <a:gd name="connsiteX137" fmla="*/ 902 w 10000"/>
                <a:gd name="connsiteY137" fmla="*/ 7986 h 10000"/>
                <a:gd name="connsiteX138" fmla="*/ 619 w 10000"/>
                <a:gd name="connsiteY138" fmla="*/ 8028 h 10000"/>
                <a:gd name="connsiteX139" fmla="*/ 475 w 10000"/>
                <a:gd name="connsiteY139" fmla="*/ 8216 h 10000"/>
                <a:gd name="connsiteX140" fmla="*/ 338 w 10000"/>
                <a:gd name="connsiteY140" fmla="*/ 8196 h 10000"/>
                <a:gd name="connsiteX141" fmla="*/ 104 w 10000"/>
                <a:gd name="connsiteY141" fmla="*/ 7888 h 10000"/>
                <a:gd name="connsiteX142" fmla="*/ 0 w 10000"/>
                <a:gd name="connsiteY142" fmla="*/ 7553 h 10000"/>
                <a:gd name="connsiteX143" fmla="*/ 55 w 10000"/>
                <a:gd name="connsiteY143" fmla="*/ 7357 h 10000"/>
                <a:gd name="connsiteX144" fmla="*/ 30 w 10000"/>
                <a:gd name="connsiteY144" fmla="*/ 6929 h 10000"/>
                <a:gd name="connsiteX145" fmla="*/ 43 w 10000"/>
                <a:gd name="connsiteY145" fmla="*/ 6936 h 10000"/>
                <a:gd name="connsiteX146" fmla="*/ 91 w 10000"/>
                <a:gd name="connsiteY146" fmla="*/ 6936 h 10000"/>
                <a:gd name="connsiteX147" fmla="*/ 158 w 10000"/>
                <a:gd name="connsiteY147" fmla="*/ 6944 h 10000"/>
                <a:gd name="connsiteX148" fmla="*/ 241 w 10000"/>
                <a:gd name="connsiteY148" fmla="*/ 6957 h 10000"/>
                <a:gd name="connsiteX149" fmla="*/ 332 w 10000"/>
                <a:gd name="connsiteY149" fmla="*/ 6964 h 10000"/>
                <a:gd name="connsiteX150" fmla="*/ 420 w 10000"/>
                <a:gd name="connsiteY150" fmla="*/ 6978 h 10000"/>
                <a:gd name="connsiteX151" fmla="*/ 506 w 10000"/>
                <a:gd name="connsiteY151" fmla="*/ 6991 h 10000"/>
                <a:gd name="connsiteX152" fmla="*/ 576 w 10000"/>
                <a:gd name="connsiteY152" fmla="*/ 7005 h 10000"/>
                <a:gd name="connsiteX153" fmla="*/ 631 w 10000"/>
                <a:gd name="connsiteY153" fmla="*/ 7018 h 10000"/>
                <a:gd name="connsiteX154" fmla="*/ 740 w 10000"/>
                <a:gd name="connsiteY154" fmla="*/ 7047 h 10000"/>
                <a:gd name="connsiteX155" fmla="*/ 847 w 10000"/>
                <a:gd name="connsiteY155" fmla="*/ 7047 h 10000"/>
                <a:gd name="connsiteX156" fmla="*/ 938 w 10000"/>
                <a:gd name="connsiteY156" fmla="*/ 7018 h 10000"/>
                <a:gd name="connsiteX157" fmla="*/ 984 w 10000"/>
                <a:gd name="connsiteY157" fmla="*/ 6998 h 10000"/>
                <a:gd name="connsiteX158" fmla="*/ 1027 w 10000"/>
                <a:gd name="connsiteY158" fmla="*/ 6978 h 10000"/>
                <a:gd name="connsiteX159" fmla="*/ 1069 w 10000"/>
                <a:gd name="connsiteY159" fmla="*/ 6971 h 10000"/>
                <a:gd name="connsiteX160" fmla="*/ 1118 w 10000"/>
                <a:gd name="connsiteY160" fmla="*/ 6964 h 10000"/>
                <a:gd name="connsiteX161" fmla="*/ 1176 w 10000"/>
                <a:gd name="connsiteY161" fmla="*/ 6978 h 10000"/>
                <a:gd name="connsiteX162" fmla="*/ 1255 w 10000"/>
                <a:gd name="connsiteY162" fmla="*/ 6998 h 10000"/>
                <a:gd name="connsiteX163" fmla="*/ 1344 w 10000"/>
                <a:gd name="connsiteY163" fmla="*/ 7012 h 10000"/>
                <a:gd name="connsiteX164" fmla="*/ 1441 w 10000"/>
                <a:gd name="connsiteY164" fmla="*/ 7025 h 10000"/>
                <a:gd name="connsiteX165" fmla="*/ 1517 w 10000"/>
                <a:gd name="connsiteY165" fmla="*/ 7039 h 10000"/>
                <a:gd name="connsiteX166" fmla="*/ 1578 w 10000"/>
                <a:gd name="connsiteY166" fmla="*/ 7039 h 10000"/>
                <a:gd name="connsiteX167" fmla="*/ 1651 w 10000"/>
                <a:gd name="connsiteY167" fmla="*/ 7047 h 10000"/>
                <a:gd name="connsiteX168" fmla="*/ 1706 w 10000"/>
                <a:gd name="connsiteY168" fmla="*/ 7067 h 10000"/>
                <a:gd name="connsiteX169" fmla="*/ 1752 w 10000"/>
                <a:gd name="connsiteY169" fmla="*/ 7097 h 10000"/>
                <a:gd name="connsiteX170" fmla="*/ 1795 w 10000"/>
                <a:gd name="connsiteY170" fmla="*/ 7146 h 10000"/>
                <a:gd name="connsiteX171" fmla="*/ 1849 w 10000"/>
                <a:gd name="connsiteY171" fmla="*/ 7200 h 10000"/>
                <a:gd name="connsiteX172" fmla="*/ 1907 w 10000"/>
                <a:gd name="connsiteY172" fmla="*/ 7249 h 10000"/>
                <a:gd name="connsiteX173" fmla="*/ 1968 w 10000"/>
                <a:gd name="connsiteY173" fmla="*/ 7277 h 10000"/>
                <a:gd name="connsiteX174" fmla="*/ 2029 w 10000"/>
                <a:gd name="connsiteY174" fmla="*/ 7302 h 10000"/>
                <a:gd name="connsiteX175" fmla="*/ 2087 w 10000"/>
                <a:gd name="connsiteY175" fmla="*/ 7336 h 10000"/>
                <a:gd name="connsiteX176" fmla="*/ 2160 w 10000"/>
                <a:gd name="connsiteY176" fmla="*/ 7371 h 10000"/>
                <a:gd name="connsiteX177" fmla="*/ 2252 w 10000"/>
                <a:gd name="connsiteY177" fmla="*/ 7404 h 10000"/>
                <a:gd name="connsiteX178" fmla="*/ 2322 w 10000"/>
                <a:gd name="connsiteY178" fmla="*/ 7418 h 10000"/>
                <a:gd name="connsiteX179" fmla="*/ 2413 w 10000"/>
                <a:gd name="connsiteY179" fmla="*/ 7425 h 10000"/>
                <a:gd name="connsiteX180" fmla="*/ 2502 w 10000"/>
                <a:gd name="connsiteY180" fmla="*/ 7432 h 10000"/>
                <a:gd name="connsiteX181" fmla="*/ 2593 w 10000"/>
                <a:gd name="connsiteY181" fmla="*/ 7432 h 10000"/>
                <a:gd name="connsiteX182" fmla="*/ 2663 w 10000"/>
                <a:gd name="connsiteY182" fmla="*/ 7432 h 10000"/>
                <a:gd name="connsiteX183" fmla="*/ 2718 w 10000"/>
                <a:gd name="connsiteY183" fmla="*/ 7438 h 10000"/>
                <a:gd name="connsiteX184" fmla="*/ 2754 w 10000"/>
                <a:gd name="connsiteY184" fmla="*/ 7453 h 10000"/>
                <a:gd name="connsiteX185" fmla="*/ 2785 w 10000"/>
                <a:gd name="connsiteY185" fmla="*/ 7481 h 10000"/>
                <a:gd name="connsiteX186" fmla="*/ 2815 w 10000"/>
                <a:gd name="connsiteY186" fmla="*/ 7513 h 10000"/>
                <a:gd name="connsiteX187" fmla="*/ 2849 w 10000"/>
                <a:gd name="connsiteY187" fmla="*/ 7540 h 10000"/>
                <a:gd name="connsiteX188" fmla="*/ 2885 w 10000"/>
                <a:gd name="connsiteY188" fmla="*/ 7553 h 10000"/>
                <a:gd name="connsiteX189" fmla="*/ 2940 w 10000"/>
                <a:gd name="connsiteY189" fmla="*/ 7560 h 10000"/>
                <a:gd name="connsiteX190" fmla="*/ 3001 w 10000"/>
                <a:gd name="connsiteY190" fmla="*/ 7547 h 10000"/>
                <a:gd name="connsiteX191" fmla="*/ 3053 w 10000"/>
                <a:gd name="connsiteY191" fmla="*/ 7513 h 10000"/>
                <a:gd name="connsiteX192" fmla="*/ 3120 w 10000"/>
                <a:gd name="connsiteY192" fmla="*/ 7453 h 10000"/>
                <a:gd name="connsiteX193" fmla="*/ 3193 w 10000"/>
                <a:gd name="connsiteY193" fmla="*/ 7384 h 10000"/>
                <a:gd name="connsiteX194" fmla="*/ 3269 w 10000"/>
                <a:gd name="connsiteY194" fmla="*/ 7329 h 10000"/>
                <a:gd name="connsiteX195" fmla="*/ 3361 w 10000"/>
                <a:gd name="connsiteY195" fmla="*/ 7280 h 10000"/>
                <a:gd name="connsiteX196" fmla="*/ 3455 w 10000"/>
                <a:gd name="connsiteY196" fmla="*/ 7234 h 10000"/>
                <a:gd name="connsiteX197" fmla="*/ 3547 w 10000"/>
                <a:gd name="connsiteY197" fmla="*/ 7187 h 10000"/>
                <a:gd name="connsiteX198" fmla="*/ 3653 w 10000"/>
                <a:gd name="connsiteY198" fmla="*/ 7132 h 10000"/>
                <a:gd name="connsiteX199" fmla="*/ 3781 w 10000"/>
                <a:gd name="connsiteY199" fmla="*/ 7077 h 10000"/>
                <a:gd name="connsiteX200" fmla="*/ 3906 w 10000"/>
                <a:gd name="connsiteY200" fmla="*/ 7039 h 10000"/>
                <a:gd name="connsiteX201" fmla="*/ 4037 w 10000"/>
                <a:gd name="connsiteY201" fmla="*/ 7012 h 10000"/>
                <a:gd name="connsiteX202" fmla="*/ 4098 w 10000"/>
                <a:gd name="connsiteY202" fmla="*/ 7005 h 10000"/>
                <a:gd name="connsiteX203" fmla="*/ 4135 w 10000"/>
                <a:gd name="connsiteY203" fmla="*/ 7005 h 10000"/>
                <a:gd name="connsiteX204" fmla="*/ 4153 w 10000"/>
                <a:gd name="connsiteY204" fmla="*/ 7012 h 10000"/>
                <a:gd name="connsiteX205" fmla="*/ 4165 w 10000"/>
                <a:gd name="connsiteY205" fmla="*/ 7012 h 10000"/>
                <a:gd name="connsiteX206" fmla="*/ 4177 w 10000"/>
                <a:gd name="connsiteY206" fmla="*/ 7018 h 10000"/>
                <a:gd name="connsiteX207" fmla="*/ 4199 w 10000"/>
                <a:gd name="connsiteY207" fmla="*/ 7018 h 10000"/>
                <a:gd name="connsiteX208" fmla="*/ 4241 w 10000"/>
                <a:gd name="connsiteY208" fmla="*/ 7018 h 10000"/>
                <a:gd name="connsiteX209" fmla="*/ 4321 w 10000"/>
                <a:gd name="connsiteY209" fmla="*/ 7012 h 10000"/>
                <a:gd name="connsiteX210" fmla="*/ 4458 w 10000"/>
                <a:gd name="connsiteY210" fmla="*/ 6998 h 10000"/>
                <a:gd name="connsiteX211" fmla="*/ 4564 w 10000"/>
                <a:gd name="connsiteY211" fmla="*/ 6984 h 10000"/>
                <a:gd name="connsiteX212" fmla="*/ 4650 w 10000"/>
                <a:gd name="connsiteY212" fmla="*/ 6964 h 10000"/>
                <a:gd name="connsiteX213" fmla="*/ 4717 w 10000"/>
                <a:gd name="connsiteY213" fmla="*/ 6944 h 10000"/>
                <a:gd name="connsiteX214" fmla="*/ 4756 w 10000"/>
                <a:gd name="connsiteY214" fmla="*/ 6922 h 10000"/>
                <a:gd name="connsiteX215" fmla="*/ 4787 w 10000"/>
                <a:gd name="connsiteY215" fmla="*/ 6895 h 10000"/>
                <a:gd name="connsiteX216" fmla="*/ 4805 w 10000"/>
                <a:gd name="connsiteY216" fmla="*/ 6860 h 10000"/>
                <a:gd name="connsiteX217" fmla="*/ 4817 w 10000"/>
                <a:gd name="connsiteY217" fmla="*/ 6843 h 10000"/>
                <a:gd name="connsiteX218" fmla="*/ 4842 w 10000"/>
                <a:gd name="connsiteY218" fmla="*/ 6822 h 10000"/>
                <a:gd name="connsiteX219" fmla="*/ 4884 w 10000"/>
                <a:gd name="connsiteY219" fmla="*/ 6802 h 10000"/>
                <a:gd name="connsiteX220" fmla="*/ 4942 w 10000"/>
                <a:gd name="connsiteY220" fmla="*/ 6788 h 10000"/>
                <a:gd name="connsiteX221" fmla="*/ 4997 w 10000"/>
                <a:gd name="connsiteY221" fmla="*/ 6761 h 10000"/>
                <a:gd name="connsiteX222" fmla="*/ 5046 w 10000"/>
                <a:gd name="connsiteY222" fmla="*/ 6720 h 10000"/>
                <a:gd name="connsiteX223" fmla="*/ 5082 w 10000"/>
                <a:gd name="connsiteY223" fmla="*/ 6651 h 10000"/>
                <a:gd name="connsiteX224" fmla="*/ 5101 w 10000"/>
                <a:gd name="connsiteY224" fmla="*/ 6593 h 10000"/>
                <a:gd name="connsiteX225" fmla="*/ 5119 w 10000"/>
                <a:gd name="connsiteY225" fmla="*/ 6537 h 10000"/>
                <a:gd name="connsiteX226" fmla="*/ 5134 w 10000"/>
                <a:gd name="connsiteY226" fmla="*/ 6489 h 10000"/>
                <a:gd name="connsiteX227" fmla="*/ 5171 w 10000"/>
                <a:gd name="connsiteY227" fmla="*/ 6441 h 10000"/>
                <a:gd name="connsiteX228" fmla="*/ 5225 w 10000"/>
                <a:gd name="connsiteY228" fmla="*/ 6396 h 10000"/>
                <a:gd name="connsiteX229" fmla="*/ 5293 w 10000"/>
                <a:gd name="connsiteY229" fmla="*/ 6355 h 10000"/>
                <a:gd name="connsiteX230" fmla="*/ 5338 w 10000"/>
                <a:gd name="connsiteY230" fmla="*/ 6320 h 10000"/>
                <a:gd name="connsiteX231" fmla="*/ 5375 w 10000"/>
                <a:gd name="connsiteY231" fmla="*/ 6299 h 10000"/>
                <a:gd name="connsiteX232" fmla="*/ 5399 w 10000"/>
                <a:gd name="connsiteY232" fmla="*/ 6279 h 10000"/>
                <a:gd name="connsiteX233" fmla="*/ 5424 w 10000"/>
                <a:gd name="connsiteY233" fmla="*/ 6259 h 10000"/>
                <a:gd name="connsiteX234" fmla="*/ 5454 w 10000"/>
                <a:gd name="connsiteY234" fmla="*/ 6238 h 10000"/>
                <a:gd name="connsiteX235" fmla="*/ 5497 w 10000"/>
                <a:gd name="connsiteY235" fmla="*/ 6216 h 10000"/>
                <a:gd name="connsiteX236" fmla="*/ 5536 w 10000"/>
                <a:gd name="connsiteY236" fmla="*/ 6192 h 10000"/>
                <a:gd name="connsiteX237" fmla="*/ 5579 w 10000"/>
                <a:gd name="connsiteY237" fmla="*/ 6158 h 10000"/>
                <a:gd name="connsiteX238" fmla="*/ 5597 w 10000"/>
                <a:gd name="connsiteY238" fmla="*/ 6124 h 10000"/>
                <a:gd name="connsiteX239" fmla="*/ 5597 w 10000"/>
                <a:gd name="connsiteY239" fmla="*/ 6090 h 10000"/>
                <a:gd name="connsiteX240" fmla="*/ 5561 w 10000"/>
                <a:gd name="connsiteY240" fmla="*/ 6036 h 10000"/>
                <a:gd name="connsiteX241" fmla="*/ 5512 w 10000"/>
                <a:gd name="connsiteY241" fmla="*/ 5984 h 10000"/>
                <a:gd name="connsiteX242" fmla="*/ 5466 w 10000"/>
                <a:gd name="connsiteY242" fmla="*/ 5922 h 10000"/>
                <a:gd name="connsiteX243" fmla="*/ 5424 w 10000"/>
                <a:gd name="connsiteY243" fmla="*/ 5859 h 10000"/>
                <a:gd name="connsiteX244" fmla="*/ 5399 w 10000"/>
                <a:gd name="connsiteY244" fmla="*/ 5797 h 10000"/>
                <a:gd name="connsiteX245" fmla="*/ 5399 w 10000"/>
                <a:gd name="connsiteY245" fmla="*/ 5731 h 10000"/>
                <a:gd name="connsiteX246" fmla="*/ 5399 w 10000"/>
                <a:gd name="connsiteY246" fmla="*/ 5635 h 10000"/>
                <a:gd name="connsiteX247" fmla="*/ 5411 w 10000"/>
                <a:gd name="connsiteY247" fmla="*/ 5542 h 10000"/>
                <a:gd name="connsiteX248" fmla="*/ 5430 w 10000"/>
                <a:gd name="connsiteY248" fmla="*/ 5459 h 10000"/>
                <a:gd name="connsiteX249" fmla="*/ 5454 w 10000"/>
                <a:gd name="connsiteY249" fmla="*/ 5389 h 10000"/>
                <a:gd name="connsiteX250" fmla="*/ 5503 w 10000"/>
                <a:gd name="connsiteY250" fmla="*/ 5338 h 10000"/>
                <a:gd name="connsiteX251" fmla="*/ 5555 w 10000"/>
                <a:gd name="connsiteY251" fmla="*/ 5311 h 10000"/>
                <a:gd name="connsiteX252" fmla="*/ 5615 w 10000"/>
                <a:gd name="connsiteY252" fmla="*/ 5298 h 10000"/>
                <a:gd name="connsiteX253" fmla="*/ 5676 w 10000"/>
                <a:gd name="connsiteY253" fmla="*/ 5311 h 10000"/>
                <a:gd name="connsiteX254" fmla="*/ 5740 w 10000"/>
                <a:gd name="connsiteY254" fmla="*/ 5352 h 10000"/>
                <a:gd name="connsiteX255" fmla="*/ 5820 w 10000"/>
                <a:gd name="connsiteY255" fmla="*/ 5383 h 10000"/>
                <a:gd name="connsiteX256" fmla="*/ 5902 w 10000"/>
                <a:gd name="connsiteY256" fmla="*/ 5411 h 10000"/>
                <a:gd name="connsiteX257" fmla="*/ 5981 w 10000"/>
                <a:gd name="connsiteY257" fmla="*/ 5418 h 10000"/>
                <a:gd name="connsiteX258" fmla="*/ 6048 w 10000"/>
                <a:gd name="connsiteY258" fmla="*/ 5411 h 10000"/>
                <a:gd name="connsiteX259" fmla="*/ 6100 w 10000"/>
                <a:gd name="connsiteY259" fmla="*/ 5411 h 10000"/>
                <a:gd name="connsiteX260" fmla="*/ 6155 w 10000"/>
                <a:gd name="connsiteY260" fmla="*/ 5403 h 10000"/>
                <a:gd name="connsiteX261" fmla="*/ 6197 w 10000"/>
                <a:gd name="connsiteY261" fmla="*/ 5389 h 10000"/>
                <a:gd name="connsiteX262" fmla="*/ 6234 w 10000"/>
                <a:gd name="connsiteY262" fmla="*/ 5352 h 10000"/>
                <a:gd name="connsiteX263" fmla="*/ 6271 w 10000"/>
                <a:gd name="connsiteY263" fmla="*/ 5298 h 10000"/>
                <a:gd name="connsiteX264" fmla="*/ 6310 w 10000"/>
                <a:gd name="connsiteY264" fmla="*/ 5230 h 10000"/>
                <a:gd name="connsiteX265" fmla="*/ 6353 w 10000"/>
                <a:gd name="connsiteY265" fmla="*/ 5150 h 10000"/>
                <a:gd name="connsiteX266" fmla="*/ 6402 w 10000"/>
                <a:gd name="connsiteY266" fmla="*/ 5081 h 10000"/>
                <a:gd name="connsiteX267" fmla="*/ 6450 w 10000"/>
                <a:gd name="connsiteY267" fmla="*/ 5027 h 10000"/>
                <a:gd name="connsiteX268" fmla="*/ 6490 w 10000"/>
                <a:gd name="connsiteY268" fmla="*/ 4999 h 10000"/>
                <a:gd name="connsiteX269" fmla="*/ 6539 w 10000"/>
                <a:gd name="connsiteY269" fmla="*/ 4985 h 10000"/>
                <a:gd name="connsiteX270" fmla="*/ 6600 w 10000"/>
                <a:gd name="connsiteY270" fmla="*/ 4978 h 10000"/>
                <a:gd name="connsiteX271" fmla="*/ 6670 w 10000"/>
                <a:gd name="connsiteY271" fmla="*/ 4971 h 10000"/>
                <a:gd name="connsiteX272" fmla="*/ 6743 w 10000"/>
                <a:gd name="connsiteY272" fmla="*/ 4965 h 10000"/>
                <a:gd name="connsiteX273" fmla="*/ 6798 w 10000"/>
                <a:gd name="connsiteY273" fmla="*/ 4958 h 10000"/>
                <a:gd name="connsiteX274" fmla="*/ 6834 w 10000"/>
                <a:gd name="connsiteY274" fmla="*/ 4940 h 10000"/>
                <a:gd name="connsiteX275" fmla="*/ 6868 w 10000"/>
                <a:gd name="connsiteY275" fmla="*/ 4912 h 10000"/>
                <a:gd name="connsiteX276" fmla="*/ 6910 w 10000"/>
                <a:gd name="connsiteY276" fmla="*/ 4864 h 10000"/>
                <a:gd name="connsiteX277" fmla="*/ 6959 w 10000"/>
                <a:gd name="connsiteY277" fmla="*/ 4803 h 10000"/>
                <a:gd name="connsiteX278" fmla="*/ 7002 w 10000"/>
                <a:gd name="connsiteY278" fmla="*/ 4746 h 10000"/>
                <a:gd name="connsiteX279" fmla="*/ 7032 w 10000"/>
                <a:gd name="connsiteY279" fmla="*/ 4702 h 10000"/>
                <a:gd name="connsiteX280" fmla="*/ 7041 w 10000"/>
                <a:gd name="connsiteY280" fmla="*/ 4634 h 10000"/>
                <a:gd name="connsiteX281" fmla="*/ 7054 w 10000"/>
                <a:gd name="connsiteY281" fmla="*/ 4551 h 10000"/>
                <a:gd name="connsiteX282" fmla="*/ 7072 w 10000"/>
                <a:gd name="connsiteY282" fmla="*/ 4480 h 10000"/>
                <a:gd name="connsiteX283" fmla="*/ 7102 w 10000"/>
                <a:gd name="connsiteY283" fmla="*/ 4410 h 10000"/>
                <a:gd name="connsiteX284" fmla="*/ 7163 w 10000"/>
                <a:gd name="connsiteY284" fmla="*/ 4340 h 10000"/>
                <a:gd name="connsiteX285" fmla="*/ 7233 w 10000"/>
                <a:gd name="connsiteY285" fmla="*/ 4283 h 10000"/>
                <a:gd name="connsiteX286" fmla="*/ 7319 w 10000"/>
                <a:gd name="connsiteY286" fmla="*/ 4249 h 10000"/>
                <a:gd name="connsiteX287" fmla="*/ 7361 w 10000"/>
                <a:gd name="connsiteY287" fmla="*/ 4228 h 10000"/>
                <a:gd name="connsiteX288" fmla="*/ 7392 w 10000"/>
                <a:gd name="connsiteY288" fmla="*/ 4201 h 10000"/>
                <a:gd name="connsiteX289" fmla="*/ 7413 w 10000"/>
                <a:gd name="connsiteY289" fmla="*/ 4160 h 10000"/>
                <a:gd name="connsiteX290" fmla="*/ 7444 w 10000"/>
                <a:gd name="connsiteY290" fmla="*/ 4125 h 10000"/>
                <a:gd name="connsiteX291" fmla="*/ 7480 w 10000"/>
                <a:gd name="connsiteY291" fmla="*/ 4098 h 10000"/>
                <a:gd name="connsiteX292" fmla="*/ 7523 w 10000"/>
                <a:gd name="connsiteY292" fmla="*/ 4080 h 10000"/>
                <a:gd name="connsiteX293" fmla="*/ 7578 w 10000"/>
                <a:gd name="connsiteY293" fmla="*/ 4045 h 10000"/>
                <a:gd name="connsiteX294" fmla="*/ 7648 w 10000"/>
                <a:gd name="connsiteY294" fmla="*/ 4003 h 10000"/>
                <a:gd name="connsiteX295" fmla="*/ 7721 w 10000"/>
                <a:gd name="connsiteY295" fmla="*/ 3967 h 10000"/>
                <a:gd name="connsiteX296" fmla="*/ 7797 w 10000"/>
                <a:gd name="connsiteY296" fmla="*/ 3947 h 10000"/>
                <a:gd name="connsiteX297" fmla="*/ 7870 w 10000"/>
                <a:gd name="connsiteY297" fmla="*/ 3940 h 10000"/>
                <a:gd name="connsiteX298" fmla="*/ 7943 w 10000"/>
                <a:gd name="connsiteY298" fmla="*/ 3947 h 10000"/>
                <a:gd name="connsiteX299" fmla="*/ 8007 w 10000"/>
                <a:gd name="connsiteY299" fmla="*/ 3967 h 10000"/>
                <a:gd name="connsiteX300" fmla="*/ 8080 w 10000"/>
                <a:gd name="connsiteY300" fmla="*/ 3982 h 10000"/>
                <a:gd name="connsiteX301" fmla="*/ 8135 w 10000"/>
                <a:gd name="connsiteY301" fmla="*/ 3996 h 10000"/>
                <a:gd name="connsiteX302" fmla="*/ 8181 w 10000"/>
                <a:gd name="connsiteY302" fmla="*/ 3996 h 10000"/>
                <a:gd name="connsiteX303" fmla="*/ 8218 w 10000"/>
                <a:gd name="connsiteY303" fmla="*/ 3974 h 10000"/>
                <a:gd name="connsiteX304" fmla="*/ 8248 w 10000"/>
                <a:gd name="connsiteY304" fmla="*/ 3926 h 10000"/>
                <a:gd name="connsiteX305" fmla="*/ 8266 w 10000"/>
                <a:gd name="connsiteY305" fmla="*/ 3886 h 10000"/>
                <a:gd name="connsiteX306" fmla="*/ 8266 w 10000"/>
                <a:gd name="connsiteY306" fmla="*/ 3841 h 10000"/>
                <a:gd name="connsiteX307" fmla="*/ 8248 w 10000"/>
                <a:gd name="connsiteY307" fmla="*/ 3780 h 10000"/>
                <a:gd name="connsiteX308" fmla="*/ 8211 w 10000"/>
                <a:gd name="connsiteY308" fmla="*/ 3732 h 10000"/>
                <a:gd name="connsiteX309" fmla="*/ 8172 w 10000"/>
                <a:gd name="connsiteY309" fmla="*/ 3670 h 10000"/>
                <a:gd name="connsiteX310" fmla="*/ 8111 w 10000"/>
                <a:gd name="connsiteY310" fmla="*/ 3604 h 10000"/>
                <a:gd name="connsiteX311" fmla="*/ 8056 w 10000"/>
                <a:gd name="connsiteY311" fmla="*/ 3542 h 10000"/>
                <a:gd name="connsiteX312" fmla="*/ 8001 w 10000"/>
                <a:gd name="connsiteY312" fmla="*/ 3487 h 10000"/>
                <a:gd name="connsiteX313" fmla="*/ 7956 w 10000"/>
                <a:gd name="connsiteY313" fmla="*/ 3443 h 10000"/>
                <a:gd name="connsiteX314" fmla="*/ 7846 w 10000"/>
                <a:gd name="connsiteY314" fmla="*/ 3353 h 10000"/>
                <a:gd name="connsiteX315" fmla="*/ 7733 w 10000"/>
                <a:gd name="connsiteY315" fmla="*/ 3311 h 10000"/>
                <a:gd name="connsiteX316" fmla="*/ 7690 w 10000"/>
                <a:gd name="connsiteY316" fmla="*/ 3290 h 10000"/>
                <a:gd name="connsiteX317" fmla="*/ 7648 w 10000"/>
                <a:gd name="connsiteY317" fmla="*/ 3263 h 10000"/>
                <a:gd name="connsiteX318" fmla="*/ 7611 w 10000"/>
                <a:gd name="connsiteY318" fmla="*/ 3250 h 10000"/>
                <a:gd name="connsiteX319" fmla="*/ 7572 w 10000"/>
                <a:gd name="connsiteY319" fmla="*/ 3243 h 10000"/>
                <a:gd name="connsiteX320" fmla="*/ 7523 w 10000"/>
                <a:gd name="connsiteY320" fmla="*/ 3263 h 10000"/>
                <a:gd name="connsiteX321" fmla="*/ 7474 w 10000"/>
                <a:gd name="connsiteY321" fmla="*/ 3318 h 10000"/>
                <a:gd name="connsiteX322" fmla="*/ 7431 w 10000"/>
                <a:gd name="connsiteY322" fmla="*/ 3382 h 10000"/>
                <a:gd name="connsiteX323" fmla="*/ 7392 w 10000"/>
                <a:gd name="connsiteY323" fmla="*/ 3436 h 10000"/>
                <a:gd name="connsiteX324" fmla="*/ 7337 w 10000"/>
                <a:gd name="connsiteY324" fmla="*/ 3473 h 10000"/>
                <a:gd name="connsiteX325" fmla="*/ 7294 w 10000"/>
                <a:gd name="connsiteY325" fmla="*/ 3480 h 10000"/>
                <a:gd name="connsiteX326" fmla="*/ 7239 w 10000"/>
                <a:gd name="connsiteY326" fmla="*/ 3467 h 10000"/>
                <a:gd name="connsiteX327" fmla="*/ 7182 w 10000"/>
                <a:gd name="connsiteY327" fmla="*/ 3450 h 10000"/>
                <a:gd name="connsiteX328" fmla="*/ 7121 w 10000"/>
                <a:gd name="connsiteY328" fmla="*/ 3422 h 10000"/>
                <a:gd name="connsiteX329" fmla="*/ 7060 w 10000"/>
                <a:gd name="connsiteY329" fmla="*/ 3409 h 10000"/>
                <a:gd name="connsiteX330" fmla="*/ 7020 w 10000"/>
                <a:gd name="connsiteY330" fmla="*/ 3416 h 10000"/>
                <a:gd name="connsiteX331" fmla="*/ 6984 w 10000"/>
                <a:gd name="connsiteY331" fmla="*/ 3443 h 10000"/>
                <a:gd name="connsiteX332" fmla="*/ 6953 w 10000"/>
                <a:gd name="connsiteY332" fmla="*/ 3480 h 10000"/>
                <a:gd name="connsiteX333" fmla="*/ 6923 w 10000"/>
                <a:gd name="connsiteY333" fmla="*/ 3529 h 10000"/>
                <a:gd name="connsiteX334" fmla="*/ 6886 w 10000"/>
                <a:gd name="connsiteY334" fmla="*/ 3569 h 10000"/>
                <a:gd name="connsiteX335" fmla="*/ 6849 w 10000"/>
                <a:gd name="connsiteY335" fmla="*/ 3597 h 10000"/>
                <a:gd name="connsiteX336" fmla="*/ 6810 w 10000"/>
                <a:gd name="connsiteY336" fmla="*/ 3597 h 10000"/>
                <a:gd name="connsiteX337" fmla="*/ 6737 w 10000"/>
                <a:gd name="connsiteY337" fmla="*/ 3556 h 10000"/>
                <a:gd name="connsiteX338" fmla="*/ 6670 w 10000"/>
                <a:gd name="connsiteY338" fmla="*/ 3508 h 10000"/>
                <a:gd name="connsiteX339" fmla="*/ 6624 w 10000"/>
                <a:gd name="connsiteY339" fmla="*/ 3450 h 10000"/>
                <a:gd name="connsiteX340" fmla="*/ 6606 w 10000"/>
                <a:gd name="connsiteY340" fmla="*/ 3382 h 10000"/>
                <a:gd name="connsiteX341" fmla="*/ 6612 w 10000"/>
                <a:gd name="connsiteY341" fmla="*/ 3331 h 10000"/>
                <a:gd name="connsiteX342" fmla="*/ 6636 w 10000"/>
                <a:gd name="connsiteY342" fmla="*/ 3304 h 10000"/>
                <a:gd name="connsiteX343" fmla="*/ 6658 w 10000"/>
                <a:gd name="connsiteY343" fmla="*/ 3270 h 10000"/>
                <a:gd name="connsiteX344" fmla="*/ 6682 w 10000"/>
                <a:gd name="connsiteY344" fmla="*/ 3235 h 10000"/>
                <a:gd name="connsiteX345" fmla="*/ 6694 w 10000"/>
                <a:gd name="connsiteY345" fmla="*/ 3178 h 10000"/>
                <a:gd name="connsiteX346" fmla="*/ 6700 w 10000"/>
                <a:gd name="connsiteY346" fmla="*/ 3075 h 10000"/>
                <a:gd name="connsiteX347" fmla="*/ 6706 w 10000"/>
                <a:gd name="connsiteY347" fmla="*/ 2961 h 10000"/>
                <a:gd name="connsiteX348" fmla="*/ 6725 w 10000"/>
                <a:gd name="connsiteY348" fmla="*/ 2843 h 10000"/>
                <a:gd name="connsiteX349" fmla="*/ 6755 w 10000"/>
                <a:gd name="connsiteY349" fmla="*/ 2744 h 10000"/>
                <a:gd name="connsiteX350" fmla="*/ 6792 w 10000"/>
                <a:gd name="connsiteY350" fmla="*/ 2649 h 10000"/>
                <a:gd name="connsiteX351" fmla="*/ 6822 w 10000"/>
                <a:gd name="connsiteY351" fmla="*/ 2548 h 10000"/>
                <a:gd name="connsiteX352" fmla="*/ 6849 w 10000"/>
                <a:gd name="connsiteY352" fmla="*/ 2451 h 10000"/>
                <a:gd name="connsiteX353" fmla="*/ 6868 w 10000"/>
                <a:gd name="connsiteY353" fmla="*/ 2385 h 10000"/>
                <a:gd name="connsiteX354" fmla="*/ 6892 w 10000"/>
                <a:gd name="connsiteY354" fmla="*/ 2337 h 10000"/>
                <a:gd name="connsiteX355" fmla="*/ 6935 w 10000"/>
                <a:gd name="connsiteY355" fmla="*/ 2309 h 10000"/>
                <a:gd name="connsiteX356" fmla="*/ 6996 w 10000"/>
                <a:gd name="connsiteY356" fmla="*/ 2303 h 10000"/>
                <a:gd name="connsiteX357" fmla="*/ 7060 w 10000"/>
                <a:gd name="connsiteY357" fmla="*/ 2309 h 10000"/>
                <a:gd name="connsiteX358" fmla="*/ 7102 w 10000"/>
                <a:gd name="connsiteY358" fmla="*/ 2330 h 10000"/>
                <a:gd name="connsiteX359" fmla="*/ 7157 w 10000"/>
                <a:gd name="connsiteY359" fmla="*/ 2351 h 10000"/>
                <a:gd name="connsiteX360" fmla="*/ 7206 w 10000"/>
                <a:gd name="connsiteY360" fmla="*/ 2378 h 10000"/>
                <a:gd name="connsiteX361" fmla="*/ 7252 w 10000"/>
                <a:gd name="connsiteY361" fmla="*/ 2388 h 10000"/>
                <a:gd name="connsiteX362" fmla="*/ 7294 w 10000"/>
                <a:gd name="connsiteY362" fmla="*/ 2388 h 10000"/>
                <a:gd name="connsiteX363" fmla="*/ 7331 w 10000"/>
                <a:gd name="connsiteY363" fmla="*/ 2365 h 10000"/>
                <a:gd name="connsiteX364" fmla="*/ 7386 w 10000"/>
                <a:gd name="connsiteY364" fmla="*/ 2275 h 10000"/>
                <a:gd name="connsiteX365" fmla="*/ 7444 w 10000"/>
                <a:gd name="connsiteY365" fmla="*/ 2179 h 10000"/>
                <a:gd name="connsiteX366" fmla="*/ 7505 w 10000"/>
                <a:gd name="connsiteY366" fmla="*/ 2094 h 10000"/>
                <a:gd name="connsiteX367" fmla="*/ 7547 w 10000"/>
                <a:gd name="connsiteY367" fmla="*/ 2058 h 10000"/>
                <a:gd name="connsiteX368" fmla="*/ 7596 w 10000"/>
                <a:gd name="connsiteY368" fmla="*/ 2044 h 10000"/>
                <a:gd name="connsiteX369" fmla="*/ 7636 w 10000"/>
                <a:gd name="connsiteY369" fmla="*/ 2037 h 10000"/>
                <a:gd name="connsiteX370" fmla="*/ 7684 w 10000"/>
                <a:gd name="connsiteY370" fmla="*/ 2024 h 10000"/>
                <a:gd name="connsiteX371" fmla="*/ 7721 w 10000"/>
                <a:gd name="connsiteY371" fmla="*/ 1997 h 10000"/>
                <a:gd name="connsiteX372" fmla="*/ 7739 w 10000"/>
                <a:gd name="connsiteY372" fmla="*/ 1959 h 10000"/>
                <a:gd name="connsiteX373" fmla="*/ 7745 w 10000"/>
                <a:gd name="connsiteY373" fmla="*/ 1904 h 10000"/>
                <a:gd name="connsiteX374" fmla="*/ 7733 w 10000"/>
                <a:gd name="connsiteY374" fmla="*/ 1842 h 10000"/>
                <a:gd name="connsiteX375" fmla="*/ 7721 w 10000"/>
                <a:gd name="connsiteY375" fmla="*/ 1787 h 10000"/>
                <a:gd name="connsiteX376" fmla="*/ 7709 w 10000"/>
                <a:gd name="connsiteY376" fmla="*/ 1743 h 10000"/>
                <a:gd name="connsiteX377" fmla="*/ 7715 w 10000"/>
                <a:gd name="connsiteY377" fmla="*/ 1694 h 10000"/>
                <a:gd name="connsiteX378" fmla="*/ 7727 w 10000"/>
                <a:gd name="connsiteY378" fmla="*/ 1639 h 10000"/>
                <a:gd name="connsiteX379" fmla="*/ 7745 w 10000"/>
                <a:gd name="connsiteY379" fmla="*/ 1570 h 10000"/>
                <a:gd name="connsiteX380" fmla="*/ 7770 w 10000"/>
                <a:gd name="connsiteY380" fmla="*/ 1497 h 10000"/>
                <a:gd name="connsiteX381" fmla="*/ 7788 w 10000"/>
                <a:gd name="connsiteY381" fmla="*/ 1436 h 10000"/>
                <a:gd name="connsiteX382" fmla="*/ 7803 w 10000"/>
                <a:gd name="connsiteY382" fmla="*/ 1381 h 10000"/>
                <a:gd name="connsiteX383" fmla="*/ 7821 w 10000"/>
                <a:gd name="connsiteY383" fmla="*/ 1288 h 10000"/>
                <a:gd name="connsiteX384" fmla="*/ 7834 w 10000"/>
                <a:gd name="connsiteY384" fmla="*/ 1186 h 10000"/>
                <a:gd name="connsiteX385" fmla="*/ 8407 w 10000"/>
                <a:gd name="connsiteY385" fmla="*/ 3522 h 10000"/>
                <a:gd name="connsiteX386" fmla="*/ 7931 w 10000"/>
                <a:gd name="connsiteY386" fmla="*/ 2998 h 10000"/>
                <a:gd name="connsiteX387" fmla="*/ 8217 w 10000"/>
                <a:gd name="connsiteY387" fmla="*/ 4021 h 10000"/>
                <a:gd name="connsiteX388" fmla="*/ 7962 w 10000"/>
                <a:gd name="connsiteY388" fmla="*/ 3589 h 10000"/>
                <a:gd name="connsiteX389" fmla="*/ 8096 w 10000"/>
                <a:gd name="connsiteY389" fmla="*/ 3878 h 10000"/>
                <a:gd name="connsiteX390" fmla="*/ 7914 w 10000"/>
                <a:gd name="connsiteY390" fmla="*/ 3643 h 10000"/>
                <a:gd name="connsiteX391" fmla="*/ 7288 w 10000"/>
                <a:gd name="connsiteY391" fmla="*/ 3976 h 10000"/>
                <a:gd name="connsiteX392" fmla="*/ 8185 w 10000"/>
                <a:gd name="connsiteY392" fmla="*/ 3394 h 10000"/>
                <a:gd name="connsiteX393" fmla="*/ 8026 w 10000"/>
                <a:gd name="connsiteY393" fmla="*/ 2947 h 10000"/>
                <a:gd name="connsiteX394" fmla="*/ 8136 w 10000"/>
                <a:gd name="connsiteY394" fmla="*/ 3359 h 10000"/>
                <a:gd name="connsiteX395" fmla="*/ 8185 w 10000"/>
                <a:gd name="connsiteY395" fmla="*/ 3416 h 10000"/>
                <a:gd name="connsiteX396" fmla="*/ 8130 w 10000"/>
                <a:gd name="connsiteY396" fmla="*/ 3400 h 10000"/>
                <a:gd name="connsiteX397" fmla="*/ 8062 w 10000"/>
                <a:gd name="connsiteY397" fmla="*/ 3194 h 10000"/>
                <a:gd name="connsiteX398" fmla="*/ 8593 w 10000"/>
                <a:gd name="connsiteY398" fmla="*/ 2882 h 10000"/>
                <a:gd name="connsiteX399" fmla="*/ 7968 w 10000"/>
                <a:gd name="connsiteY399" fmla="*/ 3462 h 10000"/>
                <a:gd name="connsiteX400" fmla="*/ 8156 w 10000"/>
                <a:gd name="connsiteY400" fmla="*/ 3865 h 10000"/>
                <a:gd name="connsiteX401" fmla="*/ 8230 w 10000"/>
                <a:gd name="connsiteY401" fmla="*/ 3351 h 10000"/>
                <a:gd name="connsiteX402" fmla="*/ 7699 w 10000"/>
                <a:gd name="connsiteY402" fmla="*/ 3761 h 10000"/>
                <a:gd name="connsiteX403" fmla="*/ 7876 w 10000"/>
                <a:gd name="connsiteY403" fmla="*/ 3438 h 10000"/>
                <a:gd name="connsiteX404" fmla="*/ 7953 w 10000"/>
                <a:gd name="connsiteY404" fmla="*/ 3101 h 10000"/>
                <a:gd name="connsiteX405" fmla="*/ 8038 w 10000"/>
                <a:gd name="connsiteY405" fmla="*/ 3469 h 10000"/>
                <a:gd name="connsiteX406" fmla="*/ 7702 w 10000"/>
                <a:gd name="connsiteY406" fmla="*/ 3295 h 10000"/>
                <a:gd name="connsiteX407" fmla="*/ 7874 w 10000"/>
                <a:gd name="connsiteY407" fmla="*/ 2793 h 10000"/>
                <a:gd name="connsiteX408" fmla="*/ 8374 w 10000"/>
                <a:gd name="connsiteY408" fmla="*/ 3558 h 10000"/>
                <a:gd name="connsiteX409" fmla="*/ 8105 w 10000"/>
                <a:gd name="connsiteY409" fmla="*/ 3355 h 10000"/>
                <a:gd name="connsiteX0" fmla="*/ 7776 w 10000"/>
                <a:gd name="connsiteY0" fmla="*/ 251 h 10000"/>
                <a:gd name="connsiteX1" fmla="*/ 7782 w 10000"/>
                <a:gd name="connsiteY1" fmla="*/ 238 h 10000"/>
                <a:gd name="connsiteX2" fmla="*/ 7797 w 10000"/>
                <a:gd name="connsiteY2" fmla="*/ 204 h 10000"/>
                <a:gd name="connsiteX3" fmla="*/ 7828 w 10000"/>
                <a:gd name="connsiteY3" fmla="*/ 156 h 10000"/>
                <a:gd name="connsiteX4" fmla="*/ 7858 w 10000"/>
                <a:gd name="connsiteY4" fmla="*/ 107 h 10000"/>
                <a:gd name="connsiteX5" fmla="*/ 7888 w 10000"/>
                <a:gd name="connsiteY5" fmla="*/ 44 h 10000"/>
                <a:gd name="connsiteX6" fmla="*/ 7925 w 10000"/>
                <a:gd name="connsiteY6" fmla="*/ 0 h 10000"/>
                <a:gd name="connsiteX7" fmla="*/ 7894 w 10000"/>
                <a:gd name="connsiteY7" fmla="*/ 3784 h 10000"/>
                <a:gd name="connsiteX8" fmla="*/ 7809 w 10000"/>
                <a:gd name="connsiteY8" fmla="*/ 2964 h 10000"/>
                <a:gd name="connsiteX9" fmla="*/ 8336 w 10000"/>
                <a:gd name="connsiteY9" fmla="*/ 3530 h 10000"/>
                <a:gd name="connsiteX10" fmla="*/ 7172 w 10000"/>
                <a:gd name="connsiteY10" fmla="*/ 2848 h 10000"/>
                <a:gd name="connsiteX11" fmla="*/ 8318 w 10000"/>
                <a:gd name="connsiteY11" fmla="*/ 3892 h 10000"/>
                <a:gd name="connsiteX12" fmla="*/ 8409 w 10000"/>
                <a:gd name="connsiteY12" fmla="*/ 3488 h 10000"/>
                <a:gd name="connsiteX13" fmla="*/ 8264 w 10000"/>
                <a:gd name="connsiteY13" fmla="*/ 3158 h 10000"/>
                <a:gd name="connsiteX14" fmla="*/ 8930 w 10000"/>
                <a:gd name="connsiteY14" fmla="*/ 3398 h 10000"/>
                <a:gd name="connsiteX15" fmla="*/ 8610 w 10000"/>
                <a:gd name="connsiteY15" fmla="*/ 3057 h 10000"/>
                <a:gd name="connsiteX16" fmla="*/ 9068 w 10000"/>
                <a:gd name="connsiteY16" fmla="*/ 3812 h 10000"/>
                <a:gd name="connsiteX17" fmla="*/ 8403 w 10000"/>
                <a:gd name="connsiteY17" fmla="*/ 3524 h 10000"/>
                <a:gd name="connsiteX18" fmla="*/ 8971 w 10000"/>
                <a:gd name="connsiteY18" fmla="*/ 3185 h 10000"/>
                <a:gd name="connsiteX19" fmla="*/ 8900 w 10000"/>
                <a:gd name="connsiteY19" fmla="*/ 2864 h 10000"/>
                <a:gd name="connsiteX20" fmla="*/ 8803 w 10000"/>
                <a:gd name="connsiteY20" fmla="*/ 3227 h 10000"/>
                <a:gd name="connsiteX21" fmla="*/ 8830 w 10000"/>
                <a:gd name="connsiteY21" fmla="*/ 2991 h 10000"/>
                <a:gd name="connsiteX22" fmla="*/ 9214 w 10000"/>
                <a:gd name="connsiteY22" fmla="*/ 3540 h 10000"/>
                <a:gd name="connsiteX23" fmla="*/ 9254 w 10000"/>
                <a:gd name="connsiteY23" fmla="*/ 2219 h 10000"/>
                <a:gd name="connsiteX24" fmla="*/ 9418 w 10000"/>
                <a:gd name="connsiteY24" fmla="*/ 2363 h 10000"/>
                <a:gd name="connsiteX25" fmla="*/ 8903 w 10000"/>
                <a:gd name="connsiteY25" fmla="*/ 2616 h 10000"/>
                <a:gd name="connsiteX26" fmla="*/ 9298 w 10000"/>
                <a:gd name="connsiteY26" fmla="*/ 2558 h 10000"/>
                <a:gd name="connsiteX27" fmla="*/ 9241 w 10000"/>
                <a:gd name="connsiteY27" fmla="*/ 2439 h 10000"/>
                <a:gd name="connsiteX28" fmla="*/ 9753 w 10000"/>
                <a:gd name="connsiteY28" fmla="*/ 1577 h 10000"/>
                <a:gd name="connsiteX29" fmla="*/ 9845 w 10000"/>
                <a:gd name="connsiteY29" fmla="*/ 1976 h 10000"/>
                <a:gd name="connsiteX30" fmla="*/ 9747 w 10000"/>
                <a:gd name="connsiteY30" fmla="*/ 2031 h 10000"/>
                <a:gd name="connsiteX31" fmla="*/ 9723 w 10000"/>
                <a:gd name="connsiteY31" fmla="*/ 2269 h 10000"/>
                <a:gd name="connsiteX32" fmla="*/ 9567 w 10000"/>
                <a:gd name="connsiteY32" fmla="*/ 2457 h 10000"/>
                <a:gd name="connsiteX33" fmla="*/ 9400 w 10000"/>
                <a:gd name="connsiteY33" fmla="*/ 2837 h 10000"/>
                <a:gd name="connsiteX34" fmla="*/ 9147 w 10000"/>
                <a:gd name="connsiteY34" fmla="*/ 3149 h 10000"/>
                <a:gd name="connsiteX35" fmla="*/ 9101 w 10000"/>
                <a:gd name="connsiteY35" fmla="*/ 3311 h 10000"/>
                <a:gd name="connsiteX36" fmla="*/ 9269 w 10000"/>
                <a:gd name="connsiteY36" fmla="*/ 3515 h 10000"/>
                <a:gd name="connsiteX37" fmla="*/ 9394 w 10000"/>
                <a:gd name="connsiteY37" fmla="*/ 3711 h 10000"/>
                <a:gd name="connsiteX38" fmla="*/ 9357 w 10000"/>
                <a:gd name="connsiteY38" fmla="*/ 3989 h 10000"/>
                <a:gd name="connsiteX39" fmla="*/ 9381 w 10000"/>
                <a:gd name="connsiteY39" fmla="*/ 4215 h 10000"/>
                <a:gd name="connsiteX40" fmla="*/ 9232 w 10000"/>
                <a:gd name="connsiteY40" fmla="*/ 4138 h 10000"/>
                <a:gd name="connsiteX41" fmla="*/ 9183 w 10000"/>
                <a:gd name="connsiteY41" fmla="*/ 4208 h 10000"/>
                <a:gd name="connsiteX42" fmla="*/ 9052 w 10000"/>
                <a:gd name="connsiteY42" fmla="*/ 4160 h 10000"/>
                <a:gd name="connsiteX43" fmla="*/ 8979 w 10000"/>
                <a:gd name="connsiteY43" fmla="*/ 4347 h 10000"/>
                <a:gd name="connsiteX44" fmla="*/ 9107 w 10000"/>
                <a:gd name="connsiteY44" fmla="*/ 4374 h 10000"/>
                <a:gd name="connsiteX45" fmla="*/ 9232 w 10000"/>
                <a:gd name="connsiteY45" fmla="*/ 4565 h 10000"/>
                <a:gd name="connsiteX46" fmla="*/ 9214 w 10000"/>
                <a:gd name="connsiteY46" fmla="*/ 4851 h 10000"/>
                <a:gd name="connsiteX47" fmla="*/ 9321 w 10000"/>
                <a:gd name="connsiteY47" fmla="*/ 5020 h 10000"/>
                <a:gd name="connsiteX48" fmla="*/ 9327 w 10000"/>
                <a:gd name="connsiteY48" fmla="*/ 5122 h 10000"/>
                <a:gd name="connsiteX49" fmla="*/ 9418 w 10000"/>
                <a:gd name="connsiteY49" fmla="*/ 5143 h 10000"/>
                <a:gd name="connsiteX50" fmla="*/ 9659 w 10000"/>
                <a:gd name="connsiteY50" fmla="*/ 4932 h 10000"/>
                <a:gd name="connsiteX51" fmla="*/ 9778 w 10000"/>
                <a:gd name="connsiteY51" fmla="*/ 5160 h 10000"/>
                <a:gd name="connsiteX52" fmla="*/ 9884 w 10000"/>
                <a:gd name="connsiteY52" fmla="*/ 5389 h 10000"/>
                <a:gd name="connsiteX53" fmla="*/ 10000 w 10000"/>
                <a:gd name="connsiteY53" fmla="*/ 5466 h 10000"/>
                <a:gd name="connsiteX54" fmla="*/ 10000 w 10000"/>
                <a:gd name="connsiteY54" fmla="*/ 5629 h 10000"/>
                <a:gd name="connsiteX55" fmla="*/ 9869 w 10000"/>
                <a:gd name="connsiteY55" fmla="*/ 5804 h 10000"/>
                <a:gd name="connsiteX56" fmla="*/ 9717 w 10000"/>
                <a:gd name="connsiteY56" fmla="*/ 5970 h 10000"/>
                <a:gd name="connsiteX57" fmla="*/ 9561 w 10000"/>
                <a:gd name="connsiteY57" fmla="*/ 5936 h 10000"/>
                <a:gd name="connsiteX58" fmla="*/ 9549 w 10000"/>
                <a:gd name="connsiteY58" fmla="*/ 6063 h 10000"/>
                <a:gd name="connsiteX59" fmla="*/ 9449 w 10000"/>
                <a:gd name="connsiteY59" fmla="*/ 6117 h 10000"/>
                <a:gd name="connsiteX60" fmla="*/ 9238 w 10000"/>
                <a:gd name="connsiteY60" fmla="*/ 6185 h 10000"/>
                <a:gd name="connsiteX61" fmla="*/ 9083 w 10000"/>
                <a:gd name="connsiteY61" fmla="*/ 6388 h 10000"/>
                <a:gd name="connsiteX62" fmla="*/ 8921 w 10000"/>
                <a:gd name="connsiteY62" fmla="*/ 6537 h 10000"/>
                <a:gd name="connsiteX63" fmla="*/ 8787 w 10000"/>
                <a:gd name="connsiteY63" fmla="*/ 6781 h 10000"/>
                <a:gd name="connsiteX64" fmla="*/ 8650 w 10000"/>
                <a:gd name="connsiteY64" fmla="*/ 6558 h 10000"/>
                <a:gd name="connsiteX65" fmla="*/ 8525 w 10000"/>
                <a:gd name="connsiteY65" fmla="*/ 6455 h 10000"/>
                <a:gd name="connsiteX66" fmla="*/ 8434 w 10000"/>
                <a:gd name="connsiteY66" fmla="*/ 6551 h 10000"/>
                <a:gd name="connsiteX67" fmla="*/ 8495 w 10000"/>
                <a:gd name="connsiteY67" fmla="*/ 6627 h 10000"/>
                <a:gd name="connsiteX68" fmla="*/ 8495 w 10000"/>
                <a:gd name="connsiteY68" fmla="*/ 6850 h 10000"/>
                <a:gd name="connsiteX69" fmla="*/ 8565 w 10000"/>
                <a:gd name="connsiteY69" fmla="*/ 7039 h 10000"/>
                <a:gd name="connsiteX70" fmla="*/ 8464 w 10000"/>
                <a:gd name="connsiteY70" fmla="*/ 7221 h 10000"/>
                <a:gd name="connsiteX71" fmla="*/ 8440 w 10000"/>
                <a:gd name="connsiteY71" fmla="*/ 7146 h 10000"/>
                <a:gd name="connsiteX72" fmla="*/ 8236 w 10000"/>
                <a:gd name="connsiteY72" fmla="*/ 7139 h 10000"/>
                <a:gd name="connsiteX73" fmla="*/ 8093 w 10000"/>
                <a:gd name="connsiteY73" fmla="*/ 6991 h 10000"/>
                <a:gd name="connsiteX74" fmla="*/ 8044 w 10000"/>
                <a:gd name="connsiteY74" fmla="*/ 6781 h 10000"/>
                <a:gd name="connsiteX75" fmla="*/ 7943 w 10000"/>
                <a:gd name="connsiteY75" fmla="*/ 6641 h 10000"/>
                <a:gd name="connsiteX76" fmla="*/ 7864 w 10000"/>
                <a:gd name="connsiteY76" fmla="*/ 6482 h 10000"/>
                <a:gd name="connsiteX77" fmla="*/ 7788 w 10000"/>
                <a:gd name="connsiteY77" fmla="*/ 6435 h 10000"/>
                <a:gd name="connsiteX78" fmla="*/ 7727 w 10000"/>
                <a:gd name="connsiteY78" fmla="*/ 6537 h 10000"/>
                <a:gd name="connsiteX79" fmla="*/ 7636 w 10000"/>
                <a:gd name="connsiteY79" fmla="*/ 6544 h 10000"/>
                <a:gd name="connsiteX80" fmla="*/ 7523 w 10000"/>
                <a:gd name="connsiteY80" fmla="*/ 6627 h 10000"/>
                <a:gd name="connsiteX81" fmla="*/ 7553 w 10000"/>
                <a:gd name="connsiteY81" fmla="*/ 6860 h 10000"/>
                <a:gd name="connsiteX82" fmla="*/ 7438 w 10000"/>
                <a:gd name="connsiteY82" fmla="*/ 6909 h 10000"/>
                <a:gd name="connsiteX83" fmla="*/ 7355 w 10000"/>
                <a:gd name="connsiteY83" fmla="*/ 6875 h 10000"/>
                <a:gd name="connsiteX84" fmla="*/ 7270 w 10000"/>
                <a:gd name="connsiteY84" fmla="*/ 6998 h 10000"/>
                <a:gd name="connsiteX85" fmla="*/ 7151 w 10000"/>
                <a:gd name="connsiteY85" fmla="*/ 6991 h 10000"/>
                <a:gd name="connsiteX86" fmla="*/ 6996 w 10000"/>
                <a:gd name="connsiteY86" fmla="*/ 7180 h 10000"/>
                <a:gd name="connsiteX87" fmla="*/ 6849 w 10000"/>
                <a:gd name="connsiteY87" fmla="*/ 7193 h 10000"/>
                <a:gd name="connsiteX88" fmla="*/ 6798 w 10000"/>
                <a:gd name="connsiteY88" fmla="*/ 6929 h 10000"/>
                <a:gd name="connsiteX89" fmla="*/ 6651 w 10000"/>
                <a:gd name="connsiteY89" fmla="*/ 6916 h 10000"/>
                <a:gd name="connsiteX90" fmla="*/ 6575 w 10000"/>
                <a:gd name="connsiteY90" fmla="*/ 7060 h 10000"/>
                <a:gd name="connsiteX91" fmla="*/ 6557 w 10000"/>
                <a:gd name="connsiteY91" fmla="*/ 7227 h 10000"/>
                <a:gd name="connsiteX92" fmla="*/ 6459 w 10000"/>
                <a:gd name="connsiteY92" fmla="*/ 7364 h 10000"/>
                <a:gd name="connsiteX93" fmla="*/ 6496 w 10000"/>
                <a:gd name="connsiteY93" fmla="*/ 7506 h 10000"/>
                <a:gd name="connsiteX94" fmla="*/ 6450 w 10000"/>
                <a:gd name="connsiteY94" fmla="*/ 7587 h 10000"/>
                <a:gd name="connsiteX95" fmla="*/ 6658 w 10000"/>
                <a:gd name="connsiteY95" fmla="*/ 7888 h 10000"/>
                <a:gd name="connsiteX96" fmla="*/ 6322 w 10000"/>
                <a:gd name="connsiteY96" fmla="*/ 8034 h 10000"/>
                <a:gd name="connsiteX97" fmla="*/ 6137 w 10000"/>
                <a:gd name="connsiteY97" fmla="*/ 8034 h 10000"/>
                <a:gd name="connsiteX98" fmla="*/ 5874 w 10000"/>
                <a:gd name="connsiteY98" fmla="*/ 8142 h 10000"/>
                <a:gd name="connsiteX99" fmla="*/ 5728 w 10000"/>
                <a:gd name="connsiteY99" fmla="*/ 8550 h 10000"/>
                <a:gd name="connsiteX100" fmla="*/ 5491 w 10000"/>
                <a:gd name="connsiteY100" fmla="*/ 8650 h 10000"/>
                <a:gd name="connsiteX101" fmla="*/ 5381 w 10000"/>
                <a:gd name="connsiteY101" fmla="*/ 8595 h 10000"/>
                <a:gd name="connsiteX102" fmla="*/ 5274 w 10000"/>
                <a:gd name="connsiteY102" fmla="*/ 8799 h 10000"/>
                <a:gd name="connsiteX103" fmla="*/ 5101 w 10000"/>
                <a:gd name="connsiteY103" fmla="*/ 8732 h 10000"/>
                <a:gd name="connsiteX104" fmla="*/ 4939 w 10000"/>
                <a:gd name="connsiteY104" fmla="*/ 8936 h 10000"/>
                <a:gd name="connsiteX105" fmla="*/ 4878 w 10000"/>
                <a:gd name="connsiteY105" fmla="*/ 9212 h 10000"/>
                <a:gd name="connsiteX106" fmla="*/ 4576 w 10000"/>
                <a:gd name="connsiteY106" fmla="*/ 9673 h 10000"/>
                <a:gd name="connsiteX107" fmla="*/ 4445 w 10000"/>
                <a:gd name="connsiteY107" fmla="*/ 9797 h 10000"/>
                <a:gd name="connsiteX108" fmla="*/ 4357 w 10000"/>
                <a:gd name="connsiteY108" fmla="*/ 9701 h 10000"/>
                <a:gd name="connsiteX109" fmla="*/ 4080 w 10000"/>
                <a:gd name="connsiteY109" fmla="*/ 9755 h 10000"/>
                <a:gd name="connsiteX110" fmla="*/ 3955 w 10000"/>
                <a:gd name="connsiteY110" fmla="*/ 9573 h 10000"/>
                <a:gd name="connsiteX111" fmla="*/ 3775 w 10000"/>
                <a:gd name="connsiteY111" fmla="*/ 9566 h 10000"/>
                <a:gd name="connsiteX112" fmla="*/ 3641 w 10000"/>
                <a:gd name="connsiteY112" fmla="*/ 9429 h 10000"/>
                <a:gd name="connsiteX113" fmla="*/ 3757 w 10000"/>
                <a:gd name="connsiteY113" fmla="*/ 9175 h 10000"/>
                <a:gd name="connsiteX114" fmla="*/ 3803 w 10000"/>
                <a:gd name="connsiteY114" fmla="*/ 9008 h 10000"/>
                <a:gd name="connsiteX115" fmla="*/ 3702 w 10000"/>
                <a:gd name="connsiteY115" fmla="*/ 8847 h 10000"/>
                <a:gd name="connsiteX116" fmla="*/ 3504 w 10000"/>
                <a:gd name="connsiteY116" fmla="*/ 8909 h 10000"/>
                <a:gd name="connsiteX117" fmla="*/ 3397 w 10000"/>
                <a:gd name="connsiteY117" fmla="*/ 9181 h 10000"/>
                <a:gd name="connsiteX118" fmla="*/ 3355 w 10000"/>
                <a:gd name="connsiteY118" fmla="*/ 9652 h 10000"/>
                <a:gd name="connsiteX119" fmla="*/ 3205 w 10000"/>
                <a:gd name="connsiteY119" fmla="*/ 9843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0 h 10000"/>
                <a:gd name="connsiteX123" fmla="*/ 2489 w 10000"/>
                <a:gd name="connsiteY123" fmla="*/ 9477 h 10000"/>
                <a:gd name="connsiteX124" fmla="*/ 2663 w 10000"/>
                <a:gd name="connsiteY124" fmla="*/ 9370 h 10000"/>
                <a:gd name="connsiteX125" fmla="*/ 2663 w 10000"/>
                <a:gd name="connsiteY125" fmla="*/ 9001 h 10000"/>
                <a:gd name="connsiteX126" fmla="*/ 2526 w 10000"/>
                <a:gd name="connsiteY126" fmla="*/ 8868 h 10000"/>
                <a:gd name="connsiteX127" fmla="*/ 2297 w 10000"/>
                <a:gd name="connsiteY127" fmla="*/ 8874 h 10000"/>
                <a:gd name="connsiteX128" fmla="*/ 2005 w 10000"/>
                <a:gd name="connsiteY128" fmla="*/ 9198 h 10000"/>
                <a:gd name="connsiteX129" fmla="*/ 1597 w 10000"/>
                <a:gd name="connsiteY129" fmla="*/ 9198 h 10000"/>
                <a:gd name="connsiteX130" fmla="*/ 1344 w 10000"/>
                <a:gd name="connsiteY130" fmla="*/ 9049 h 10000"/>
                <a:gd name="connsiteX131" fmla="*/ 1356 w 10000"/>
                <a:gd name="connsiteY131" fmla="*/ 8840 h 10000"/>
                <a:gd name="connsiteX132" fmla="*/ 1152 w 10000"/>
                <a:gd name="connsiteY132" fmla="*/ 8826 h 10000"/>
                <a:gd name="connsiteX133" fmla="*/ 920 w 10000"/>
                <a:gd name="connsiteY133" fmla="*/ 8595 h 10000"/>
                <a:gd name="connsiteX134" fmla="*/ 1069 w 10000"/>
                <a:gd name="connsiteY134" fmla="*/ 8358 h 10000"/>
                <a:gd name="connsiteX135" fmla="*/ 1207 w 10000"/>
                <a:gd name="connsiteY135" fmla="*/ 8313 h 10000"/>
                <a:gd name="connsiteX136" fmla="*/ 1146 w 10000"/>
                <a:gd name="connsiteY136" fmla="*/ 8084 h 10000"/>
                <a:gd name="connsiteX137" fmla="*/ 902 w 10000"/>
                <a:gd name="connsiteY137" fmla="*/ 7986 h 10000"/>
                <a:gd name="connsiteX138" fmla="*/ 619 w 10000"/>
                <a:gd name="connsiteY138" fmla="*/ 8028 h 10000"/>
                <a:gd name="connsiteX139" fmla="*/ 475 w 10000"/>
                <a:gd name="connsiteY139" fmla="*/ 8216 h 10000"/>
                <a:gd name="connsiteX140" fmla="*/ 338 w 10000"/>
                <a:gd name="connsiteY140" fmla="*/ 8196 h 10000"/>
                <a:gd name="connsiteX141" fmla="*/ 104 w 10000"/>
                <a:gd name="connsiteY141" fmla="*/ 7888 h 10000"/>
                <a:gd name="connsiteX142" fmla="*/ 0 w 10000"/>
                <a:gd name="connsiteY142" fmla="*/ 7553 h 10000"/>
                <a:gd name="connsiteX143" fmla="*/ 55 w 10000"/>
                <a:gd name="connsiteY143" fmla="*/ 7357 h 10000"/>
                <a:gd name="connsiteX144" fmla="*/ 30 w 10000"/>
                <a:gd name="connsiteY144" fmla="*/ 6929 h 10000"/>
                <a:gd name="connsiteX145" fmla="*/ 43 w 10000"/>
                <a:gd name="connsiteY145" fmla="*/ 6936 h 10000"/>
                <a:gd name="connsiteX146" fmla="*/ 91 w 10000"/>
                <a:gd name="connsiteY146" fmla="*/ 6936 h 10000"/>
                <a:gd name="connsiteX147" fmla="*/ 158 w 10000"/>
                <a:gd name="connsiteY147" fmla="*/ 6944 h 10000"/>
                <a:gd name="connsiteX148" fmla="*/ 241 w 10000"/>
                <a:gd name="connsiteY148" fmla="*/ 6957 h 10000"/>
                <a:gd name="connsiteX149" fmla="*/ 332 w 10000"/>
                <a:gd name="connsiteY149" fmla="*/ 6964 h 10000"/>
                <a:gd name="connsiteX150" fmla="*/ 420 w 10000"/>
                <a:gd name="connsiteY150" fmla="*/ 6978 h 10000"/>
                <a:gd name="connsiteX151" fmla="*/ 506 w 10000"/>
                <a:gd name="connsiteY151" fmla="*/ 6991 h 10000"/>
                <a:gd name="connsiteX152" fmla="*/ 576 w 10000"/>
                <a:gd name="connsiteY152" fmla="*/ 7005 h 10000"/>
                <a:gd name="connsiteX153" fmla="*/ 631 w 10000"/>
                <a:gd name="connsiteY153" fmla="*/ 7018 h 10000"/>
                <a:gd name="connsiteX154" fmla="*/ 740 w 10000"/>
                <a:gd name="connsiteY154" fmla="*/ 7047 h 10000"/>
                <a:gd name="connsiteX155" fmla="*/ 847 w 10000"/>
                <a:gd name="connsiteY155" fmla="*/ 7047 h 10000"/>
                <a:gd name="connsiteX156" fmla="*/ 938 w 10000"/>
                <a:gd name="connsiteY156" fmla="*/ 7018 h 10000"/>
                <a:gd name="connsiteX157" fmla="*/ 984 w 10000"/>
                <a:gd name="connsiteY157" fmla="*/ 6998 h 10000"/>
                <a:gd name="connsiteX158" fmla="*/ 1027 w 10000"/>
                <a:gd name="connsiteY158" fmla="*/ 6978 h 10000"/>
                <a:gd name="connsiteX159" fmla="*/ 1069 w 10000"/>
                <a:gd name="connsiteY159" fmla="*/ 6971 h 10000"/>
                <a:gd name="connsiteX160" fmla="*/ 1118 w 10000"/>
                <a:gd name="connsiteY160" fmla="*/ 6964 h 10000"/>
                <a:gd name="connsiteX161" fmla="*/ 1176 w 10000"/>
                <a:gd name="connsiteY161" fmla="*/ 6978 h 10000"/>
                <a:gd name="connsiteX162" fmla="*/ 1255 w 10000"/>
                <a:gd name="connsiteY162" fmla="*/ 6998 h 10000"/>
                <a:gd name="connsiteX163" fmla="*/ 1344 w 10000"/>
                <a:gd name="connsiteY163" fmla="*/ 7012 h 10000"/>
                <a:gd name="connsiteX164" fmla="*/ 1441 w 10000"/>
                <a:gd name="connsiteY164" fmla="*/ 7025 h 10000"/>
                <a:gd name="connsiteX165" fmla="*/ 1517 w 10000"/>
                <a:gd name="connsiteY165" fmla="*/ 7039 h 10000"/>
                <a:gd name="connsiteX166" fmla="*/ 1578 w 10000"/>
                <a:gd name="connsiteY166" fmla="*/ 7039 h 10000"/>
                <a:gd name="connsiteX167" fmla="*/ 1651 w 10000"/>
                <a:gd name="connsiteY167" fmla="*/ 7047 h 10000"/>
                <a:gd name="connsiteX168" fmla="*/ 1706 w 10000"/>
                <a:gd name="connsiteY168" fmla="*/ 7067 h 10000"/>
                <a:gd name="connsiteX169" fmla="*/ 1752 w 10000"/>
                <a:gd name="connsiteY169" fmla="*/ 7097 h 10000"/>
                <a:gd name="connsiteX170" fmla="*/ 1795 w 10000"/>
                <a:gd name="connsiteY170" fmla="*/ 7146 h 10000"/>
                <a:gd name="connsiteX171" fmla="*/ 1849 w 10000"/>
                <a:gd name="connsiteY171" fmla="*/ 7200 h 10000"/>
                <a:gd name="connsiteX172" fmla="*/ 1907 w 10000"/>
                <a:gd name="connsiteY172" fmla="*/ 7249 h 10000"/>
                <a:gd name="connsiteX173" fmla="*/ 1968 w 10000"/>
                <a:gd name="connsiteY173" fmla="*/ 7277 h 10000"/>
                <a:gd name="connsiteX174" fmla="*/ 2029 w 10000"/>
                <a:gd name="connsiteY174" fmla="*/ 7302 h 10000"/>
                <a:gd name="connsiteX175" fmla="*/ 2087 w 10000"/>
                <a:gd name="connsiteY175" fmla="*/ 7336 h 10000"/>
                <a:gd name="connsiteX176" fmla="*/ 2160 w 10000"/>
                <a:gd name="connsiteY176" fmla="*/ 7371 h 10000"/>
                <a:gd name="connsiteX177" fmla="*/ 2252 w 10000"/>
                <a:gd name="connsiteY177" fmla="*/ 7404 h 10000"/>
                <a:gd name="connsiteX178" fmla="*/ 2322 w 10000"/>
                <a:gd name="connsiteY178" fmla="*/ 7418 h 10000"/>
                <a:gd name="connsiteX179" fmla="*/ 2413 w 10000"/>
                <a:gd name="connsiteY179" fmla="*/ 7425 h 10000"/>
                <a:gd name="connsiteX180" fmla="*/ 2502 w 10000"/>
                <a:gd name="connsiteY180" fmla="*/ 7432 h 10000"/>
                <a:gd name="connsiteX181" fmla="*/ 2593 w 10000"/>
                <a:gd name="connsiteY181" fmla="*/ 7432 h 10000"/>
                <a:gd name="connsiteX182" fmla="*/ 2663 w 10000"/>
                <a:gd name="connsiteY182" fmla="*/ 7432 h 10000"/>
                <a:gd name="connsiteX183" fmla="*/ 2718 w 10000"/>
                <a:gd name="connsiteY183" fmla="*/ 7438 h 10000"/>
                <a:gd name="connsiteX184" fmla="*/ 2754 w 10000"/>
                <a:gd name="connsiteY184" fmla="*/ 7453 h 10000"/>
                <a:gd name="connsiteX185" fmla="*/ 2785 w 10000"/>
                <a:gd name="connsiteY185" fmla="*/ 7481 h 10000"/>
                <a:gd name="connsiteX186" fmla="*/ 2815 w 10000"/>
                <a:gd name="connsiteY186" fmla="*/ 7513 h 10000"/>
                <a:gd name="connsiteX187" fmla="*/ 2849 w 10000"/>
                <a:gd name="connsiteY187" fmla="*/ 7540 h 10000"/>
                <a:gd name="connsiteX188" fmla="*/ 2885 w 10000"/>
                <a:gd name="connsiteY188" fmla="*/ 7553 h 10000"/>
                <a:gd name="connsiteX189" fmla="*/ 2940 w 10000"/>
                <a:gd name="connsiteY189" fmla="*/ 7560 h 10000"/>
                <a:gd name="connsiteX190" fmla="*/ 3001 w 10000"/>
                <a:gd name="connsiteY190" fmla="*/ 7547 h 10000"/>
                <a:gd name="connsiteX191" fmla="*/ 3053 w 10000"/>
                <a:gd name="connsiteY191" fmla="*/ 7513 h 10000"/>
                <a:gd name="connsiteX192" fmla="*/ 3120 w 10000"/>
                <a:gd name="connsiteY192" fmla="*/ 7453 h 10000"/>
                <a:gd name="connsiteX193" fmla="*/ 3193 w 10000"/>
                <a:gd name="connsiteY193" fmla="*/ 7384 h 10000"/>
                <a:gd name="connsiteX194" fmla="*/ 3269 w 10000"/>
                <a:gd name="connsiteY194" fmla="*/ 7329 h 10000"/>
                <a:gd name="connsiteX195" fmla="*/ 3361 w 10000"/>
                <a:gd name="connsiteY195" fmla="*/ 7280 h 10000"/>
                <a:gd name="connsiteX196" fmla="*/ 3455 w 10000"/>
                <a:gd name="connsiteY196" fmla="*/ 7234 h 10000"/>
                <a:gd name="connsiteX197" fmla="*/ 3547 w 10000"/>
                <a:gd name="connsiteY197" fmla="*/ 7187 h 10000"/>
                <a:gd name="connsiteX198" fmla="*/ 3653 w 10000"/>
                <a:gd name="connsiteY198" fmla="*/ 7132 h 10000"/>
                <a:gd name="connsiteX199" fmla="*/ 3781 w 10000"/>
                <a:gd name="connsiteY199" fmla="*/ 7077 h 10000"/>
                <a:gd name="connsiteX200" fmla="*/ 3906 w 10000"/>
                <a:gd name="connsiteY200" fmla="*/ 7039 h 10000"/>
                <a:gd name="connsiteX201" fmla="*/ 4037 w 10000"/>
                <a:gd name="connsiteY201" fmla="*/ 7012 h 10000"/>
                <a:gd name="connsiteX202" fmla="*/ 4098 w 10000"/>
                <a:gd name="connsiteY202" fmla="*/ 7005 h 10000"/>
                <a:gd name="connsiteX203" fmla="*/ 4135 w 10000"/>
                <a:gd name="connsiteY203" fmla="*/ 7005 h 10000"/>
                <a:gd name="connsiteX204" fmla="*/ 4153 w 10000"/>
                <a:gd name="connsiteY204" fmla="*/ 7012 h 10000"/>
                <a:gd name="connsiteX205" fmla="*/ 4165 w 10000"/>
                <a:gd name="connsiteY205" fmla="*/ 7012 h 10000"/>
                <a:gd name="connsiteX206" fmla="*/ 4177 w 10000"/>
                <a:gd name="connsiteY206" fmla="*/ 7018 h 10000"/>
                <a:gd name="connsiteX207" fmla="*/ 4199 w 10000"/>
                <a:gd name="connsiteY207" fmla="*/ 7018 h 10000"/>
                <a:gd name="connsiteX208" fmla="*/ 4241 w 10000"/>
                <a:gd name="connsiteY208" fmla="*/ 7018 h 10000"/>
                <a:gd name="connsiteX209" fmla="*/ 4321 w 10000"/>
                <a:gd name="connsiteY209" fmla="*/ 7012 h 10000"/>
                <a:gd name="connsiteX210" fmla="*/ 4458 w 10000"/>
                <a:gd name="connsiteY210" fmla="*/ 6998 h 10000"/>
                <a:gd name="connsiteX211" fmla="*/ 4564 w 10000"/>
                <a:gd name="connsiteY211" fmla="*/ 6984 h 10000"/>
                <a:gd name="connsiteX212" fmla="*/ 4650 w 10000"/>
                <a:gd name="connsiteY212" fmla="*/ 6964 h 10000"/>
                <a:gd name="connsiteX213" fmla="*/ 4717 w 10000"/>
                <a:gd name="connsiteY213" fmla="*/ 6944 h 10000"/>
                <a:gd name="connsiteX214" fmla="*/ 4756 w 10000"/>
                <a:gd name="connsiteY214" fmla="*/ 6922 h 10000"/>
                <a:gd name="connsiteX215" fmla="*/ 4787 w 10000"/>
                <a:gd name="connsiteY215" fmla="*/ 6895 h 10000"/>
                <a:gd name="connsiteX216" fmla="*/ 4805 w 10000"/>
                <a:gd name="connsiteY216" fmla="*/ 6860 h 10000"/>
                <a:gd name="connsiteX217" fmla="*/ 4817 w 10000"/>
                <a:gd name="connsiteY217" fmla="*/ 6843 h 10000"/>
                <a:gd name="connsiteX218" fmla="*/ 4842 w 10000"/>
                <a:gd name="connsiteY218" fmla="*/ 6822 h 10000"/>
                <a:gd name="connsiteX219" fmla="*/ 4884 w 10000"/>
                <a:gd name="connsiteY219" fmla="*/ 6802 h 10000"/>
                <a:gd name="connsiteX220" fmla="*/ 4942 w 10000"/>
                <a:gd name="connsiteY220" fmla="*/ 6788 h 10000"/>
                <a:gd name="connsiteX221" fmla="*/ 4997 w 10000"/>
                <a:gd name="connsiteY221" fmla="*/ 6761 h 10000"/>
                <a:gd name="connsiteX222" fmla="*/ 5046 w 10000"/>
                <a:gd name="connsiteY222" fmla="*/ 6720 h 10000"/>
                <a:gd name="connsiteX223" fmla="*/ 5082 w 10000"/>
                <a:gd name="connsiteY223" fmla="*/ 6651 h 10000"/>
                <a:gd name="connsiteX224" fmla="*/ 5101 w 10000"/>
                <a:gd name="connsiteY224" fmla="*/ 6593 h 10000"/>
                <a:gd name="connsiteX225" fmla="*/ 5119 w 10000"/>
                <a:gd name="connsiteY225" fmla="*/ 6537 h 10000"/>
                <a:gd name="connsiteX226" fmla="*/ 5134 w 10000"/>
                <a:gd name="connsiteY226" fmla="*/ 6489 h 10000"/>
                <a:gd name="connsiteX227" fmla="*/ 5171 w 10000"/>
                <a:gd name="connsiteY227" fmla="*/ 6441 h 10000"/>
                <a:gd name="connsiteX228" fmla="*/ 5225 w 10000"/>
                <a:gd name="connsiteY228" fmla="*/ 6396 h 10000"/>
                <a:gd name="connsiteX229" fmla="*/ 5293 w 10000"/>
                <a:gd name="connsiteY229" fmla="*/ 6355 h 10000"/>
                <a:gd name="connsiteX230" fmla="*/ 5338 w 10000"/>
                <a:gd name="connsiteY230" fmla="*/ 6320 h 10000"/>
                <a:gd name="connsiteX231" fmla="*/ 5375 w 10000"/>
                <a:gd name="connsiteY231" fmla="*/ 6299 h 10000"/>
                <a:gd name="connsiteX232" fmla="*/ 5399 w 10000"/>
                <a:gd name="connsiteY232" fmla="*/ 6279 h 10000"/>
                <a:gd name="connsiteX233" fmla="*/ 5424 w 10000"/>
                <a:gd name="connsiteY233" fmla="*/ 6259 h 10000"/>
                <a:gd name="connsiteX234" fmla="*/ 5454 w 10000"/>
                <a:gd name="connsiteY234" fmla="*/ 6238 h 10000"/>
                <a:gd name="connsiteX235" fmla="*/ 5497 w 10000"/>
                <a:gd name="connsiteY235" fmla="*/ 6216 h 10000"/>
                <a:gd name="connsiteX236" fmla="*/ 5536 w 10000"/>
                <a:gd name="connsiteY236" fmla="*/ 6192 h 10000"/>
                <a:gd name="connsiteX237" fmla="*/ 5579 w 10000"/>
                <a:gd name="connsiteY237" fmla="*/ 6158 h 10000"/>
                <a:gd name="connsiteX238" fmla="*/ 5597 w 10000"/>
                <a:gd name="connsiteY238" fmla="*/ 6124 h 10000"/>
                <a:gd name="connsiteX239" fmla="*/ 5597 w 10000"/>
                <a:gd name="connsiteY239" fmla="*/ 6090 h 10000"/>
                <a:gd name="connsiteX240" fmla="*/ 5561 w 10000"/>
                <a:gd name="connsiteY240" fmla="*/ 6036 h 10000"/>
                <a:gd name="connsiteX241" fmla="*/ 5512 w 10000"/>
                <a:gd name="connsiteY241" fmla="*/ 5984 h 10000"/>
                <a:gd name="connsiteX242" fmla="*/ 5466 w 10000"/>
                <a:gd name="connsiteY242" fmla="*/ 5922 h 10000"/>
                <a:gd name="connsiteX243" fmla="*/ 5424 w 10000"/>
                <a:gd name="connsiteY243" fmla="*/ 5859 h 10000"/>
                <a:gd name="connsiteX244" fmla="*/ 5399 w 10000"/>
                <a:gd name="connsiteY244" fmla="*/ 5797 h 10000"/>
                <a:gd name="connsiteX245" fmla="*/ 5399 w 10000"/>
                <a:gd name="connsiteY245" fmla="*/ 5731 h 10000"/>
                <a:gd name="connsiteX246" fmla="*/ 5399 w 10000"/>
                <a:gd name="connsiteY246" fmla="*/ 5635 h 10000"/>
                <a:gd name="connsiteX247" fmla="*/ 5411 w 10000"/>
                <a:gd name="connsiteY247" fmla="*/ 5542 h 10000"/>
                <a:gd name="connsiteX248" fmla="*/ 5430 w 10000"/>
                <a:gd name="connsiteY248" fmla="*/ 5459 h 10000"/>
                <a:gd name="connsiteX249" fmla="*/ 5454 w 10000"/>
                <a:gd name="connsiteY249" fmla="*/ 5389 h 10000"/>
                <a:gd name="connsiteX250" fmla="*/ 5503 w 10000"/>
                <a:gd name="connsiteY250" fmla="*/ 5338 h 10000"/>
                <a:gd name="connsiteX251" fmla="*/ 5555 w 10000"/>
                <a:gd name="connsiteY251" fmla="*/ 5311 h 10000"/>
                <a:gd name="connsiteX252" fmla="*/ 5615 w 10000"/>
                <a:gd name="connsiteY252" fmla="*/ 5298 h 10000"/>
                <a:gd name="connsiteX253" fmla="*/ 5676 w 10000"/>
                <a:gd name="connsiteY253" fmla="*/ 5311 h 10000"/>
                <a:gd name="connsiteX254" fmla="*/ 5740 w 10000"/>
                <a:gd name="connsiteY254" fmla="*/ 5352 h 10000"/>
                <a:gd name="connsiteX255" fmla="*/ 5820 w 10000"/>
                <a:gd name="connsiteY255" fmla="*/ 5383 h 10000"/>
                <a:gd name="connsiteX256" fmla="*/ 5902 w 10000"/>
                <a:gd name="connsiteY256" fmla="*/ 5411 h 10000"/>
                <a:gd name="connsiteX257" fmla="*/ 5981 w 10000"/>
                <a:gd name="connsiteY257" fmla="*/ 5418 h 10000"/>
                <a:gd name="connsiteX258" fmla="*/ 6048 w 10000"/>
                <a:gd name="connsiteY258" fmla="*/ 5411 h 10000"/>
                <a:gd name="connsiteX259" fmla="*/ 6100 w 10000"/>
                <a:gd name="connsiteY259" fmla="*/ 5411 h 10000"/>
                <a:gd name="connsiteX260" fmla="*/ 6155 w 10000"/>
                <a:gd name="connsiteY260" fmla="*/ 5403 h 10000"/>
                <a:gd name="connsiteX261" fmla="*/ 6197 w 10000"/>
                <a:gd name="connsiteY261" fmla="*/ 5389 h 10000"/>
                <a:gd name="connsiteX262" fmla="*/ 6234 w 10000"/>
                <a:gd name="connsiteY262" fmla="*/ 5352 h 10000"/>
                <a:gd name="connsiteX263" fmla="*/ 6271 w 10000"/>
                <a:gd name="connsiteY263" fmla="*/ 5298 h 10000"/>
                <a:gd name="connsiteX264" fmla="*/ 6310 w 10000"/>
                <a:gd name="connsiteY264" fmla="*/ 5230 h 10000"/>
                <a:gd name="connsiteX265" fmla="*/ 6353 w 10000"/>
                <a:gd name="connsiteY265" fmla="*/ 5150 h 10000"/>
                <a:gd name="connsiteX266" fmla="*/ 6402 w 10000"/>
                <a:gd name="connsiteY266" fmla="*/ 5081 h 10000"/>
                <a:gd name="connsiteX267" fmla="*/ 6450 w 10000"/>
                <a:gd name="connsiteY267" fmla="*/ 5027 h 10000"/>
                <a:gd name="connsiteX268" fmla="*/ 6490 w 10000"/>
                <a:gd name="connsiteY268" fmla="*/ 4999 h 10000"/>
                <a:gd name="connsiteX269" fmla="*/ 6539 w 10000"/>
                <a:gd name="connsiteY269" fmla="*/ 4985 h 10000"/>
                <a:gd name="connsiteX270" fmla="*/ 6600 w 10000"/>
                <a:gd name="connsiteY270" fmla="*/ 4978 h 10000"/>
                <a:gd name="connsiteX271" fmla="*/ 6670 w 10000"/>
                <a:gd name="connsiteY271" fmla="*/ 4971 h 10000"/>
                <a:gd name="connsiteX272" fmla="*/ 6743 w 10000"/>
                <a:gd name="connsiteY272" fmla="*/ 4965 h 10000"/>
                <a:gd name="connsiteX273" fmla="*/ 6798 w 10000"/>
                <a:gd name="connsiteY273" fmla="*/ 4958 h 10000"/>
                <a:gd name="connsiteX274" fmla="*/ 6834 w 10000"/>
                <a:gd name="connsiteY274" fmla="*/ 4940 h 10000"/>
                <a:gd name="connsiteX275" fmla="*/ 6868 w 10000"/>
                <a:gd name="connsiteY275" fmla="*/ 4912 h 10000"/>
                <a:gd name="connsiteX276" fmla="*/ 6910 w 10000"/>
                <a:gd name="connsiteY276" fmla="*/ 4864 h 10000"/>
                <a:gd name="connsiteX277" fmla="*/ 6959 w 10000"/>
                <a:gd name="connsiteY277" fmla="*/ 4803 h 10000"/>
                <a:gd name="connsiteX278" fmla="*/ 7002 w 10000"/>
                <a:gd name="connsiteY278" fmla="*/ 4746 h 10000"/>
                <a:gd name="connsiteX279" fmla="*/ 7032 w 10000"/>
                <a:gd name="connsiteY279" fmla="*/ 4702 h 10000"/>
                <a:gd name="connsiteX280" fmla="*/ 7041 w 10000"/>
                <a:gd name="connsiteY280" fmla="*/ 4634 h 10000"/>
                <a:gd name="connsiteX281" fmla="*/ 7054 w 10000"/>
                <a:gd name="connsiteY281" fmla="*/ 4551 h 10000"/>
                <a:gd name="connsiteX282" fmla="*/ 7072 w 10000"/>
                <a:gd name="connsiteY282" fmla="*/ 4480 h 10000"/>
                <a:gd name="connsiteX283" fmla="*/ 7102 w 10000"/>
                <a:gd name="connsiteY283" fmla="*/ 4410 h 10000"/>
                <a:gd name="connsiteX284" fmla="*/ 7163 w 10000"/>
                <a:gd name="connsiteY284" fmla="*/ 4340 h 10000"/>
                <a:gd name="connsiteX285" fmla="*/ 7233 w 10000"/>
                <a:gd name="connsiteY285" fmla="*/ 4283 h 10000"/>
                <a:gd name="connsiteX286" fmla="*/ 7319 w 10000"/>
                <a:gd name="connsiteY286" fmla="*/ 4249 h 10000"/>
                <a:gd name="connsiteX287" fmla="*/ 7361 w 10000"/>
                <a:gd name="connsiteY287" fmla="*/ 4228 h 10000"/>
                <a:gd name="connsiteX288" fmla="*/ 7392 w 10000"/>
                <a:gd name="connsiteY288" fmla="*/ 4201 h 10000"/>
                <a:gd name="connsiteX289" fmla="*/ 7413 w 10000"/>
                <a:gd name="connsiteY289" fmla="*/ 4160 h 10000"/>
                <a:gd name="connsiteX290" fmla="*/ 7444 w 10000"/>
                <a:gd name="connsiteY290" fmla="*/ 4125 h 10000"/>
                <a:gd name="connsiteX291" fmla="*/ 7480 w 10000"/>
                <a:gd name="connsiteY291" fmla="*/ 4098 h 10000"/>
                <a:gd name="connsiteX292" fmla="*/ 7523 w 10000"/>
                <a:gd name="connsiteY292" fmla="*/ 4080 h 10000"/>
                <a:gd name="connsiteX293" fmla="*/ 7578 w 10000"/>
                <a:gd name="connsiteY293" fmla="*/ 4045 h 10000"/>
                <a:gd name="connsiteX294" fmla="*/ 7648 w 10000"/>
                <a:gd name="connsiteY294" fmla="*/ 4003 h 10000"/>
                <a:gd name="connsiteX295" fmla="*/ 7721 w 10000"/>
                <a:gd name="connsiteY295" fmla="*/ 3967 h 10000"/>
                <a:gd name="connsiteX296" fmla="*/ 7797 w 10000"/>
                <a:gd name="connsiteY296" fmla="*/ 3947 h 10000"/>
                <a:gd name="connsiteX297" fmla="*/ 7870 w 10000"/>
                <a:gd name="connsiteY297" fmla="*/ 3940 h 10000"/>
                <a:gd name="connsiteX298" fmla="*/ 7943 w 10000"/>
                <a:gd name="connsiteY298" fmla="*/ 3947 h 10000"/>
                <a:gd name="connsiteX299" fmla="*/ 8007 w 10000"/>
                <a:gd name="connsiteY299" fmla="*/ 3967 h 10000"/>
                <a:gd name="connsiteX300" fmla="*/ 8080 w 10000"/>
                <a:gd name="connsiteY300" fmla="*/ 3982 h 10000"/>
                <a:gd name="connsiteX301" fmla="*/ 8135 w 10000"/>
                <a:gd name="connsiteY301" fmla="*/ 3996 h 10000"/>
                <a:gd name="connsiteX302" fmla="*/ 8181 w 10000"/>
                <a:gd name="connsiteY302" fmla="*/ 3996 h 10000"/>
                <a:gd name="connsiteX303" fmla="*/ 8218 w 10000"/>
                <a:gd name="connsiteY303" fmla="*/ 3974 h 10000"/>
                <a:gd name="connsiteX304" fmla="*/ 8248 w 10000"/>
                <a:gd name="connsiteY304" fmla="*/ 3926 h 10000"/>
                <a:gd name="connsiteX305" fmla="*/ 8266 w 10000"/>
                <a:gd name="connsiteY305" fmla="*/ 3886 h 10000"/>
                <a:gd name="connsiteX306" fmla="*/ 8266 w 10000"/>
                <a:gd name="connsiteY306" fmla="*/ 3841 h 10000"/>
                <a:gd name="connsiteX307" fmla="*/ 8248 w 10000"/>
                <a:gd name="connsiteY307" fmla="*/ 3780 h 10000"/>
                <a:gd name="connsiteX308" fmla="*/ 8211 w 10000"/>
                <a:gd name="connsiteY308" fmla="*/ 3732 h 10000"/>
                <a:gd name="connsiteX309" fmla="*/ 8172 w 10000"/>
                <a:gd name="connsiteY309" fmla="*/ 3670 h 10000"/>
                <a:gd name="connsiteX310" fmla="*/ 8111 w 10000"/>
                <a:gd name="connsiteY310" fmla="*/ 3604 h 10000"/>
                <a:gd name="connsiteX311" fmla="*/ 8056 w 10000"/>
                <a:gd name="connsiteY311" fmla="*/ 3542 h 10000"/>
                <a:gd name="connsiteX312" fmla="*/ 8001 w 10000"/>
                <a:gd name="connsiteY312" fmla="*/ 3487 h 10000"/>
                <a:gd name="connsiteX313" fmla="*/ 7956 w 10000"/>
                <a:gd name="connsiteY313" fmla="*/ 3443 h 10000"/>
                <a:gd name="connsiteX314" fmla="*/ 7846 w 10000"/>
                <a:gd name="connsiteY314" fmla="*/ 3353 h 10000"/>
                <a:gd name="connsiteX315" fmla="*/ 7733 w 10000"/>
                <a:gd name="connsiteY315" fmla="*/ 3311 h 10000"/>
                <a:gd name="connsiteX316" fmla="*/ 7690 w 10000"/>
                <a:gd name="connsiteY316" fmla="*/ 3290 h 10000"/>
                <a:gd name="connsiteX317" fmla="*/ 7648 w 10000"/>
                <a:gd name="connsiteY317" fmla="*/ 3263 h 10000"/>
                <a:gd name="connsiteX318" fmla="*/ 7611 w 10000"/>
                <a:gd name="connsiteY318" fmla="*/ 3250 h 10000"/>
                <a:gd name="connsiteX319" fmla="*/ 7572 w 10000"/>
                <a:gd name="connsiteY319" fmla="*/ 3243 h 10000"/>
                <a:gd name="connsiteX320" fmla="*/ 7523 w 10000"/>
                <a:gd name="connsiteY320" fmla="*/ 3263 h 10000"/>
                <a:gd name="connsiteX321" fmla="*/ 7474 w 10000"/>
                <a:gd name="connsiteY321" fmla="*/ 3318 h 10000"/>
                <a:gd name="connsiteX322" fmla="*/ 7431 w 10000"/>
                <a:gd name="connsiteY322" fmla="*/ 3382 h 10000"/>
                <a:gd name="connsiteX323" fmla="*/ 7392 w 10000"/>
                <a:gd name="connsiteY323" fmla="*/ 3436 h 10000"/>
                <a:gd name="connsiteX324" fmla="*/ 7337 w 10000"/>
                <a:gd name="connsiteY324" fmla="*/ 3473 h 10000"/>
                <a:gd name="connsiteX325" fmla="*/ 7294 w 10000"/>
                <a:gd name="connsiteY325" fmla="*/ 3480 h 10000"/>
                <a:gd name="connsiteX326" fmla="*/ 7239 w 10000"/>
                <a:gd name="connsiteY326" fmla="*/ 3467 h 10000"/>
                <a:gd name="connsiteX327" fmla="*/ 7182 w 10000"/>
                <a:gd name="connsiteY327" fmla="*/ 3450 h 10000"/>
                <a:gd name="connsiteX328" fmla="*/ 7121 w 10000"/>
                <a:gd name="connsiteY328" fmla="*/ 3422 h 10000"/>
                <a:gd name="connsiteX329" fmla="*/ 7060 w 10000"/>
                <a:gd name="connsiteY329" fmla="*/ 3409 h 10000"/>
                <a:gd name="connsiteX330" fmla="*/ 7020 w 10000"/>
                <a:gd name="connsiteY330" fmla="*/ 3416 h 10000"/>
                <a:gd name="connsiteX331" fmla="*/ 6984 w 10000"/>
                <a:gd name="connsiteY331" fmla="*/ 3443 h 10000"/>
                <a:gd name="connsiteX332" fmla="*/ 6953 w 10000"/>
                <a:gd name="connsiteY332" fmla="*/ 3480 h 10000"/>
                <a:gd name="connsiteX333" fmla="*/ 6923 w 10000"/>
                <a:gd name="connsiteY333" fmla="*/ 3529 h 10000"/>
                <a:gd name="connsiteX334" fmla="*/ 6886 w 10000"/>
                <a:gd name="connsiteY334" fmla="*/ 3569 h 10000"/>
                <a:gd name="connsiteX335" fmla="*/ 6849 w 10000"/>
                <a:gd name="connsiteY335" fmla="*/ 3597 h 10000"/>
                <a:gd name="connsiteX336" fmla="*/ 6810 w 10000"/>
                <a:gd name="connsiteY336" fmla="*/ 3597 h 10000"/>
                <a:gd name="connsiteX337" fmla="*/ 6737 w 10000"/>
                <a:gd name="connsiteY337" fmla="*/ 3556 h 10000"/>
                <a:gd name="connsiteX338" fmla="*/ 6670 w 10000"/>
                <a:gd name="connsiteY338" fmla="*/ 3508 h 10000"/>
                <a:gd name="connsiteX339" fmla="*/ 6624 w 10000"/>
                <a:gd name="connsiteY339" fmla="*/ 3450 h 10000"/>
                <a:gd name="connsiteX340" fmla="*/ 6606 w 10000"/>
                <a:gd name="connsiteY340" fmla="*/ 3382 h 10000"/>
                <a:gd name="connsiteX341" fmla="*/ 6612 w 10000"/>
                <a:gd name="connsiteY341" fmla="*/ 3331 h 10000"/>
                <a:gd name="connsiteX342" fmla="*/ 6636 w 10000"/>
                <a:gd name="connsiteY342" fmla="*/ 3304 h 10000"/>
                <a:gd name="connsiteX343" fmla="*/ 6658 w 10000"/>
                <a:gd name="connsiteY343" fmla="*/ 3270 h 10000"/>
                <a:gd name="connsiteX344" fmla="*/ 6682 w 10000"/>
                <a:gd name="connsiteY344" fmla="*/ 3235 h 10000"/>
                <a:gd name="connsiteX345" fmla="*/ 6694 w 10000"/>
                <a:gd name="connsiteY345" fmla="*/ 3178 h 10000"/>
                <a:gd name="connsiteX346" fmla="*/ 6700 w 10000"/>
                <a:gd name="connsiteY346" fmla="*/ 3075 h 10000"/>
                <a:gd name="connsiteX347" fmla="*/ 6706 w 10000"/>
                <a:gd name="connsiteY347" fmla="*/ 2961 h 10000"/>
                <a:gd name="connsiteX348" fmla="*/ 6725 w 10000"/>
                <a:gd name="connsiteY348" fmla="*/ 2843 h 10000"/>
                <a:gd name="connsiteX349" fmla="*/ 6755 w 10000"/>
                <a:gd name="connsiteY349" fmla="*/ 2744 h 10000"/>
                <a:gd name="connsiteX350" fmla="*/ 6792 w 10000"/>
                <a:gd name="connsiteY350" fmla="*/ 2649 h 10000"/>
                <a:gd name="connsiteX351" fmla="*/ 6822 w 10000"/>
                <a:gd name="connsiteY351" fmla="*/ 2548 h 10000"/>
                <a:gd name="connsiteX352" fmla="*/ 6849 w 10000"/>
                <a:gd name="connsiteY352" fmla="*/ 2451 h 10000"/>
                <a:gd name="connsiteX353" fmla="*/ 6868 w 10000"/>
                <a:gd name="connsiteY353" fmla="*/ 2385 h 10000"/>
                <a:gd name="connsiteX354" fmla="*/ 6892 w 10000"/>
                <a:gd name="connsiteY354" fmla="*/ 2337 h 10000"/>
                <a:gd name="connsiteX355" fmla="*/ 6935 w 10000"/>
                <a:gd name="connsiteY355" fmla="*/ 2309 h 10000"/>
                <a:gd name="connsiteX356" fmla="*/ 6996 w 10000"/>
                <a:gd name="connsiteY356" fmla="*/ 2303 h 10000"/>
                <a:gd name="connsiteX357" fmla="*/ 7060 w 10000"/>
                <a:gd name="connsiteY357" fmla="*/ 2309 h 10000"/>
                <a:gd name="connsiteX358" fmla="*/ 7102 w 10000"/>
                <a:gd name="connsiteY358" fmla="*/ 2330 h 10000"/>
                <a:gd name="connsiteX359" fmla="*/ 7157 w 10000"/>
                <a:gd name="connsiteY359" fmla="*/ 2351 h 10000"/>
                <a:gd name="connsiteX360" fmla="*/ 7206 w 10000"/>
                <a:gd name="connsiteY360" fmla="*/ 2378 h 10000"/>
                <a:gd name="connsiteX361" fmla="*/ 7252 w 10000"/>
                <a:gd name="connsiteY361" fmla="*/ 2388 h 10000"/>
                <a:gd name="connsiteX362" fmla="*/ 7294 w 10000"/>
                <a:gd name="connsiteY362" fmla="*/ 2388 h 10000"/>
                <a:gd name="connsiteX363" fmla="*/ 7331 w 10000"/>
                <a:gd name="connsiteY363" fmla="*/ 2365 h 10000"/>
                <a:gd name="connsiteX364" fmla="*/ 7386 w 10000"/>
                <a:gd name="connsiteY364" fmla="*/ 2275 h 10000"/>
                <a:gd name="connsiteX365" fmla="*/ 7444 w 10000"/>
                <a:gd name="connsiteY365" fmla="*/ 2179 h 10000"/>
                <a:gd name="connsiteX366" fmla="*/ 7505 w 10000"/>
                <a:gd name="connsiteY366" fmla="*/ 2094 h 10000"/>
                <a:gd name="connsiteX367" fmla="*/ 7547 w 10000"/>
                <a:gd name="connsiteY367" fmla="*/ 2058 h 10000"/>
                <a:gd name="connsiteX368" fmla="*/ 7596 w 10000"/>
                <a:gd name="connsiteY368" fmla="*/ 2044 h 10000"/>
                <a:gd name="connsiteX369" fmla="*/ 7636 w 10000"/>
                <a:gd name="connsiteY369" fmla="*/ 2037 h 10000"/>
                <a:gd name="connsiteX370" fmla="*/ 7684 w 10000"/>
                <a:gd name="connsiteY370" fmla="*/ 2024 h 10000"/>
                <a:gd name="connsiteX371" fmla="*/ 7721 w 10000"/>
                <a:gd name="connsiteY371" fmla="*/ 1997 h 10000"/>
                <a:gd name="connsiteX372" fmla="*/ 7739 w 10000"/>
                <a:gd name="connsiteY372" fmla="*/ 1959 h 10000"/>
                <a:gd name="connsiteX373" fmla="*/ 7745 w 10000"/>
                <a:gd name="connsiteY373" fmla="*/ 1904 h 10000"/>
                <a:gd name="connsiteX374" fmla="*/ 7733 w 10000"/>
                <a:gd name="connsiteY374" fmla="*/ 1842 h 10000"/>
                <a:gd name="connsiteX375" fmla="*/ 7721 w 10000"/>
                <a:gd name="connsiteY375" fmla="*/ 1787 h 10000"/>
                <a:gd name="connsiteX376" fmla="*/ 7709 w 10000"/>
                <a:gd name="connsiteY376" fmla="*/ 1743 h 10000"/>
                <a:gd name="connsiteX377" fmla="*/ 7715 w 10000"/>
                <a:gd name="connsiteY377" fmla="*/ 1694 h 10000"/>
                <a:gd name="connsiteX378" fmla="*/ 7727 w 10000"/>
                <a:gd name="connsiteY378" fmla="*/ 1639 h 10000"/>
                <a:gd name="connsiteX379" fmla="*/ 7745 w 10000"/>
                <a:gd name="connsiteY379" fmla="*/ 1570 h 10000"/>
                <a:gd name="connsiteX380" fmla="*/ 7770 w 10000"/>
                <a:gd name="connsiteY380" fmla="*/ 1497 h 10000"/>
                <a:gd name="connsiteX381" fmla="*/ 7788 w 10000"/>
                <a:gd name="connsiteY381" fmla="*/ 1436 h 10000"/>
                <a:gd name="connsiteX382" fmla="*/ 7803 w 10000"/>
                <a:gd name="connsiteY382" fmla="*/ 1381 h 10000"/>
                <a:gd name="connsiteX383" fmla="*/ 7821 w 10000"/>
                <a:gd name="connsiteY383" fmla="*/ 1288 h 10000"/>
                <a:gd name="connsiteX384" fmla="*/ 7889 w 10000"/>
                <a:gd name="connsiteY384" fmla="*/ 3102 h 10000"/>
                <a:gd name="connsiteX385" fmla="*/ 8407 w 10000"/>
                <a:gd name="connsiteY385" fmla="*/ 3522 h 10000"/>
                <a:gd name="connsiteX386" fmla="*/ 7931 w 10000"/>
                <a:gd name="connsiteY386" fmla="*/ 2998 h 10000"/>
                <a:gd name="connsiteX387" fmla="*/ 8217 w 10000"/>
                <a:gd name="connsiteY387" fmla="*/ 4021 h 10000"/>
                <a:gd name="connsiteX388" fmla="*/ 7962 w 10000"/>
                <a:gd name="connsiteY388" fmla="*/ 3589 h 10000"/>
                <a:gd name="connsiteX389" fmla="*/ 8096 w 10000"/>
                <a:gd name="connsiteY389" fmla="*/ 3878 h 10000"/>
                <a:gd name="connsiteX390" fmla="*/ 7914 w 10000"/>
                <a:gd name="connsiteY390" fmla="*/ 3643 h 10000"/>
                <a:gd name="connsiteX391" fmla="*/ 7288 w 10000"/>
                <a:gd name="connsiteY391" fmla="*/ 3976 h 10000"/>
                <a:gd name="connsiteX392" fmla="*/ 8185 w 10000"/>
                <a:gd name="connsiteY392" fmla="*/ 3394 h 10000"/>
                <a:gd name="connsiteX393" fmla="*/ 8026 w 10000"/>
                <a:gd name="connsiteY393" fmla="*/ 2947 h 10000"/>
                <a:gd name="connsiteX394" fmla="*/ 8136 w 10000"/>
                <a:gd name="connsiteY394" fmla="*/ 3359 h 10000"/>
                <a:gd name="connsiteX395" fmla="*/ 8185 w 10000"/>
                <a:gd name="connsiteY395" fmla="*/ 3416 h 10000"/>
                <a:gd name="connsiteX396" fmla="*/ 8130 w 10000"/>
                <a:gd name="connsiteY396" fmla="*/ 3400 h 10000"/>
                <a:gd name="connsiteX397" fmla="*/ 8062 w 10000"/>
                <a:gd name="connsiteY397" fmla="*/ 3194 h 10000"/>
                <a:gd name="connsiteX398" fmla="*/ 8593 w 10000"/>
                <a:gd name="connsiteY398" fmla="*/ 2882 h 10000"/>
                <a:gd name="connsiteX399" fmla="*/ 7968 w 10000"/>
                <a:gd name="connsiteY399" fmla="*/ 3462 h 10000"/>
                <a:gd name="connsiteX400" fmla="*/ 8156 w 10000"/>
                <a:gd name="connsiteY400" fmla="*/ 3865 h 10000"/>
                <a:gd name="connsiteX401" fmla="*/ 8230 w 10000"/>
                <a:gd name="connsiteY401" fmla="*/ 3351 h 10000"/>
                <a:gd name="connsiteX402" fmla="*/ 7699 w 10000"/>
                <a:gd name="connsiteY402" fmla="*/ 3761 h 10000"/>
                <a:gd name="connsiteX403" fmla="*/ 7876 w 10000"/>
                <a:gd name="connsiteY403" fmla="*/ 3438 h 10000"/>
                <a:gd name="connsiteX404" fmla="*/ 7953 w 10000"/>
                <a:gd name="connsiteY404" fmla="*/ 3101 h 10000"/>
                <a:gd name="connsiteX405" fmla="*/ 8038 w 10000"/>
                <a:gd name="connsiteY405" fmla="*/ 3469 h 10000"/>
                <a:gd name="connsiteX406" fmla="*/ 7702 w 10000"/>
                <a:gd name="connsiteY406" fmla="*/ 3295 h 10000"/>
                <a:gd name="connsiteX407" fmla="*/ 7874 w 10000"/>
                <a:gd name="connsiteY407" fmla="*/ 2793 h 10000"/>
                <a:gd name="connsiteX408" fmla="*/ 8374 w 10000"/>
                <a:gd name="connsiteY408" fmla="*/ 3558 h 10000"/>
                <a:gd name="connsiteX409" fmla="*/ 8105 w 10000"/>
                <a:gd name="connsiteY409" fmla="*/ 3355 h 10000"/>
                <a:gd name="connsiteX0" fmla="*/ 7776 w 10000"/>
                <a:gd name="connsiteY0" fmla="*/ 251 h 10000"/>
                <a:gd name="connsiteX1" fmla="*/ 7782 w 10000"/>
                <a:gd name="connsiteY1" fmla="*/ 238 h 10000"/>
                <a:gd name="connsiteX2" fmla="*/ 7797 w 10000"/>
                <a:gd name="connsiteY2" fmla="*/ 204 h 10000"/>
                <a:gd name="connsiteX3" fmla="*/ 7828 w 10000"/>
                <a:gd name="connsiteY3" fmla="*/ 156 h 10000"/>
                <a:gd name="connsiteX4" fmla="*/ 7858 w 10000"/>
                <a:gd name="connsiteY4" fmla="*/ 107 h 10000"/>
                <a:gd name="connsiteX5" fmla="*/ 7888 w 10000"/>
                <a:gd name="connsiteY5" fmla="*/ 44 h 10000"/>
                <a:gd name="connsiteX6" fmla="*/ 7925 w 10000"/>
                <a:gd name="connsiteY6" fmla="*/ 0 h 10000"/>
                <a:gd name="connsiteX7" fmla="*/ 7894 w 10000"/>
                <a:gd name="connsiteY7" fmla="*/ 3784 h 10000"/>
                <a:gd name="connsiteX8" fmla="*/ 7809 w 10000"/>
                <a:gd name="connsiteY8" fmla="*/ 2964 h 10000"/>
                <a:gd name="connsiteX9" fmla="*/ 8336 w 10000"/>
                <a:gd name="connsiteY9" fmla="*/ 3530 h 10000"/>
                <a:gd name="connsiteX10" fmla="*/ 7172 w 10000"/>
                <a:gd name="connsiteY10" fmla="*/ 2848 h 10000"/>
                <a:gd name="connsiteX11" fmla="*/ 8318 w 10000"/>
                <a:gd name="connsiteY11" fmla="*/ 3892 h 10000"/>
                <a:gd name="connsiteX12" fmla="*/ 8409 w 10000"/>
                <a:gd name="connsiteY12" fmla="*/ 3488 h 10000"/>
                <a:gd name="connsiteX13" fmla="*/ 8264 w 10000"/>
                <a:gd name="connsiteY13" fmla="*/ 3158 h 10000"/>
                <a:gd name="connsiteX14" fmla="*/ 8930 w 10000"/>
                <a:gd name="connsiteY14" fmla="*/ 3398 h 10000"/>
                <a:gd name="connsiteX15" fmla="*/ 8610 w 10000"/>
                <a:gd name="connsiteY15" fmla="*/ 3057 h 10000"/>
                <a:gd name="connsiteX16" fmla="*/ 9068 w 10000"/>
                <a:gd name="connsiteY16" fmla="*/ 3812 h 10000"/>
                <a:gd name="connsiteX17" fmla="*/ 8403 w 10000"/>
                <a:gd name="connsiteY17" fmla="*/ 3524 h 10000"/>
                <a:gd name="connsiteX18" fmla="*/ 8971 w 10000"/>
                <a:gd name="connsiteY18" fmla="*/ 3185 h 10000"/>
                <a:gd name="connsiteX19" fmla="*/ 8900 w 10000"/>
                <a:gd name="connsiteY19" fmla="*/ 2864 h 10000"/>
                <a:gd name="connsiteX20" fmla="*/ 8803 w 10000"/>
                <a:gd name="connsiteY20" fmla="*/ 3227 h 10000"/>
                <a:gd name="connsiteX21" fmla="*/ 8830 w 10000"/>
                <a:gd name="connsiteY21" fmla="*/ 2991 h 10000"/>
                <a:gd name="connsiteX22" fmla="*/ 9214 w 10000"/>
                <a:gd name="connsiteY22" fmla="*/ 3540 h 10000"/>
                <a:gd name="connsiteX23" fmla="*/ 9254 w 10000"/>
                <a:gd name="connsiteY23" fmla="*/ 2219 h 10000"/>
                <a:gd name="connsiteX24" fmla="*/ 9418 w 10000"/>
                <a:gd name="connsiteY24" fmla="*/ 2363 h 10000"/>
                <a:gd name="connsiteX25" fmla="*/ 8903 w 10000"/>
                <a:gd name="connsiteY25" fmla="*/ 2616 h 10000"/>
                <a:gd name="connsiteX26" fmla="*/ 9298 w 10000"/>
                <a:gd name="connsiteY26" fmla="*/ 2558 h 10000"/>
                <a:gd name="connsiteX27" fmla="*/ 9241 w 10000"/>
                <a:gd name="connsiteY27" fmla="*/ 2439 h 10000"/>
                <a:gd name="connsiteX28" fmla="*/ 9753 w 10000"/>
                <a:gd name="connsiteY28" fmla="*/ 1577 h 10000"/>
                <a:gd name="connsiteX29" fmla="*/ 9845 w 10000"/>
                <a:gd name="connsiteY29" fmla="*/ 1976 h 10000"/>
                <a:gd name="connsiteX30" fmla="*/ 9747 w 10000"/>
                <a:gd name="connsiteY30" fmla="*/ 2031 h 10000"/>
                <a:gd name="connsiteX31" fmla="*/ 9723 w 10000"/>
                <a:gd name="connsiteY31" fmla="*/ 2269 h 10000"/>
                <a:gd name="connsiteX32" fmla="*/ 9567 w 10000"/>
                <a:gd name="connsiteY32" fmla="*/ 2457 h 10000"/>
                <a:gd name="connsiteX33" fmla="*/ 9400 w 10000"/>
                <a:gd name="connsiteY33" fmla="*/ 2837 h 10000"/>
                <a:gd name="connsiteX34" fmla="*/ 9147 w 10000"/>
                <a:gd name="connsiteY34" fmla="*/ 3149 h 10000"/>
                <a:gd name="connsiteX35" fmla="*/ 9101 w 10000"/>
                <a:gd name="connsiteY35" fmla="*/ 3311 h 10000"/>
                <a:gd name="connsiteX36" fmla="*/ 9269 w 10000"/>
                <a:gd name="connsiteY36" fmla="*/ 3515 h 10000"/>
                <a:gd name="connsiteX37" fmla="*/ 9394 w 10000"/>
                <a:gd name="connsiteY37" fmla="*/ 3711 h 10000"/>
                <a:gd name="connsiteX38" fmla="*/ 9357 w 10000"/>
                <a:gd name="connsiteY38" fmla="*/ 3989 h 10000"/>
                <a:gd name="connsiteX39" fmla="*/ 9381 w 10000"/>
                <a:gd name="connsiteY39" fmla="*/ 4215 h 10000"/>
                <a:gd name="connsiteX40" fmla="*/ 9232 w 10000"/>
                <a:gd name="connsiteY40" fmla="*/ 4138 h 10000"/>
                <a:gd name="connsiteX41" fmla="*/ 9183 w 10000"/>
                <a:gd name="connsiteY41" fmla="*/ 4208 h 10000"/>
                <a:gd name="connsiteX42" fmla="*/ 9052 w 10000"/>
                <a:gd name="connsiteY42" fmla="*/ 4160 h 10000"/>
                <a:gd name="connsiteX43" fmla="*/ 8979 w 10000"/>
                <a:gd name="connsiteY43" fmla="*/ 4347 h 10000"/>
                <a:gd name="connsiteX44" fmla="*/ 9107 w 10000"/>
                <a:gd name="connsiteY44" fmla="*/ 4374 h 10000"/>
                <a:gd name="connsiteX45" fmla="*/ 9232 w 10000"/>
                <a:gd name="connsiteY45" fmla="*/ 4565 h 10000"/>
                <a:gd name="connsiteX46" fmla="*/ 9214 w 10000"/>
                <a:gd name="connsiteY46" fmla="*/ 4851 h 10000"/>
                <a:gd name="connsiteX47" fmla="*/ 9321 w 10000"/>
                <a:gd name="connsiteY47" fmla="*/ 5020 h 10000"/>
                <a:gd name="connsiteX48" fmla="*/ 9327 w 10000"/>
                <a:gd name="connsiteY48" fmla="*/ 5122 h 10000"/>
                <a:gd name="connsiteX49" fmla="*/ 9418 w 10000"/>
                <a:gd name="connsiteY49" fmla="*/ 5143 h 10000"/>
                <a:gd name="connsiteX50" fmla="*/ 9659 w 10000"/>
                <a:gd name="connsiteY50" fmla="*/ 4932 h 10000"/>
                <a:gd name="connsiteX51" fmla="*/ 9778 w 10000"/>
                <a:gd name="connsiteY51" fmla="*/ 5160 h 10000"/>
                <a:gd name="connsiteX52" fmla="*/ 9884 w 10000"/>
                <a:gd name="connsiteY52" fmla="*/ 5389 h 10000"/>
                <a:gd name="connsiteX53" fmla="*/ 10000 w 10000"/>
                <a:gd name="connsiteY53" fmla="*/ 5466 h 10000"/>
                <a:gd name="connsiteX54" fmla="*/ 10000 w 10000"/>
                <a:gd name="connsiteY54" fmla="*/ 5629 h 10000"/>
                <a:gd name="connsiteX55" fmla="*/ 9869 w 10000"/>
                <a:gd name="connsiteY55" fmla="*/ 5804 h 10000"/>
                <a:gd name="connsiteX56" fmla="*/ 9717 w 10000"/>
                <a:gd name="connsiteY56" fmla="*/ 5970 h 10000"/>
                <a:gd name="connsiteX57" fmla="*/ 9561 w 10000"/>
                <a:gd name="connsiteY57" fmla="*/ 5936 h 10000"/>
                <a:gd name="connsiteX58" fmla="*/ 9549 w 10000"/>
                <a:gd name="connsiteY58" fmla="*/ 6063 h 10000"/>
                <a:gd name="connsiteX59" fmla="*/ 9449 w 10000"/>
                <a:gd name="connsiteY59" fmla="*/ 6117 h 10000"/>
                <a:gd name="connsiteX60" fmla="*/ 9238 w 10000"/>
                <a:gd name="connsiteY60" fmla="*/ 6185 h 10000"/>
                <a:gd name="connsiteX61" fmla="*/ 9083 w 10000"/>
                <a:gd name="connsiteY61" fmla="*/ 6388 h 10000"/>
                <a:gd name="connsiteX62" fmla="*/ 8921 w 10000"/>
                <a:gd name="connsiteY62" fmla="*/ 6537 h 10000"/>
                <a:gd name="connsiteX63" fmla="*/ 8787 w 10000"/>
                <a:gd name="connsiteY63" fmla="*/ 6781 h 10000"/>
                <a:gd name="connsiteX64" fmla="*/ 8650 w 10000"/>
                <a:gd name="connsiteY64" fmla="*/ 6558 h 10000"/>
                <a:gd name="connsiteX65" fmla="*/ 8525 w 10000"/>
                <a:gd name="connsiteY65" fmla="*/ 6455 h 10000"/>
                <a:gd name="connsiteX66" fmla="*/ 8434 w 10000"/>
                <a:gd name="connsiteY66" fmla="*/ 6551 h 10000"/>
                <a:gd name="connsiteX67" fmla="*/ 8495 w 10000"/>
                <a:gd name="connsiteY67" fmla="*/ 6627 h 10000"/>
                <a:gd name="connsiteX68" fmla="*/ 8495 w 10000"/>
                <a:gd name="connsiteY68" fmla="*/ 6850 h 10000"/>
                <a:gd name="connsiteX69" fmla="*/ 8565 w 10000"/>
                <a:gd name="connsiteY69" fmla="*/ 7039 h 10000"/>
                <a:gd name="connsiteX70" fmla="*/ 8464 w 10000"/>
                <a:gd name="connsiteY70" fmla="*/ 7221 h 10000"/>
                <a:gd name="connsiteX71" fmla="*/ 8440 w 10000"/>
                <a:gd name="connsiteY71" fmla="*/ 7146 h 10000"/>
                <a:gd name="connsiteX72" fmla="*/ 8236 w 10000"/>
                <a:gd name="connsiteY72" fmla="*/ 7139 h 10000"/>
                <a:gd name="connsiteX73" fmla="*/ 8093 w 10000"/>
                <a:gd name="connsiteY73" fmla="*/ 6991 h 10000"/>
                <a:gd name="connsiteX74" fmla="*/ 8044 w 10000"/>
                <a:gd name="connsiteY74" fmla="*/ 6781 h 10000"/>
                <a:gd name="connsiteX75" fmla="*/ 7943 w 10000"/>
                <a:gd name="connsiteY75" fmla="*/ 6641 h 10000"/>
                <a:gd name="connsiteX76" fmla="*/ 7864 w 10000"/>
                <a:gd name="connsiteY76" fmla="*/ 6482 h 10000"/>
                <a:gd name="connsiteX77" fmla="*/ 7788 w 10000"/>
                <a:gd name="connsiteY77" fmla="*/ 6435 h 10000"/>
                <a:gd name="connsiteX78" fmla="*/ 7727 w 10000"/>
                <a:gd name="connsiteY78" fmla="*/ 6537 h 10000"/>
                <a:gd name="connsiteX79" fmla="*/ 7636 w 10000"/>
                <a:gd name="connsiteY79" fmla="*/ 6544 h 10000"/>
                <a:gd name="connsiteX80" fmla="*/ 7523 w 10000"/>
                <a:gd name="connsiteY80" fmla="*/ 6627 h 10000"/>
                <a:gd name="connsiteX81" fmla="*/ 7553 w 10000"/>
                <a:gd name="connsiteY81" fmla="*/ 6860 h 10000"/>
                <a:gd name="connsiteX82" fmla="*/ 7438 w 10000"/>
                <a:gd name="connsiteY82" fmla="*/ 6909 h 10000"/>
                <a:gd name="connsiteX83" fmla="*/ 7355 w 10000"/>
                <a:gd name="connsiteY83" fmla="*/ 6875 h 10000"/>
                <a:gd name="connsiteX84" fmla="*/ 7270 w 10000"/>
                <a:gd name="connsiteY84" fmla="*/ 6998 h 10000"/>
                <a:gd name="connsiteX85" fmla="*/ 7151 w 10000"/>
                <a:gd name="connsiteY85" fmla="*/ 6991 h 10000"/>
                <a:gd name="connsiteX86" fmla="*/ 6996 w 10000"/>
                <a:gd name="connsiteY86" fmla="*/ 7180 h 10000"/>
                <a:gd name="connsiteX87" fmla="*/ 6849 w 10000"/>
                <a:gd name="connsiteY87" fmla="*/ 7193 h 10000"/>
                <a:gd name="connsiteX88" fmla="*/ 6798 w 10000"/>
                <a:gd name="connsiteY88" fmla="*/ 6929 h 10000"/>
                <a:gd name="connsiteX89" fmla="*/ 6651 w 10000"/>
                <a:gd name="connsiteY89" fmla="*/ 6916 h 10000"/>
                <a:gd name="connsiteX90" fmla="*/ 6575 w 10000"/>
                <a:gd name="connsiteY90" fmla="*/ 7060 h 10000"/>
                <a:gd name="connsiteX91" fmla="*/ 6557 w 10000"/>
                <a:gd name="connsiteY91" fmla="*/ 7227 h 10000"/>
                <a:gd name="connsiteX92" fmla="*/ 6459 w 10000"/>
                <a:gd name="connsiteY92" fmla="*/ 7364 h 10000"/>
                <a:gd name="connsiteX93" fmla="*/ 6496 w 10000"/>
                <a:gd name="connsiteY93" fmla="*/ 7506 h 10000"/>
                <a:gd name="connsiteX94" fmla="*/ 6450 w 10000"/>
                <a:gd name="connsiteY94" fmla="*/ 7587 h 10000"/>
                <a:gd name="connsiteX95" fmla="*/ 6658 w 10000"/>
                <a:gd name="connsiteY95" fmla="*/ 7888 h 10000"/>
                <a:gd name="connsiteX96" fmla="*/ 6322 w 10000"/>
                <a:gd name="connsiteY96" fmla="*/ 8034 h 10000"/>
                <a:gd name="connsiteX97" fmla="*/ 6137 w 10000"/>
                <a:gd name="connsiteY97" fmla="*/ 8034 h 10000"/>
                <a:gd name="connsiteX98" fmla="*/ 5874 w 10000"/>
                <a:gd name="connsiteY98" fmla="*/ 8142 h 10000"/>
                <a:gd name="connsiteX99" fmla="*/ 5728 w 10000"/>
                <a:gd name="connsiteY99" fmla="*/ 8550 h 10000"/>
                <a:gd name="connsiteX100" fmla="*/ 5491 w 10000"/>
                <a:gd name="connsiteY100" fmla="*/ 8650 h 10000"/>
                <a:gd name="connsiteX101" fmla="*/ 5381 w 10000"/>
                <a:gd name="connsiteY101" fmla="*/ 8595 h 10000"/>
                <a:gd name="connsiteX102" fmla="*/ 5274 w 10000"/>
                <a:gd name="connsiteY102" fmla="*/ 8799 h 10000"/>
                <a:gd name="connsiteX103" fmla="*/ 5101 w 10000"/>
                <a:gd name="connsiteY103" fmla="*/ 8732 h 10000"/>
                <a:gd name="connsiteX104" fmla="*/ 4939 w 10000"/>
                <a:gd name="connsiteY104" fmla="*/ 8936 h 10000"/>
                <a:gd name="connsiteX105" fmla="*/ 4878 w 10000"/>
                <a:gd name="connsiteY105" fmla="*/ 9212 h 10000"/>
                <a:gd name="connsiteX106" fmla="*/ 4576 w 10000"/>
                <a:gd name="connsiteY106" fmla="*/ 9673 h 10000"/>
                <a:gd name="connsiteX107" fmla="*/ 4445 w 10000"/>
                <a:gd name="connsiteY107" fmla="*/ 9797 h 10000"/>
                <a:gd name="connsiteX108" fmla="*/ 4357 w 10000"/>
                <a:gd name="connsiteY108" fmla="*/ 9701 h 10000"/>
                <a:gd name="connsiteX109" fmla="*/ 4080 w 10000"/>
                <a:gd name="connsiteY109" fmla="*/ 9755 h 10000"/>
                <a:gd name="connsiteX110" fmla="*/ 3955 w 10000"/>
                <a:gd name="connsiteY110" fmla="*/ 9573 h 10000"/>
                <a:gd name="connsiteX111" fmla="*/ 3775 w 10000"/>
                <a:gd name="connsiteY111" fmla="*/ 9566 h 10000"/>
                <a:gd name="connsiteX112" fmla="*/ 3641 w 10000"/>
                <a:gd name="connsiteY112" fmla="*/ 9429 h 10000"/>
                <a:gd name="connsiteX113" fmla="*/ 3757 w 10000"/>
                <a:gd name="connsiteY113" fmla="*/ 9175 h 10000"/>
                <a:gd name="connsiteX114" fmla="*/ 3803 w 10000"/>
                <a:gd name="connsiteY114" fmla="*/ 9008 h 10000"/>
                <a:gd name="connsiteX115" fmla="*/ 3702 w 10000"/>
                <a:gd name="connsiteY115" fmla="*/ 8847 h 10000"/>
                <a:gd name="connsiteX116" fmla="*/ 3504 w 10000"/>
                <a:gd name="connsiteY116" fmla="*/ 8909 h 10000"/>
                <a:gd name="connsiteX117" fmla="*/ 3397 w 10000"/>
                <a:gd name="connsiteY117" fmla="*/ 9181 h 10000"/>
                <a:gd name="connsiteX118" fmla="*/ 3355 w 10000"/>
                <a:gd name="connsiteY118" fmla="*/ 9652 h 10000"/>
                <a:gd name="connsiteX119" fmla="*/ 3205 w 10000"/>
                <a:gd name="connsiteY119" fmla="*/ 9843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0 h 10000"/>
                <a:gd name="connsiteX123" fmla="*/ 2489 w 10000"/>
                <a:gd name="connsiteY123" fmla="*/ 9477 h 10000"/>
                <a:gd name="connsiteX124" fmla="*/ 2663 w 10000"/>
                <a:gd name="connsiteY124" fmla="*/ 9370 h 10000"/>
                <a:gd name="connsiteX125" fmla="*/ 2663 w 10000"/>
                <a:gd name="connsiteY125" fmla="*/ 9001 h 10000"/>
                <a:gd name="connsiteX126" fmla="*/ 2526 w 10000"/>
                <a:gd name="connsiteY126" fmla="*/ 8868 h 10000"/>
                <a:gd name="connsiteX127" fmla="*/ 2297 w 10000"/>
                <a:gd name="connsiteY127" fmla="*/ 8874 h 10000"/>
                <a:gd name="connsiteX128" fmla="*/ 2005 w 10000"/>
                <a:gd name="connsiteY128" fmla="*/ 9198 h 10000"/>
                <a:gd name="connsiteX129" fmla="*/ 1597 w 10000"/>
                <a:gd name="connsiteY129" fmla="*/ 9198 h 10000"/>
                <a:gd name="connsiteX130" fmla="*/ 1344 w 10000"/>
                <a:gd name="connsiteY130" fmla="*/ 9049 h 10000"/>
                <a:gd name="connsiteX131" fmla="*/ 1356 w 10000"/>
                <a:gd name="connsiteY131" fmla="*/ 8840 h 10000"/>
                <a:gd name="connsiteX132" fmla="*/ 1152 w 10000"/>
                <a:gd name="connsiteY132" fmla="*/ 8826 h 10000"/>
                <a:gd name="connsiteX133" fmla="*/ 920 w 10000"/>
                <a:gd name="connsiteY133" fmla="*/ 8595 h 10000"/>
                <a:gd name="connsiteX134" fmla="*/ 1069 w 10000"/>
                <a:gd name="connsiteY134" fmla="*/ 8358 h 10000"/>
                <a:gd name="connsiteX135" fmla="*/ 1207 w 10000"/>
                <a:gd name="connsiteY135" fmla="*/ 8313 h 10000"/>
                <a:gd name="connsiteX136" fmla="*/ 1146 w 10000"/>
                <a:gd name="connsiteY136" fmla="*/ 8084 h 10000"/>
                <a:gd name="connsiteX137" fmla="*/ 902 w 10000"/>
                <a:gd name="connsiteY137" fmla="*/ 7986 h 10000"/>
                <a:gd name="connsiteX138" fmla="*/ 619 w 10000"/>
                <a:gd name="connsiteY138" fmla="*/ 8028 h 10000"/>
                <a:gd name="connsiteX139" fmla="*/ 475 w 10000"/>
                <a:gd name="connsiteY139" fmla="*/ 8216 h 10000"/>
                <a:gd name="connsiteX140" fmla="*/ 338 w 10000"/>
                <a:gd name="connsiteY140" fmla="*/ 8196 h 10000"/>
                <a:gd name="connsiteX141" fmla="*/ 104 w 10000"/>
                <a:gd name="connsiteY141" fmla="*/ 7888 h 10000"/>
                <a:gd name="connsiteX142" fmla="*/ 0 w 10000"/>
                <a:gd name="connsiteY142" fmla="*/ 7553 h 10000"/>
                <a:gd name="connsiteX143" fmla="*/ 55 w 10000"/>
                <a:gd name="connsiteY143" fmla="*/ 7357 h 10000"/>
                <a:gd name="connsiteX144" fmla="*/ 30 w 10000"/>
                <a:gd name="connsiteY144" fmla="*/ 6929 h 10000"/>
                <a:gd name="connsiteX145" fmla="*/ 43 w 10000"/>
                <a:gd name="connsiteY145" fmla="*/ 6936 h 10000"/>
                <a:gd name="connsiteX146" fmla="*/ 91 w 10000"/>
                <a:gd name="connsiteY146" fmla="*/ 6936 h 10000"/>
                <a:gd name="connsiteX147" fmla="*/ 158 w 10000"/>
                <a:gd name="connsiteY147" fmla="*/ 6944 h 10000"/>
                <a:gd name="connsiteX148" fmla="*/ 241 w 10000"/>
                <a:gd name="connsiteY148" fmla="*/ 6957 h 10000"/>
                <a:gd name="connsiteX149" fmla="*/ 332 w 10000"/>
                <a:gd name="connsiteY149" fmla="*/ 6964 h 10000"/>
                <a:gd name="connsiteX150" fmla="*/ 420 w 10000"/>
                <a:gd name="connsiteY150" fmla="*/ 6978 h 10000"/>
                <a:gd name="connsiteX151" fmla="*/ 506 w 10000"/>
                <a:gd name="connsiteY151" fmla="*/ 6991 h 10000"/>
                <a:gd name="connsiteX152" fmla="*/ 576 w 10000"/>
                <a:gd name="connsiteY152" fmla="*/ 7005 h 10000"/>
                <a:gd name="connsiteX153" fmla="*/ 631 w 10000"/>
                <a:gd name="connsiteY153" fmla="*/ 7018 h 10000"/>
                <a:gd name="connsiteX154" fmla="*/ 740 w 10000"/>
                <a:gd name="connsiteY154" fmla="*/ 7047 h 10000"/>
                <a:gd name="connsiteX155" fmla="*/ 847 w 10000"/>
                <a:gd name="connsiteY155" fmla="*/ 7047 h 10000"/>
                <a:gd name="connsiteX156" fmla="*/ 938 w 10000"/>
                <a:gd name="connsiteY156" fmla="*/ 7018 h 10000"/>
                <a:gd name="connsiteX157" fmla="*/ 984 w 10000"/>
                <a:gd name="connsiteY157" fmla="*/ 6998 h 10000"/>
                <a:gd name="connsiteX158" fmla="*/ 1027 w 10000"/>
                <a:gd name="connsiteY158" fmla="*/ 6978 h 10000"/>
                <a:gd name="connsiteX159" fmla="*/ 1069 w 10000"/>
                <a:gd name="connsiteY159" fmla="*/ 6971 h 10000"/>
                <a:gd name="connsiteX160" fmla="*/ 1118 w 10000"/>
                <a:gd name="connsiteY160" fmla="*/ 6964 h 10000"/>
                <a:gd name="connsiteX161" fmla="*/ 1176 w 10000"/>
                <a:gd name="connsiteY161" fmla="*/ 6978 h 10000"/>
                <a:gd name="connsiteX162" fmla="*/ 1255 w 10000"/>
                <a:gd name="connsiteY162" fmla="*/ 6998 h 10000"/>
                <a:gd name="connsiteX163" fmla="*/ 1344 w 10000"/>
                <a:gd name="connsiteY163" fmla="*/ 7012 h 10000"/>
                <a:gd name="connsiteX164" fmla="*/ 1441 w 10000"/>
                <a:gd name="connsiteY164" fmla="*/ 7025 h 10000"/>
                <a:gd name="connsiteX165" fmla="*/ 1517 w 10000"/>
                <a:gd name="connsiteY165" fmla="*/ 7039 h 10000"/>
                <a:gd name="connsiteX166" fmla="*/ 1578 w 10000"/>
                <a:gd name="connsiteY166" fmla="*/ 7039 h 10000"/>
                <a:gd name="connsiteX167" fmla="*/ 1651 w 10000"/>
                <a:gd name="connsiteY167" fmla="*/ 7047 h 10000"/>
                <a:gd name="connsiteX168" fmla="*/ 1706 w 10000"/>
                <a:gd name="connsiteY168" fmla="*/ 7067 h 10000"/>
                <a:gd name="connsiteX169" fmla="*/ 1752 w 10000"/>
                <a:gd name="connsiteY169" fmla="*/ 7097 h 10000"/>
                <a:gd name="connsiteX170" fmla="*/ 1795 w 10000"/>
                <a:gd name="connsiteY170" fmla="*/ 7146 h 10000"/>
                <a:gd name="connsiteX171" fmla="*/ 1849 w 10000"/>
                <a:gd name="connsiteY171" fmla="*/ 7200 h 10000"/>
                <a:gd name="connsiteX172" fmla="*/ 1907 w 10000"/>
                <a:gd name="connsiteY172" fmla="*/ 7249 h 10000"/>
                <a:gd name="connsiteX173" fmla="*/ 1968 w 10000"/>
                <a:gd name="connsiteY173" fmla="*/ 7277 h 10000"/>
                <a:gd name="connsiteX174" fmla="*/ 2029 w 10000"/>
                <a:gd name="connsiteY174" fmla="*/ 7302 h 10000"/>
                <a:gd name="connsiteX175" fmla="*/ 2087 w 10000"/>
                <a:gd name="connsiteY175" fmla="*/ 7336 h 10000"/>
                <a:gd name="connsiteX176" fmla="*/ 2160 w 10000"/>
                <a:gd name="connsiteY176" fmla="*/ 7371 h 10000"/>
                <a:gd name="connsiteX177" fmla="*/ 2252 w 10000"/>
                <a:gd name="connsiteY177" fmla="*/ 7404 h 10000"/>
                <a:gd name="connsiteX178" fmla="*/ 2322 w 10000"/>
                <a:gd name="connsiteY178" fmla="*/ 7418 h 10000"/>
                <a:gd name="connsiteX179" fmla="*/ 2413 w 10000"/>
                <a:gd name="connsiteY179" fmla="*/ 7425 h 10000"/>
                <a:gd name="connsiteX180" fmla="*/ 2502 w 10000"/>
                <a:gd name="connsiteY180" fmla="*/ 7432 h 10000"/>
                <a:gd name="connsiteX181" fmla="*/ 2593 w 10000"/>
                <a:gd name="connsiteY181" fmla="*/ 7432 h 10000"/>
                <a:gd name="connsiteX182" fmla="*/ 2663 w 10000"/>
                <a:gd name="connsiteY182" fmla="*/ 7432 h 10000"/>
                <a:gd name="connsiteX183" fmla="*/ 2718 w 10000"/>
                <a:gd name="connsiteY183" fmla="*/ 7438 h 10000"/>
                <a:gd name="connsiteX184" fmla="*/ 2754 w 10000"/>
                <a:gd name="connsiteY184" fmla="*/ 7453 h 10000"/>
                <a:gd name="connsiteX185" fmla="*/ 2785 w 10000"/>
                <a:gd name="connsiteY185" fmla="*/ 7481 h 10000"/>
                <a:gd name="connsiteX186" fmla="*/ 2815 w 10000"/>
                <a:gd name="connsiteY186" fmla="*/ 7513 h 10000"/>
                <a:gd name="connsiteX187" fmla="*/ 2849 w 10000"/>
                <a:gd name="connsiteY187" fmla="*/ 7540 h 10000"/>
                <a:gd name="connsiteX188" fmla="*/ 2885 w 10000"/>
                <a:gd name="connsiteY188" fmla="*/ 7553 h 10000"/>
                <a:gd name="connsiteX189" fmla="*/ 2940 w 10000"/>
                <a:gd name="connsiteY189" fmla="*/ 7560 h 10000"/>
                <a:gd name="connsiteX190" fmla="*/ 3001 w 10000"/>
                <a:gd name="connsiteY190" fmla="*/ 7547 h 10000"/>
                <a:gd name="connsiteX191" fmla="*/ 3053 w 10000"/>
                <a:gd name="connsiteY191" fmla="*/ 7513 h 10000"/>
                <a:gd name="connsiteX192" fmla="*/ 3120 w 10000"/>
                <a:gd name="connsiteY192" fmla="*/ 7453 h 10000"/>
                <a:gd name="connsiteX193" fmla="*/ 3193 w 10000"/>
                <a:gd name="connsiteY193" fmla="*/ 7384 h 10000"/>
                <a:gd name="connsiteX194" fmla="*/ 3269 w 10000"/>
                <a:gd name="connsiteY194" fmla="*/ 7329 h 10000"/>
                <a:gd name="connsiteX195" fmla="*/ 3361 w 10000"/>
                <a:gd name="connsiteY195" fmla="*/ 7280 h 10000"/>
                <a:gd name="connsiteX196" fmla="*/ 3455 w 10000"/>
                <a:gd name="connsiteY196" fmla="*/ 7234 h 10000"/>
                <a:gd name="connsiteX197" fmla="*/ 3547 w 10000"/>
                <a:gd name="connsiteY197" fmla="*/ 7187 h 10000"/>
                <a:gd name="connsiteX198" fmla="*/ 3653 w 10000"/>
                <a:gd name="connsiteY198" fmla="*/ 7132 h 10000"/>
                <a:gd name="connsiteX199" fmla="*/ 3781 w 10000"/>
                <a:gd name="connsiteY199" fmla="*/ 7077 h 10000"/>
                <a:gd name="connsiteX200" fmla="*/ 3906 w 10000"/>
                <a:gd name="connsiteY200" fmla="*/ 7039 h 10000"/>
                <a:gd name="connsiteX201" fmla="*/ 4037 w 10000"/>
                <a:gd name="connsiteY201" fmla="*/ 7012 h 10000"/>
                <a:gd name="connsiteX202" fmla="*/ 4098 w 10000"/>
                <a:gd name="connsiteY202" fmla="*/ 7005 h 10000"/>
                <a:gd name="connsiteX203" fmla="*/ 4135 w 10000"/>
                <a:gd name="connsiteY203" fmla="*/ 7005 h 10000"/>
                <a:gd name="connsiteX204" fmla="*/ 4153 w 10000"/>
                <a:gd name="connsiteY204" fmla="*/ 7012 h 10000"/>
                <a:gd name="connsiteX205" fmla="*/ 4165 w 10000"/>
                <a:gd name="connsiteY205" fmla="*/ 7012 h 10000"/>
                <a:gd name="connsiteX206" fmla="*/ 4177 w 10000"/>
                <a:gd name="connsiteY206" fmla="*/ 7018 h 10000"/>
                <a:gd name="connsiteX207" fmla="*/ 4199 w 10000"/>
                <a:gd name="connsiteY207" fmla="*/ 7018 h 10000"/>
                <a:gd name="connsiteX208" fmla="*/ 4241 w 10000"/>
                <a:gd name="connsiteY208" fmla="*/ 7018 h 10000"/>
                <a:gd name="connsiteX209" fmla="*/ 4321 w 10000"/>
                <a:gd name="connsiteY209" fmla="*/ 7012 h 10000"/>
                <a:gd name="connsiteX210" fmla="*/ 4458 w 10000"/>
                <a:gd name="connsiteY210" fmla="*/ 6998 h 10000"/>
                <a:gd name="connsiteX211" fmla="*/ 4564 w 10000"/>
                <a:gd name="connsiteY211" fmla="*/ 6984 h 10000"/>
                <a:gd name="connsiteX212" fmla="*/ 4650 w 10000"/>
                <a:gd name="connsiteY212" fmla="*/ 6964 h 10000"/>
                <a:gd name="connsiteX213" fmla="*/ 4717 w 10000"/>
                <a:gd name="connsiteY213" fmla="*/ 6944 h 10000"/>
                <a:gd name="connsiteX214" fmla="*/ 4756 w 10000"/>
                <a:gd name="connsiteY214" fmla="*/ 6922 h 10000"/>
                <a:gd name="connsiteX215" fmla="*/ 4787 w 10000"/>
                <a:gd name="connsiteY215" fmla="*/ 6895 h 10000"/>
                <a:gd name="connsiteX216" fmla="*/ 4805 w 10000"/>
                <a:gd name="connsiteY216" fmla="*/ 6860 h 10000"/>
                <a:gd name="connsiteX217" fmla="*/ 4817 w 10000"/>
                <a:gd name="connsiteY217" fmla="*/ 6843 h 10000"/>
                <a:gd name="connsiteX218" fmla="*/ 4842 w 10000"/>
                <a:gd name="connsiteY218" fmla="*/ 6822 h 10000"/>
                <a:gd name="connsiteX219" fmla="*/ 4884 w 10000"/>
                <a:gd name="connsiteY219" fmla="*/ 6802 h 10000"/>
                <a:gd name="connsiteX220" fmla="*/ 4942 w 10000"/>
                <a:gd name="connsiteY220" fmla="*/ 6788 h 10000"/>
                <a:gd name="connsiteX221" fmla="*/ 4997 w 10000"/>
                <a:gd name="connsiteY221" fmla="*/ 6761 h 10000"/>
                <a:gd name="connsiteX222" fmla="*/ 5046 w 10000"/>
                <a:gd name="connsiteY222" fmla="*/ 6720 h 10000"/>
                <a:gd name="connsiteX223" fmla="*/ 5082 w 10000"/>
                <a:gd name="connsiteY223" fmla="*/ 6651 h 10000"/>
                <a:gd name="connsiteX224" fmla="*/ 5101 w 10000"/>
                <a:gd name="connsiteY224" fmla="*/ 6593 h 10000"/>
                <a:gd name="connsiteX225" fmla="*/ 5119 w 10000"/>
                <a:gd name="connsiteY225" fmla="*/ 6537 h 10000"/>
                <a:gd name="connsiteX226" fmla="*/ 5134 w 10000"/>
                <a:gd name="connsiteY226" fmla="*/ 6489 h 10000"/>
                <a:gd name="connsiteX227" fmla="*/ 5171 w 10000"/>
                <a:gd name="connsiteY227" fmla="*/ 6441 h 10000"/>
                <a:gd name="connsiteX228" fmla="*/ 5225 w 10000"/>
                <a:gd name="connsiteY228" fmla="*/ 6396 h 10000"/>
                <a:gd name="connsiteX229" fmla="*/ 5293 w 10000"/>
                <a:gd name="connsiteY229" fmla="*/ 6355 h 10000"/>
                <a:gd name="connsiteX230" fmla="*/ 5338 w 10000"/>
                <a:gd name="connsiteY230" fmla="*/ 6320 h 10000"/>
                <a:gd name="connsiteX231" fmla="*/ 5375 w 10000"/>
                <a:gd name="connsiteY231" fmla="*/ 6299 h 10000"/>
                <a:gd name="connsiteX232" fmla="*/ 5399 w 10000"/>
                <a:gd name="connsiteY232" fmla="*/ 6279 h 10000"/>
                <a:gd name="connsiteX233" fmla="*/ 5424 w 10000"/>
                <a:gd name="connsiteY233" fmla="*/ 6259 h 10000"/>
                <a:gd name="connsiteX234" fmla="*/ 5454 w 10000"/>
                <a:gd name="connsiteY234" fmla="*/ 6238 h 10000"/>
                <a:gd name="connsiteX235" fmla="*/ 5497 w 10000"/>
                <a:gd name="connsiteY235" fmla="*/ 6216 h 10000"/>
                <a:gd name="connsiteX236" fmla="*/ 5536 w 10000"/>
                <a:gd name="connsiteY236" fmla="*/ 6192 h 10000"/>
                <a:gd name="connsiteX237" fmla="*/ 5579 w 10000"/>
                <a:gd name="connsiteY237" fmla="*/ 6158 h 10000"/>
                <a:gd name="connsiteX238" fmla="*/ 5597 w 10000"/>
                <a:gd name="connsiteY238" fmla="*/ 6124 h 10000"/>
                <a:gd name="connsiteX239" fmla="*/ 5597 w 10000"/>
                <a:gd name="connsiteY239" fmla="*/ 6090 h 10000"/>
                <a:gd name="connsiteX240" fmla="*/ 5561 w 10000"/>
                <a:gd name="connsiteY240" fmla="*/ 6036 h 10000"/>
                <a:gd name="connsiteX241" fmla="*/ 5512 w 10000"/>
                <a:gd name="connsiteY241" fmla="*/ 5984 h 10000"/>
                <a:gd name="connsiteX242" fmla="*/ 5466 w 10000"/>
                <a:gd name="connsiteY242" fmla="*/ 5922 h 10000"/>
                <a:gd name="connsiteX243" fmla="*/ 5424 w 10000"/>
                <a:gd name="connsiteY243" fmla="*/ 5859 h 10000"/>
                <a:gd name="connsiteX244" fmla="*/ 5399 w 10000"/>
                <a:gd name="connsiteY244" fmla="*/ 5797 h 10000"/>
                <a:gd name="connsiteX245" fmla="*/ 5399 w 10000"/>
                <a:gd name="connsiteY245" fmla="*/ 5731 h 10000"/>
                <a:gd name="connsiteX246" fmla="*/ 5399 w 10000"/>
                <a:gd name="connsiteY246" fmla="*/ 5635 h 10000"/>
                <a:gd name="connsiteX247" fmla="*/ 5411 w 10000"/>
                <a:gd name="connsiteY247" fmla="*/ 5542 h 10000"/>
                <a:gd name="connsiteX248" fmla="*/ 5430 w 10000"/>
                <a:gd name="connsiteY248" fmla="*/ 5459 h 10000"/>
                <a:gd name="connsiteX249" fmla="*/ 5454 w 10000"/>
                <a:gd name="connsiteY249" fmla="*/ 5389 h 10000"/>
                <a:gd name="connsiteX250" fmla="*/ 5503 w 10000"/>
                <a:gd name="connsiteY250" fmla="*/ 5338 h 10000"/>
                <a:gd name="connsiteX251" fmla="*/ 5555 w 10000"/>
                <a:gd name="connsiteY251" fmla="*/ 5311 h 10000"/>
                <a:gd name="connsiteX252" fmla="*/ 5615 w 10000"/>
                <a:gd name="connsiteY252" fmla="*/ 5298 h 10000"/>
                <a:gd name="connsiteX253" fmla="*/ 5676 w 10000"/>
                <a:gd name="connsiteY253" fmla="*/ 5311 h 10000"/>
                <a:gd name="connsiteX254" fmla="*/ 5740 w 10000"/>
                <a:gd name="connsiteY254" fmla="*/ 5352 h 10000"/>
                <a:gd name="connsiteX255" fmla="*/ 5820 w 10000"/>
                <a:gd name="connsiteY255" fmla="*/ 5383 h 10000"/>
                <a:gd name="connsiteX256" fmla="*/ 5902 w 10000"/>
                <a:gd name="connsiteY256" fmla="*/ 5411 h 10000"/>
                <a:gd name="connsiteX257" fmla="*/ 5981 w 10000"/>
                <a:gd name="connsiteY257" fmla="*/ 5418 h 10000"/>
                <a:gd name="connsiteX258" fmla="*/ 6048 w 10000"/>
                <a:gd name="connsiteY258" fmla="*/ 5411 h 10000"/>
                <a:gd name="connsiteX259" fmla="*/ 6100 w 10000"/>
                <a:gd name="connsiteY259" fmla="*/ 5411 h 10000"/>
                <a:gd name="connsiteX260" fmla="*/ 6155 w 10000"/>
                <a:gd name="connsiteY260" fmla="*/ 5403 h 10000"/>
                <a:gd name="connsiteX261" fmla="*/ 6197 w 10000"/>
                <a:gd name="connsiteY261" fmla="*/ 5389 h 10000"/>
                <a:gd name="connsiteX262" fmla="*/ 6234 w 10000"/>
                <a:gd name="connsiteY262" fmla="*/ 5352 h 10000"/>
                <a:gd name="connsiteX263" fmla="*/ 6271 w 10000"/>
                <a:gd name="connsiteY263" fmla="*/ 5298 h 10000"/>
                <a:gd name="connsiteX264" fmla="*/ 6310 w 10000"/>
                <a:gd name="connsiteY264" fmla="*/ 5230 h 10000"/>
                <a:gd name="connsiteX265" fmla="*/ 6353 w 10000"/>
                <a:gd name="connsiteY265" fmla="*/ 5150 h 10000"/>
                <a:gd name="connsiteX266" fmla="*/ 6402 w 10000"/>
                <a:gd name="connsiteY266" fmla="*/ 5081 h 10000"/>
                <a:gd name="connsiteX267" fmla="*/ 6450 w 10000"/>
                <a:gd name="connsiteY267" fmla="*/ 5027 h 10000"/>
                <a:gd name="connsiteX268" fmla="*/ 6490 w 10000"/>
                <a:gd name="connsiteY268" fmla="*/ 4999 h 10000"/>
                <a:gd name="connsiteX269" fmla="*/ 6539 w 10000"/>
                <a:gd name="connsiteY269" fmla="*/ 4985 h 10000"/>
                <a:gd name="connsiteX270" fmla="*/ 6600 w 10000"/>
                <a:gd name="connsiteY270" fmla="*/ 4978 h 10000"/>
                <a:gd name="connsiteX271" fmla="*/ 6670 w 10000"/>
                <a:gd name="connsiteY271" fmla="*/ 4971 h 10000"/>
                <a:gd name="connsiteX272" fmla="*/ 6743 w 10000"/>
                <a:gd name="connsiteY272" fmla="*/ 4965 h 10000"/>
                <a:gd name="connsiteX273" fmla="*/ 6798 w 10000"/>
                <a:gd name="connsiteY273" fmla="*/ 4958 h 10000"/>
                <a:gd name="connsiteX274" fmla="*/ 6834 w 10000"/>
                <a:gd name="connsiteY274" fmla="*/ 4940 h 10000"/>
                <a:gd name="connsiteX275" fmla="*/ 6868 w 10000"/>
                <a:gd name="connsiteY275" fmla="*/ 4912 h 10000"/>
                <a:gd name="connsiteX276" fmla="*/ 6910 w 10000"/>
                <a:gd name="connsiteY276" fmla="*/ 4864 h 10000"/>
                <a:gd name="connsiteX277" fmla="*/ 6959 w 10000"/>
                <a:gd name="connsiteY277" fmla="*/ 4803 h 10000"/>
                <a:gd name="connsiteX278" fmla="*/ 7002 w 10000"/>
                <a:gd name="connsiteY278" fmla="*/ 4746 h 10000"/>
                <a:gd name="connsiteX279" fmla="*/ 7032 w 10000"/>
                <a:gd name="connsiteY279" fmla="*/ 4702 h 10000"/>
                <a:gd name="connsiteX280" fmla="*/ 7041 w 10000"/>
                <a:gd name="connsiteY280" fmla="*/ 4634 h 10000"/>
                <a:gd name="connsiteX281" fmla="*/ 7054 w 10000"/>
                <a:gd name="connsiteY281" fmla="*/ 4551 h 10000"/>
                <a:gd name="connsiteX282" fmla="*/ 7072 w 10000"/>
                <a:gd name="connsiteY282" fmla="*/ 4480 h 10000"/>
                <a:gd name="connsiteX283" fmla="*/ 7102 w 10000"/>
                <a:gd name="connsiteY283" fmla="*/ 4410 h 10000"/>
                <a:gd name="connsiteX284" fmla="*/ 7163 w 10000"/>
                <a:gd name="connsiteY284" fmla="*/ 4340 h 10000"/>
                <a:gd name="connsiteX285" fmla="*/ 7233 w 10000"/>
                <a:gd name="connsiteY285" fmla="*/ 4283 h 10000"/>
                <a:gd name="connsiteX286" fmla="*/ 7319 w 10000"/>
                <a:gd name="connsiteY286" fmla="*/ 4249 h 10000"/>
                <a:gd name="connsiteX287" fmla="*/ 7361 w 10000"/>
                <a:gd name="connsiteY287" fmla="*/ 4228 h 10000"/>
                <a:gd name="connsiteX288" fmla="*/ 7392 w 10000"/>
                <a:gd name="connsiteY288" fmla="*/ 4201 h 10000"/>
                <a:gd name="connsiteX289" fmla="*/ 7413 w 10000"/>
                <a:gd name="connsiteY289" fmla="*/ 4160 h 10000"/>
                <a:gd name="connsiteX290" fmla="*/ 7444 w 10000"/>
                <a:gd name="connsiteY290" fmla="*/ 4125 h 10000"/>
                <a:gd name="connsiteX291" fmla="*/ 7480 w 10000"/>
                <a:gd name="connsiteY291" fmla="*/ 4098 h 10000"/>
                <a:gd name="connsiteX292" fmla="*/ 7523 w 10000"/>
                <a:gd name="connsiteY292" fmla="*/ 4080 h 10000"/>
                <a:gd name="connsiteX293" fmla="*/ 7578 w 10000"/>
                <a:gd name="connsiteY293" fmla="*/ 4045 h 10000"/>
                <a:gd name="connsiteX294" fmla="*/ 7648 w 10000"/>
                <a:gd name="connsiteY294" fmla="*/ 4003 h 10000"/>
                <a:gd name="connsiteX295" fmla="*/ 7721 w 10000"/>
                <a:gd name="connsiteY295" fmla="*/ 3967 h 10000"/>
                <a:gd name="connsiteX296" fmla="*/ 7797 w 10000"/>
                <a:gd name="connsiteY296" fmla="*/ 3947 h 10000"/>
                <a:gd name="connsiteX297" fmla="*/ 7870 w 10000"/>
                <a:gd name="connsiteY297" fmla="*/ 3940 h 10000"/>
                <a:gd name="connsiteX298" fmla="*/ 7943 w 10000"/>
                <a:gd name="connsiteY298" fmla="*/ 3947 h 10000"/>
                <a:gd name="connsiteX299" fmla="*/ 8007 w 10000"/>
                <a:gd name="connsiteY299" fmla="*/ 3967 h 10000"/>
                <a:gd name="connsiteX300" fmla="*/ 8080 w 10000"/>
                <a:gd name="connsiteY300" fmla="*/ 3982 h 10000"/>
                <a:gd name="connsiteX301" fmla="*/ 8135 w 10000"/>
                <a:gd name="connsiteY301" fmla="*/ 3996 h 10000"/>
                <a:gd name="connsiteX302" fmla="*/ 8181 w 10000"/>
                <a:gd name="connsiteY302" fmla="*/ 3996 h 10000"/>
                <a:gd name="connsiteX303" fmla="*/ 8218 w 10000"/>
                <a:gd name="connsiteY303" fmla="*/ 3974 h 10000"/>
                <a:gd name="connsiteX304" fmla="*/ 8248 w 10000"/>
                <a:gd name="connsiteY304" fmla="*/ 3926 h 10000"/>
                <a:gd name="connsiteX305" fmla="*/ 8266 w 10000"/>
                <a:gd name="connsiteY305" fmla="*/ 3886 h 10000"/>
                <a:gd name="connsiteX306" fmla="*/ 8266 w 10000"/>
                <a:gd name="connsiteY306" fmla="*/ 3841 h 10000"/>
                <a:gd name="connsiteX307" fmla="*/ 8248 w 10000"/>
                <a:gd name="connsiteY307" fmla="*/ 3780 h 10000"/>
                <a:gd name="connsiteX308" fmla="*/ 8211 w 10000"/>
                <a:gd name="connsiteY308" fmla="*/ 3732 h 10000"/>
                <a:gd name="connsiteX309" fmla="*/ 8172 w 10000"/>
                <a:gd name="connsiteY309" fmla="*/ 3670 h 10000"/>
                <a:gd name="connsiteX310" fmla="*/ 8111 w 10000"/>
                <a:gd name="connsiteY310" fmla="*/ 3604 h 10000"/>
                <a:gd name="connsiteX311" fmla="*/ 8056 w 10000"/>
                <a:gd name="connsiteY311" fmla="*/ 3542 h 10000"/>
                <a:gd name="connsiteX312" fmla="*/ 8001 w 10000"/>
                <a:gd name="connsiteY312" fmla="*/ 3487 h 10000"/>
                <a:gd name="connsiteX313" fmla="*/ 7956 w 10000"/>
                <a:gd name="connsiteY313" fmla="*/ 3443 h 10000"/>
                <a:gd name="connsiteX314" fmla="*/ 7846 w 10000"/>
                <a:gd name="connsiteY314" fmla="*/ 3353 h 10000"/>
                <a:gd name="connsiteX315" fmla="*/ 7733 w 10000"/>
                <a:gd name="connsiteY315" fmla="*/ 3311 h 10000"/>
                <a:gd name="connsiteX316" fmla="*/ 7690 w 10000"/>
                <a:gd name="connsiteY316" fmla="*/ 3290 h 10000"/>
                <a:gd name="connsiteX317" fmla="*/ 7648 w 10000"/>
                <a:gd name="connsiteY317" fmla="*/ 3263 h 10000"/>
                <a:gd name="connsiteX318" fmla="*/ 7611 w 10000"/>
                <a:gd name="connsiteY318" fmla="*/ 3250 h 10000"/>
                <a:gd name="connsiteX319" fmla="*/ 7572 w 10000"/>
                <a:gd name="connsiteY319" fmla="*/ 3243 h 10000"/>
                <a:gd name="connsiteX320" fmla="*/ 7523 w 10000"/>
                <a:gd name="connsiteY320" fmla="*/ 3263 h 10000"/>
                <a:gd name="connsiteX321" fmla="*/ 7474 w 10000"/>
                <a:gd name="connsiteY321" fmla="*/ 3318 h 10000"/>
                <a:gd name="connsiteX322" fmla="*/ 7431 w 10000"/>
                <a:gd name="connsiteY322" fmla="*/ 3382 h 10000"/>
                <a:gd name="connsiteX323" fmla="*/ 7392 w 10000"/>
                <a:gd name="connsiteY323" fmla="*/ 3436 h 10000"/>
                <a:gd name="connsiteX324" fmla="*/ 7337 w 10000"/>
                <a:gd name="connsiteY324" fmla="*/ 3473 h 10000"/>
                <a:gd name="connsiteX325" fmla="*/ 7294 w 10000"/>
                <a:gd name="connsiteY325" fmla="*/ 3480 h 10000"/>
                <a:gd name="connsiteX326" fmla="*/ 7239 w 10000"/>
                <a:gd name="connsiteY326" fmla="*/ 3467 h 10000"/>
                <a:gd name="connsiteX327" fmla="*/ 7182 w 10000"/>
                <a:gd name="connsiteY327" fmla="*/ 3450 h 10000"/>
                <a:gd name="connsiteX328" fmla="*/ 7121 w 10000"/>
                <a:gd name="connsiteY328" fmla="*/ 3422 h 10000"/>
                <a:gd name="connsiteX329" fmla="*/ 7060 w 10000"/>
                <a:gd name="connsiteY329" fmla="*/ 3409 h 10000"/>
                <a:gd name="connsiteX330" fmla="*/ 7020 w 10000"/>
                <a:gd name="connsiteY330" fmla="*/ 3416 h 10000"/>
                <a:gd name="connsiteX331" fmla="*/ 6984 w 10000"/>
                <a:gd name="connsiteY331" fmla="*/ 3443 h 10000"/>
                <a:gd name="connsiteX332" fmla="*/ 6953 w 10000"/>
                <a:gd name="connsiteY332" fmla="*/ 3480 h 10000"/>
                <a:gd name="connsiteX333" fmla="*/ 6923 w 10000"/>
                <a:gd name="connsiteY333" fmla="*/ 3529 h 10000"/>
                <a:gd name="connsiteX334" fmla="*/ 6886 w 10000"/>
                <a:gd name="connsiteY334" fmla="*/ 3569 h 10000"/>
                <a:gd name="connsiteX335" fmla="*/ 6849 w 10000"/>
                <a:gd name="connsiteY335" fmla="*/ 3597 h 10000"/>
                <a:gd name="connsiteX336" fmla="*/ 6810 w 10000"/>
                <a:gd name="connsiteY336" fmla="*/ 3597 h 10000"/>
                <a:gd name="connsiteX337" fmla="*/ 6737 w 10000"/>
                <a:gd name="connsiteY337" fmla="*/ 3556 h 10000"/>
                <a:gd name="connsiteX338" fmla="*/ 6670 w 10000"/>
                <a:gd name="connsiteY338" fmla="*/ 3508 h 10000"/>
                <a:gd name="connsiteX339" fmla="*/ 6624 w 10000"/>
                <a:gd name="connsiteY339" fmla="*/ 3450 h 10000"/>
                <a:gd name="connsiteX340" fmla="*/ 6606 w 10000"/>
                <a:gd name="connsiteY340" fmla="*/ 3382 h 10000"/>
                <a:gd name="connsiteX341" fmla="*/ 6612 w 10000"/>
                <a:gd name="connsiteY341" fmla="*/ 3331 h 10000"/>
                <a:gd name="connsiteX342" fmla="*/ 6636 w 10000"/>
                <a:gd name="connsiteY342" fmla="*/ 3304 h 10000"/>
                <a:gd name="connsiteX343" fmla="*/ 6658 w 10000"/>
                <a:gd name="connsiteY343" fmla="*/ 3270 h 10000"/>
                <a:gd name="connsiteX344" fmla="*/ 6682 w 10000"/>
                <a:gd name="connsiteY344" fmla="*/ 3235 h 10000"/>
                <a:gd name="connsiteX345" fmla="*/ 6694 w 10000"/>
                <a:gd name="connsiteY345" fmla="*/ 3178 h 10000"/>
                <a:gd name="connsiteX346" fmla="*/ 6700 w 10000"/>
                <a:gd name="connsiteY346" fmla="*/ 3075 h 10000"/>
                <a:gd name="connsiteX347" fmla="*/ 6706 w 10000"/>
                <a:gd name="connsiteY347" fmla="*/ 2961 h 10000"/>
                <a:gd name="connsiteX348" fmla="*/ 6725 w 10000"/>
                <a:gd name="connsiteY348" fmla="*/ 2843 h 10000"/>
                <a:gd name="connsiteX349" fmla="*/ 6755 w 10000"/>
                <a:gd name="connsiteY349" fmla="*/ 2744 h 10000"/>
                <a:gd name="connsiteX350" fmla="*/ 6792 w 10000"/>
                <a:gd name="connsiteY350" fmla="*/ 2649 h 10000"/>
                <a:gd name="connsiteX351" fmla="*/ 6822 w 10000"/>
                <a:gd name="connsiteY351" fmla="*/ 2548 h 10000"/>
                <a:gd name="connsiteX352" fmla="*/ 6849 w 10000"/>
                <a:gd name="connsiteY352" fmla="*/ 2451 h 10000"/>
                <a:gd name="connsiteX353" fmla="*/ 6868 w 10000"/>
                <a:gd name="connsiteY353" fmla="*/ 2385 h 10000"/>
                <a:gd name="connsiteX354" fmla="*/ 6892 w 10000"/>
                <a:gd name="connsiteY354" fmla="*/ 2337 h 10000"/>
                <a:gd name="connsiteX355" fmla="*/ 6935 w 10000"/>
                <a:gd name="connsiteY355" fmla="*/ 2309 h 10000"/>
                <a:gd name="connsiteX356" fmla="*/ 6996 w 10000"/>
                <a:gd name="connsiteY356" fmla="*/ 2303 h 10000"/>
                <a:gd name="connsiteX357" fmla="*/ 7060 w 10000"/>
                <a:gd name="connsiteY357" fmla="*/ 2309 h 10000"/>
                <a:gd name="connsiteX358" fmla="*/ 7102 w 10000"/>
                <a:gd name="connsiteY358" fmla="*/ 2330 h 10000"/>
                <a:gd name="connsiteX359" fmla="*/ 7157 w 10000"/>
                <a:gd name="connsiteY359" fmla="*/ 2351 h 10000"/>
                <a:gd name="connsiteX360" fmla="*/ 7206 w 10000"/>
                <a:gd name="connsiteY360" fmla="*/ 2378 h 10000"/>
                <a:gd name="connsiteX361" fmla="*/ 7252 w 10000"/>
                <a:gd name="connsiteY361" fmla="*/ 2388 h 10000"/>
                <a:gd name="connsiteX362" fmla="*/ 7294 w 10000"/>
                <a:gd name="connsiteY362" fmla="*/ 2388 h 10000"/>
                <a:gd name="connsiteX363" fmla="*/ 7331 w 10000"/>
                <a:gd name="connsiteY363" fmla="*/ 2365 h 10000"/>
                <a:gd name="connsiteX364" fmla="*/ 7386 w 10000"/>
                <a:gd name="connsiteY364" fmla="*/ 2275 h 10000"/>
                <a:gd name="connsiteX365" fmla="*/ 7444 w 10000"/>
                <a:gd name="connsiteY365" fmla="*/ 2179 h 10000"/>
                <a:gd name="connsiteX366" fmla="*/ 7505 w 10000"/>
                <a:gd name="connsiteY366" fmla="*/ 2094 h 10000"/>
                <a:gd name="connsiteX367" fmla="*/ 7547 w 10000"/>
                <a:gd name="connsiteY367" fmla="*/ 2058 h 10000"/>
                <a:gd name="connsiteX368" fmla="*/ 7596 w 10000"/>
                <a:gd name="connsiteY368" fmla="*/ 2044 h 10000"/>
                <a:gd name="connsiteX369" fmla="*/ 7636 w 10000"/>
                <a:gd name="connsiteY369" fmla="*/ 2037 h 10000"/>
                <a:gd name="connsiteX370" fmla="*/ 7684 w 10000"/>
                <a:gd name="connsiteY370" fmla="*/ 2024 h 10000"/>
                <a:gd name="connsiteX371" fmla="*/ 7721 w 10000"/>
                <a:gd name="connsiteY371" fmla="*/ 1997 h 10000"/>
                <a:gd name="connsiteX372" fmla="*/ 7739 w 10000"/>
                <a:gd name="connsiteY372" fmla="*/ 1959 h 10000"/>
                <a:gd name="connsiteX373" fmla="*/ 7745 w 10000"/>
                <a:gd name="connsiteY373" fmla="*/ 1904 h 10000"/>
                <a:gd name="connsiteX374" fmla="*/ 7733 w 10000"/>
                <a:gd name="connsiteY374" fmla="*/ 1842 h 10000"/>
                <a:gd name="connsiteX375" fmla="*/ 7721 w 10000"/>
                <a:gd name="connsiteY375" fmla="*/ 1787 h 10000"/>
                <a:gd name="connsiteX376" fmla="*/ 7709 w 10000"/>
                <a:gd name="connsiteY376" fmla="*/ 1743 h 10000"/>
                <a:gd name="connsiteX377" fmla="*/ 7715 w 10000"/>
                <a:gd name="connsiteY377" fmla="*/ 1694 h 10000"/>
                <a:gd name="connsiteX378" fmla="*/ 7727 w 10000"/>
                <a:gd name="connsiteY378" fmla="*/ 1639 h 10000"/>
                <a:gd name="connsiteX379" fmla="*/ 7745 w 10000"/>
                <a:gd name="connsiteY379" fmla="*/ 1570 h 10000"/>
                <a:gd name="connsiteX380" fmla="*/ 7770 w 10000"/>
                <a:gd name="connsiteY380" fmla="*/ 1497 h 10000"/>
                <a:gd name="connsiteX381" fmla="*/ 7788 w 10000"/>
                <a:gd name="connsiteY381" fmla="*/ 1436 h 10000"/>
                <a:gd name="connsiteX382" fmla="*/ 7803 w 10000"/>
                <a:gd name="connsiteY382" fmla="*/ 1381 h 10000"/>
                <a:gd name="connsiteX383" fmla="*/ 7711 w 10000"/>
                <a:gd name="connsiteY383" fmla="*/ 2807 h 10000"/>
                <a:gd name="connsiteX384" fmla="*/ 7889 w 10000"/>
                <a:gd name="connsiteY384" fmla="*/ 3102 h 10000"/>
                <a:gd name="connsiteX385" fmla="*/ 8407 w 10000"/>
                <a:gd name="connsiteY385" fmla="*/ 3522 h 10000"/>
                <a:gd name="connsiteX386" fmla="*/ 7931 w 10000"/>
                <a:gd name="connsiteY386" fmla="*/ 2998 h 10000"/>
                <a:gd name="connsiteX387" fmla="*/ 8217 w 10000"/>
                <a:gd name="connsiteY387" fmla="*/ 4021 h 10000"/>
                <a:gd name="connsiteX388" fmla="*/ 7962 w 10000"/>
                <a:gd name="connsiteY388" fmla="*/ 3589 h 10000"/>
                <a:gd name="connsiteX389" fmla="*/ 8096 w 10000"/>
                <a:gd name="connsiteY389" fmla="*/ 3878 h 10000"/>
                <a:gd name="connsiteX390" fmla="*/ 7914 w 10000"/>
                <a:gd name="connsiteY390" fmla="*/ 3643 h 10000"/>
                <a:gd name="connsiteX391" fmla="*/ 7288 w 10000"/>
                <a:gd name="connsiteY391" fmla="*/ 3976 h 10000"/>
                <a:gd name="connsiteX392" fmla="*/ 8185 w 10000"/>
                <a:gd name="connsiteY392" fmla="*/ 3394 h 10000"/>
                <a:gd name="connsiteX393" fmla="*/ 8026 w 10000"/>
                <a:gd name="connsiteY393" fmla="*/ 2947 h 10000"/>
                <a:gd name="connsiteX394" fmla="*/ 8136 w 10000"/>
                <a:gd name="connsiteY394" fmla="*/ 3359 h 10000"/>
                <a:gd name="connsiteX395" fmla="*/ 8185 w 10000"/>
                <a:gd name="connsiteY395" fmla="*/ 3416 h 10000"/>
                <a:gd name="connsiteX396" fmla="*/ 8130 w 10000"/>
                <a:gd name="connsiteY396" fmla="*/ 3400 h 10000"/>
                <a:gd name="connsiteX397" fmla="*/ 8062 w 10000"/>
                <a:gd name="connsiteY397" fmla="*/ 3194 h 10000"/>
                <a:gd name="connsiteX398" fmla="*/ 8593 w 10000"/>
                <a:gd name="connsiteY398" fmla="*/ 2882 h 10000"/>
                <a:gd name="connsiteX399" fmla="*/ 7968 w 10000"/>
                <a:gd name="connsiteY399" fmla="*/ 3462 h 10000"/>
                <a:gd name="connsiteX400" fmla="*/ 8156 w 10000"/>
                <a:gd name="connsiteY400" fmla="*/ 3865 h 10000"/>
                <a:gd name="connsiteX401" fmla="*/ 8230 w 10000"/>
                <a:gd name="connsiteY401" fmla="*/ 3351 h 10000"/>
                <a:gd name="connsiteX402" fmla="*/ 7699 w 10000"/>
                <a:gd name="connsiteY402" fmla="*/ 3761 h 10000"/>
                <a:gd name="connsiteX403" fmla="*/ 7876 w 10000"/>
                <a:gd name="connsiteY403" fmla="*/ 3438 h 10000"/>
                <a:gd name="connsiteX404" fmla="*/ 7953 w 10000"/>
                <a:gd name="connsiteY404" fmla="*/ 3101 h 10000"/>
                <a:gd name="connsiteX405" fmla="*/ 8038 w 10000"/>
                <a:gd name="connsiteY405" fmla="*/ 3469 h 10000"/>
                <a:gd name="connsiteX406" fmla="*/ 7702 w 10000"/>
                <a:gd name="connsiteY406" fmla="*/ 3295 h 10000"/>
                <a:gd name="connsiteX407" fmla="*/ 7874 w 10000"/>
                <a:gd name="connsiteY407" fmla="*/ 2793 h 10000"/>
                <a:gd name="connsiteX408" fmla="*/ 8374 w 10000"/>
                <a:gd name="connsiteY408" fmla="*/ 3558 h 10000"/>
                <a:gd name="connsiteX409" fmla="*/ 8105 w 10000"/>
                <a:gd name="connsiteY409" fmla="*/ 3355 h 10000"/>
                <a:gd name="connsiteX0" fmla="*/ 7776 w 10000"/>
                <a:gd name="connsiteY0" fmla="*/ 251 h 10000"/>
                <a:gd name="connsiteX1" fmla="*/ 7782 w 10000"/>
                <a:gd name="connsiteY1" fmla="*/ 238 h 10000"/>
                <a:gd name="connsiteX2" fmla="*/ 7797 w 10000"/>
                <a:gd name="connsiteY2" fmla="*/ 204 h 10000"/>
                <a:gd name="connsiteX3" fmla="*/ 7828 w 10000"/>
                <a:gd name="connsiteY3" fmla="*/ 156 h 10000"/>
                <a:gd name="connsiteX4" fmla="*/ 7858 w 10000"/>
                <a:gd name="connsiteY4" fmla="*/ 107 h 10000"/>
                <a:gd name="connsiteX5" fmla="*/ 7888 w 10000"/>
                <a:gd name="connsiteY5" fmla="*/ 44 h 10000"/>
                <a:gd name="connsiteX6" fmla="*/ 7925 w 10000"/>
                <a:gd name="connsiteY6" fmla="*/ 0 h 10000"/>
                <a:gd name="connsiteX7" fmla="*/ 7894 w 10000"/>
                <a:gd name="connsiteY7" fmla="*/ 3784 h 10000"/>
                <a:gd name="connsiteX8" fmla="*/ 7809 w 10000"/>
                <a:gd name="connsiteY8" fmla="*/ 2964 h 10000"/>
                <a:gd name="connsiteX9" fmla="*/ 8336 w 10000"/>
                <a:gd name="connsiteY9" fmla="*/ 3530 h 10000"/>
                <a:gd name="connsiteX10" fmla="*/ 7172 w 10000"/>
                <a:gd name="connsiteY10" fmla="*/ 2848 h 10000"/>
                <a:gd name="connsiteX11" fmla="*/ 8318 w 10000"/>
                <a:gd name="connsiteY11" fmla="*/ 3892 h 10000"/>
                <a:gd name="connsiteX12" fmla="*/ 8409 w 10000"/>
                <a:gd name="connsiteY12" fmla="*/ 3488 h 10000"/>
                <a:gd name="connsiteX13" fmla="*/ 8264 w 10000"/>
                <a:gd name="connsiteY13" fmla="*/ 3158 h 10000"/>
                <a:gd name="connsiteX14" fmla="*/ 8930 w 10000"/>
                <a:gd name="connsiteY14" fmla="*/ 3398 h 10000"/>
                <a:gd name="connsiteX15" fmla="*/ 8610 w 10000"/>
                <a:gd name="connsiteY15" fmla="*/ 3057 h 10000"/>
                <a:gd name="connsiteX16" fmla="*/ 9068 w 10000"/>
                <a:gd name="connsiteY16" fmla="*/ 3812 h 10000"/>
                <a:gd name="connsiteX17" fmla="*/ 8403 w 10000"/>
                <a:gd name="connsiteY17" fmla="*/ 3524 h 10000"/>
                <a:gd name="connsiteX18" fmla="*/ 8971 w 10000"/>
                <a:gd name="connsiteY18" fmla="*/ 3185 h 10000"/>
                <a:gd name="connsiteX19" fmla="*/ 8900 w 10000"/>
                <a:gd name="connsiteY19" fmla="*/ 2864 h 10000"/>
                <a:gd name="connsiteX20" fmla="*/ 8803 w 10000"/>
                <a:gd name="connsiteY20" fmla="*/ 3227 h 10000"/>
                <a:gd name="connsiteX21" fmla="*/ 8830 w 10000"/>
                <a:gd name="connsiteY21" fmla="*/ 2991 h 10000"/>
                <a:gd name="connsiteX22" fmla="*/ 9214 w 10000"/>
                <a:gd name="connsiteY22" fmla="*/ 3540 h 10000"/>
                <a:gd name="connsiteX23" fmla="*/ 9254 w 10000"/>
                <a:gd name="connsiteY23" fmla="*/ 2219 h 10000"/>
                <a:gd name="connsiteX24" fmla="*/ 9418 w 10000"/>
                <a:gd name="connsiteY24" fmla="*/ 2363 h 10000"/>
                <a:gd name="connsiteX25" fmla="*/ 8903 w 10000"/>
                <a:gd name="connsiteY25" fmla="*/ 2616 h 10000"/>
                <a:gd name="connsiteX26" fmla="*/ 9298 w 10000"/>
                <a:gd name="connsiteY26" fmla="*/ 2558 h 10000"/>
                <a:gd name="connsiteX27" fmla="*/ 9241 w 10000"/>
                <a:gd name="connsiteY27" fmla="*/ 2439 h 10000"/>
                <a:gd name="connsiteX28" fmla="*/ 9753 w 10000"/>
                <a:gd name="connsiteY28" fmla="*/ 1577 h 10000"/>
                <a:gd name="connsiteX29" fmla="*/ 9845 w 10000"/>
                <a:gd name="connsiteY29" fmla="*/ 1976 h 10000"/>
                <a:gd name="connsiteX30" fmla="*/ 9747 w 10000"/>
                <a:gd name="connsiteY30" fmla="*/ 2031 h 10000"/>
                <a:gd name="connsiteX31" fmla="*/ 9723 w 10000"/>
                <a:gd name="connsiteY31" fmla="*/ 2269 h 10000"/>
                <a:gd name="connsiteX32" fmla="*/ 9567 w 10000"/>
                <a:gd name="connsiteY32" fmla="*/ 2457 h 10000"/>
                <a:gd name="connsiteX33" fmla="*/ 9400 w 10000"/>
                <a:gd name="connsiteY33" fmla="*/ 2837 h 10000"/>
                <a:gd name="connsiteX34" fmla="*/ 9147 w 10000"/>
                <a:gd name="connsiteY34" fmla="*/ 3149 h 10000"/>
                <a:gd name="connsiteX35" fmla="*/ 9101 w 10000"/>
                <a:gd name="connsiteY35" fmla="*/ 3311 h 10000"/>
                <a:gd name="connsiteX36" fmla="*/ 9269 w 10000"/>
                <a:gd name="connsiteY36" fmla="*/ 3515 h 10000"/>
                <a:gd name="connsiteX37" fmla="*/ 9394 w 10000"/>
                <a:gd name="connsiteY37" fmla="*/ 3711 h 10000"/>
                <a:gd name="connsiteX38" fmla="*/ 9357 w 10000"/>
                <a:gd name="connsiteY38" fmla="*/ 3989 h 10000"/>
                <a:gd name="connsiteX39" fmla="*/ 9381 w 10000"/>
                <a:gd name="connsiteY39" fmla="*/ 4215 h 10000"/>
                <a:gd name="connsiteX40" fmla="*/ 9232 w 10000"/>
                <a:gd name="connsiteY40" fmla="*/ 4138 h 10000"/>
                <a:gd name="connsiteX41" fmla="*/ 9183 w 10000"/>
                <a:gd name="connsiteY41" fmla="*/ 4208 h 10000"/>
                <a:gd name="connsiteX42" fmla="*/ 9052 w 10000"/>
                <a:gd name="connsiteY42" fmla="*/ 4160 h 10000"/>
                <a:gd name="connsiteX43" fmla="*/ 8979 w 10000"/>
                <a:gd name="connsiteY43" fmla="*/ 4347 h 10000"/>
                <a:gd name="connsiteX44" fmla="*/ 9107 w 10000"/>
                <a:gd name="connsiteY44" fmla="*/ 4374 h 10000"/>
                <a:gd name="connsiteX45" fmla="*/ 9232 w 10000"/>
                <a:gd name="connsiteY45" fmla="*/ 4565 h 10000"/>
                <a:gd name="connsiteX46" fmla="*/ 9214 w 10000"/>
                <a:gd name="connsiteY46" fmla="*/ 4851 h 10000"/>
                <a:gd name="connsiteX47" fmla="*/ 9321 w 10000"/>
                <a:gd name="connsiteY47" fmla="*/ 5020 h 10000"/>
                <a:gd name="connsiteX48" fmla="*/ 9327 w 10000"/>
                <a:gd name="connsiteY48" fmla="*/ 5122 h 10000"/>
                <a:gd name="connsiteX49" fmla="*/ 9418 w 10000"/>
                <a:gd name="connsiteY49" fmla="*/ 5143 h 10000"/>
                <a:gd name="connsiteX50" fmla="*/ 9659 w 10000"/>
                <a:gd name="connsiteY50" fmla="*/ 4932 h 10000"/>
                <a:gd name="connsiteX51" fmla="*/ 9778 w 10000"/>
                <a:gd name="connsiteY51" fmla="*/ 5160 h 10000"/>
                <a:gd name="connsiteX52" fmla="*/ 9884 w 10000"/>
                <a:gd name="connsiteY52" fmla="*/ 5389 h 10000"/>
                <a:gd name="connsiteX53" fmla="*/ 10000 w 10000"/>
                <a:gd name="connsiteY53" fmla="*/ 5466 h 10000"/>
                <a:gd name="connsiteX54" fmla="*/ 10000 w 10000"/>
                <a:gd name="connsiteY54" fmla="*/ 5629 h 10000"/>
                <a:gd name="connsiteX55" fmla="*/ 9869 w 10000"/>
                <a:gd name="connsiteY55" fmla="*/ 5804 h 10000"/>
                <a:gd name="connsiteX56" fmla="*/ 9717 w 10000"/>
                <a:gd name="connsiteY56" fmla="*/ 5970 h 10000"/>
                <a:gd name="connsiteX57" fmla="*/ 9561 w 10000"/>
                <a:gd name="connsiteY57" fmla="*/ 5936 h 10000"/>
                <a:gd name="connsiteX58" fmla="*/ 9549 w 10000"/>
                <a:gd name="connsiteY58" fmla="*/ 6063 h 10000"/>
                <a:gd name="connsiteX59" fmla="*/ 9449 w 10000"/>
                <a:gd name="connsiteY59" fmla="*/ 6117 h 10000"/>
                <a:gd name="connsiteX60" fmla="*/ 9238 w 10000"/>
                <a:gd name="connsiteY60" fmla="*/ 6185 h 10000"/>
                <a:gd name="connsiteX61" fmla="*/ 9083 w 10000"/>
                <a:gd name="connsiteY61" fmla="*/ 6388 h 10000"/>
                <a:gd name="connsiteX62" fmla="*/ 8921 w 10000"/>
                <a:gd name="connsiteY62" fmla="*/ 6537 h 10000"/>
                <a:gd name="connsiteX63" fmla="*/ 8787 w 10000"/>
                <a:gd name="connsiteY63" fmla="*/ 6781 h 10000"/>
                <a:gd name="connsiteX64" fmla="*/ 8650 w 10000"/>
                <a:gd name="connsiteY64" fmla="*/ 6558 h 10000"/>
                <a:gd name="connsiteX65" fmla="*/ 8525 w 10000"/>
                <a:gd name="connsiteY65" fmla="*/ 6455 h 10000"/>
                <a:gd name="connsiteX66" fmla="*/ 8434 w 10000"/>
                <a:gd name="connsiteY66" fmla="*/ 6551 h 10000"/>
                <a:gd name="connsiteX67" fmla="*/ 8495 w 10000"/>
                <a:gd name="connsiteY67" fmla="*/ 6627 h 10000"/>
                <a:gd name="connsiteX68" fmla="*/ 8495 w 10000"/>
                <a:gd name="connsiteY68" fmla="*/ 6850 h 10000"/>
                <a:gd name="connsiteX69" fmla="*/ 8565 w 10000"/>
                <a:gd name="connsiteY69" fmla="*/ 7039 h 10000"/>
                <a:gd name="connsiteX70" fmla="*/ 8464 w 10000"/>
                <a:gd name="connsiteY70" fmla="*/ 7221 h 10000"/>
                <a:gd name="connsiteX71" fmla="*/ 8440 w 10000"/>
                <a:gd name="connsiteY71" fmla="*/ 7146 h 10000"/>
                <a:gd name="connsiteX72" fmla="*/ 8236 w 10000"/>
                <a:gd name="connsiteY72" fmla="*/ 7139 h 10000"/>
                <a:gd name="connsiteX73" fmla="*/ 8093 w 10000"/>
                <a:gd name="connsiteY73" fmla="*/ 6991 h 10000"/>
                <a:gd name="connsiteX74" fmla="*/ 8044 w 10000"/>
                <a:gd name="connsiteY74" fmla="*/ 6781 h 10000"/>
                <a:gd name="connsiteX75" fmla="*/ 7943 w 10000"/>
                <a:gd name="connsiteY75" fmla="*/ 6641 h 10000"/>
                <a:gd name="connsiteX76" fmla="*/ 7864 w 10000"/>
                <a:gd name="connsiteY76" fmla="*/ 6482 h 10000"/>
                <a:gd name="connsiteX77" fmla="*/ 7788 w 10000"/>
                <a:gd name="connsiteY77" fmla="*/ 6435 h 10000"/>
                <a:gd name="connsiteX78" fmla="*/ 7727 w 10000"/>
                <a:gd name="connsiteY78" fmla="*/ 6537 h 10000"/>
                <a:gd name="connsiteX79" fmla="*/ 7636 w 10000"/>
                <a:gd name="connsiteY79" fmla="*/ 6544 h 10000"/>
                <a:gd name="connsiteX80" fmla="*/ 7523 w 10000"/>
                <a:gd name="connsiteY80" fmla="*/ 6627 h 10000"/>
                <a:gd name="connsiteX81" fmla="*/ 7553 w 10000"/>
                <a:gd name="connsiteY81" fmla="*/ 6860 h 10000"/>
                <a:gd name="connsiteX82" fmla="*/ 7438 w 10000"/>
                <a:gd name="connsiteY82" fmla="*/ 6909 h 10000"/>
                <a:gd name="connsiteX83" fmla="*/ 7355 w 10000"/>
                <a:gd name="connsiteY83" fmla="*/ 6875 h 10000"/>
                <a:gd name="connsiteX84" fmla="*/ 7270 w 10000"/>
                <a:gd name="connsiteY84" fmla="*/ 6998 h 10000"/>
                <a:gd name="connsiteX85" fmla="*/ 7151 w 10000"/>
                <a:gd name="connsiteY85" fmla="*/ 6991 h 10000"/>
                <a:gd name="connsiteX86" fmla="*/ 6996 w 10000"/>
                <a:gd name="connsiteY86" fmla="*/ 7180 h 10000"/>
                <a:gd name="connsiteX87" fmla="*/ 6849 w 10000"/>
                <a:gd name="connsiteY87" fmla="*/ 7193 h 10000"/>
                <a:gd name="connsiteX88" fmla="*/ 6798 w 10000"/>
                <a:gd name="connsiteY88" fmla="*/ 6929 h 10000"/>
                <a:gd name="connsiteX89" fmla="*/ 6651 w 10000"/>
                <a:gd name="connsiteY89" fmla="*/ 6916 h 10000"/>
                <a:gd name="connsiteX90" fmla="*/ 6575 w 10000"/>
                <a:gd name="connsiteY90" fmla="*/ 7060 h 10000"/>
                <a:gd name="connsiteX91" fmla="*/ 6557 w 10000"/>
                <a:gd name="connsiteY91" fmla="*/ 7227 h 10000"/>
                <a:gd name="connsiteX92" fmla="*/ 6459 w 10000"/>
                <a:gd name="connsiteY92" fmla="*/ 7364 h 10000"/>
                <a:gd name="connsiteX93" fmla="*/ 6496 w 10000"/>
                <a:gd name="connsiteY93" fmla="*/ 7506 h 10000"/>
                <a:gd name="connsiteX94" fmla="*/ 6450 w 10000"/>
                <a:gd name="connsiteY94" fmla="*/ 7587 h 10000"/>
                <a:gd name="connsiteX95" fmla="*/ 6658 w 10000"/>
                <a:gd name="connsiteY95" fmla="*/ 7888 h 10000"/>
                <a:gd name="connsiteX96" fmla="*/ 6322 w 10000"/>
                <a:gd name="connsiteY96" fmla="*/ 8034 h 10000"/>
                <a:gd name="connsiteX97" fmla="*/ 6137 w 10000"/>
                <a:gd name="connsiteY97" fmla="*/ 8034 h 10000"/>
                <a:gd name="connsiteX98" fmla="*/ 5874 w 10000"/>
                <a:gd name="connsiteY98" fmla="*/ 8142 h 10000"/>
                <a:gd name="connsiteX99" fmla="*/ 5728 w 10000"/>
                <a:gd name="connsiteY99" fmla="*/ 8550 h 10000"/>
                <a:gd name="connsiteX100" fmla="*/ 5491 w 10000"/>
                <a:gd name="connsiteY100" fmla="*/ 8650 h 10000"/>
                <a:gd name="connsiteX101" fmla="*/ 5381 w 10000"/>
                <a:gd name="connsiteY101" fmla="*/ 8595 h 10000"/>
                <a:gd name="connsiteX102" fmla="*/ 5274 w 10000"/>
                <a:gd name="connsiteY102" fmla="*/ 8799 h 10000"/>
                <a:gd name="connsiteX103" fmla="*/ 5101 w 10000"/>
                <a:gd name="connsiteY103" fmla="*/ 8732 h 10000"/>
                <a:gd name="connsiteX104" fmla="*/ 4939 w 10000"/>
                <a:gd name="connsiteY104" fmla="*/ 8936 h 10000"/>
                <a:gd name="connsiteX105" fmla="*/ 4878 w 10000"/>
                <a:gd name="connsiteY105" fmla="*/ 9212 h 10000"/>
                <a:gd name="connsiteX106" fmla="*/ 4576 w 10000"/>
                <a:gd name="connsiteY106" fmla="*/ 9673 h 10000"/>
                <a:gd name="connsiteX107" fmla="*/ 4445 w 10000"/>
                <a:gd name="connsiteY107" fmla="*/ 9797 h 10000"/>
                <a:gd name="connsiteX108" fmla="*/ 4357 w 10000"/>
                <a:gd name="connsiteY108" fmla="*/ 9701 h 10000"/>
                <a:gd name="connsiteX109" fmla="*/ 4080 w 10000"/>
                <a:gd name="connsiteY109" fmla="*/ 9755 h 10000"/>
                <a:gd name="connsiteX110" fmla="*/ 3955 w 10000"/>
                <a:gd name="connsiteY110" fmla="*/ 9573 h 10000"/>
                <a:gd name="connsiteX111" fmla="*/ 3775 w 10000"/>
                <a:gd name="connsiteY111" fmla="*/ 9566 h 10000"/>
                <a:gd name="connsiteX112" fmla="*/ 3641 w 10000"/>
                <a:gd name="connsiteY112" fmla="*/ 9429 h 10000"/>
                <a:gd name="connsiteX113" fmla="*/ 3757 w 10000"/>
                <a:gd name="connsiteY113" fmla="*/ 9175 h 10000"/>
                <a:gd name="connsiteX114" fmla="*/ 3803 w 10000"/>
                <a:gd name="connsiteY114" fmla="*/ 9008 h 10000"/>
                <a:gd name="connsiteX115" fmla="*/ 3702 w 10000"/>
                <a:gd name="connsiteY115" fmla="*/ 8847 h 10000"/>
                <a:gd name="connsiteX116" fmla="*/ 3504 w 10000"/>
                <a:gd name="connsiteY116" fmla="*/ 8909 h 10000"/>
                <a:gd name="connsiteX117" fmla="*/ 3397 w 10000"/>
                <a:gd name="connsiteY117" fmla="*/ 9181 h 10000"/>
                <a:gd name="connsiteX118" fmla="*/ 3355 w 10000"/>
                <a:gd name="connsiteY118" fmla="*/ 9652 h 10000"/>
                <a:gd name="connsiteX119" fmla="*/ 3205 w 10000"/>
                <a:gd name="connsiteY119" fmla="*/ 9843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90 h 10000"/>
                <a:gd name="connsiteX123" fmla="*/ 2489 w 10000"/>
                <a:gd name="connsiteY123" fmla="*/ 9477 h 10000"/>
                <a:gd name="connsiteX124" fmla="*/ 2663 w 10000"/>
                <a:gd name="connsiteY124" fmla="*/ 9370 h 10000"/>
                <a:gd name="connsiteX125" fmla="*/ 2663 w 10000"/>
                <a:gd name="connsiteY125" fmla="*/ 9001 h 10000"/>
                <a:gd name="connsiteX126" fmla="*/ 2526 w 10000"/>
                <a:gd name="connsiteY126" fmla="*/ 8868 h 10000"/>
                <a:gd name="connsiteX127" fmla="*/ 2297 w 10000"/>
                <a:gd name="connsiteY127" fmla="*/ 8874 h 10000"/>
                <a:gd name="connsiteX128" fmla="*/ 2005 w 10000"/>
                <a:gd name="connsiteY128" fmla="*/ 9198 h 10000"/>
                <a:gd name="connsiteX129" fmla="*/ 1597 w 10000"/>
                <a:gd name="connsiteY129" fmla="*/ 9198 h 10000"/>
                <a:gd name="connsiteX130" fmla="*/ 1344 w 10000"/>
                <a:gd name="connsiteY130" fmla="*/ 9049 h 10000"/>
                <a:gd name="connsiteX131" fmla="*/ 1356 w 10000"/>
                <a:gd name="connsiteY131" fmla="*/ 8840 h 10000"/>
                <a:gd name="connsiteX132" fmla="*/ 1152 w 10000"/>
                <a:gd name="connsiteY132" fmla="*/ 8826 h 10000"/>
                <a:gd name="connsiteX133" fmla="*/ 920 w 10000"/>
                <a:gd name="connsiteY133" fmla="*/ 8595 h 10000"/>
                <a:gd name="connsiteX134" fmla="*/ 1069 w 10000"/>
                <a:gd name="connsiteY134" fmla="*/ 8358 h 10000"/>
                <a:gd name="connsiteX135" fmla="*/ 1207 w 10000"/>
                <a:gd name="connsiteY135" fmla="*/ 8313 h 10000"/>
                <a:gd name="connsiteX136" fmla="*/ 1146 w 10000"/>
                <a:gd name="connsiteY136" fmla="*/ 8084 h 10000"/>
                <a:gd name="connsiteX137" fmla="*/ 902 w 10000"/>
                <a:gd name="connsiteY137" fmla="*/ 7986 h 10000"/>
                <a:gd name="connsiteX138" fmla="*/ 619 w 10000"/>
                <a:gd name="connsiteY138" fmla="*/ 8028 h 10000"/>
                <a:gd name="connsiteX139" fmla="*/ 475 w 10000"/>
                <a:gd name="connsiteY139" fmla="*/ 8216 h 10000"/>
                <a:gd name="connsiteX140" fmla="*/ 338 w 10000"/>
                <a:gd name="connsiteY140" fmla="*/ 8196 h 10000"/>
                <a:gd name="connsiteX141" fmla="*/ 104 w 10000"/>
                <a:gd name="connsiteY141" fmla="*/ 7888 h 10000"/>
                <a:gd name="connsiteX142" fmla="*/ 0 w 10000"/>
                <a:gd name="connsiteY142" fmla="*/ 7553 h 10000"/>
                <a:gd name="connsiteX143" fmla="*/ 55 w 10000"/>
                <a:gd name="connsiteY143" fmla="*/ 7357 h 10000"/>
                <a:gd name="connsiteX144" fmla="*/ 30 w 10000"/>
                <a:gd name="connsiteY144" fmla="*/ 6929 h 10000"/>
                <a:gd name="connsiteX145" fmla="*/ 43 w 10000"/>
                <a:gd name="connsiteY145" fmla="*/ 6936 h 10000"/>
                <a:gd name="connsiteX146" fmla="*/ 91 w 10000"/>
                <a:gd name="connsiteY146" fmla="*/ 6936 h 10000"/>
                <a:gd name="connsiteX147" fmla="*/ 158 w 10000"/>
                <a:gd name="connsiteY147" fmla="*/ 6944 h 10000"/>
                <a:gd name="connsiteX148" fmla="*/ 241 w 10000"/>
                <a:gd name="connsiteY148" fmla="*/ 6957 h 10000"/>
                <a:gd name="connsiteX149" fmla="*/ 332 w 10000"/>
                <a:gd name="connsiteY149" fmla="*/ 6964 h 10000"/>
                <a:gd name="connsiteX150" fmla="*/ 420 w 10000"/>
                <a:gd name="connsiteY150" fmla="*/ 6978 h 10000"/>
                <a:gd name="connsiteX151" fmla="*/ 506 w 10000"/>
                <a:gd name="connsiteY151" fmla="*/ 6991 h 10000"/>
                <a:gd name="connsiteX152" fmla="*/ 576 w 10000"/>
                <a:gd name="connsiteY152" fmla="*/ 7005 h 10000"/>
                <a:gd name="connsiteX153" fmla="*/ 631 w 10000"/>
                <a:gd name="connsiteY153" fmla="*/ 7018 h 10000"/>
                <a:gd name="connsiteX154" fmla="*/ 740 w 10000"/>
                <a:gd name="connsiteY154" fmla="*/ 7047 h 10000"/>
                <a:gd name="connsiteX155" fmla="*/ 847 w 10000"/>
                <a:gd name="connsiteY155" fmla="*/ 7047 h 10000"/>
                <a:gd name="connsiteX156" fmla="*/ 938 w 10000"/>
                <a:gd name="connsiteY156" fmla="*/ 7018 h 10000"/>
                <a:gd name="connsiteX157" fmla="*/ 984 w 10000"/>
                <a:gd name="connsiteY157" fmla="*/ 6998 h 10000"/>
                <a:gd name="connsiteX158" fmla="*/ 1027 w 10000"/>
                <a:gd name="connsiteY158" fmla="*/ 6978 h 10000"/>
                <a:gd name="connsiteX159" fmla="*/ 1069 w 10000"/>
                <a:gd name="connsiteY159" fmla="*/ 6971 h 10000"/>
                <a:gd name="connsiteX160" fmla="*/ 1118 w 10000"/>
                <a:gd name="connsiteY160" fmla="*/ 6964 h 10000"/>
                <a:gd name="connsiteX161" fmla="*/ 1176 w 10000"/>
                <a:gd name="connsiteY161" fmla="*/ 6978 h 10000"/>
                <a:gd name="connsiteX162" fmla="*/ 1255 w 10000"/>
                <a:gd name="connsiteY162" fmla="*/ 6998 h 10000"/>
                <a:gd name="connsiteX163" fmla="*/ 1344 w 10000"/>
                <a:gd name="connsiteY163" fmla="*/ 7012 h 10000"/>
                <a:gd name="connsiteX164" fmla="*/ 1441 w 10000"/>
                <a:gd name="connsiteY164" fmla="*/ 7025 h 10000"/>
                <a:gd name="connsiteX165" fmla="*/ 1517 w 10000"/>
                <a:gd name="connsiteY165" fmla="*/ 7039 h 10000"/>
                <a:gd name="connsiteX166" fmla="*/ 1578 w 10000"/>
                <a:gd name="connsiteY166" fmla="*/ 7039 h 10000"/>
                <a:gd name="connsiteX167" fmla="*/ 1651 w 10000"/>
                <a:gd name="connsiteY167" fmla="*/ 7047 h 10000"/>
                <a:gd name="connsiteX168" fmla="*/ 1706 w 10000"/>
                <a:gd name="connsiteY168" fmla="*/ 7067 h 10000"/>
                <a:gd name="connsiteX169" fmla="*/ 1752 w 10000"/>
                <a:gd name="connsiteY169" fmla="*/ 7097 h 10000"/>
                <a:gd name="connsiteX170" fmla="*/ 1795 w 10000"/>
                <a:gd name="connsiteY170" fmla="*/ 7146 h 10000"/>
                <a:gd name="connsiteX171" fmla="*/ 1849 w 10000"/>
                <a:gd name="connsiteY171" fmla="*/ 7200 h 10000"/>
                <a:gd name="connsiteX172" fmla="*/ 1907 w 10000"/>
                <a:gd name="connsiteY172" fmla="*/ 7249 h 10000"/>
                <a:gd name="connsiteX173" fmla="*/ 1968 w 10000"/>
                <a:gd name="connsiteY173" fmla="*/ 7277 h 10000"/>
                <a:gd name="connsiteX174" fmla="*/ 2029 w 10000"/>
                <a:gd name="connsiteY174" fmla="*/ 7302 h 10000"/>
                <a:gd name="connsiteX175" fmla="*/ 2087 w 10000"/>
                <a:gd name="connsiteY175" fmla="*/ 7336 h 10000"/>
                <a:gd name="connsiteX176" fmla="*/ 2160 w 10000"/>
                <a:gd name="connsiteY176" fmla="*/ 7371 h 10000"/>
                <a:gd name="connsiteX177" fmla="*/ 2252 w 10000"/>
                <a:gd name="connsiteY177" fmla="*/ 7404 h 10000"/>
                <a:gd name="connsiteX178" fmla="*/ 2322 w 10000"/>
                <a:gd name="connsiteY178" fmla="*/ 7418 h 10000"/>
                <a:gd name="connsiteX179" fmla="*/ 2413 w 10000"/>
                <a:gd name="connsiteY179" fmla="*/ 7425 h 10000"/>
                <a:gd name="connsiteX180" fmla="*/ 2502 w 10000"/>
                <a:gd name="connsiteY180" fmla="*/ 7432 h 10000"/>
                <a:gd name="connsiteX181" fmla="*/ 2593 w 10000"/>
                <a:gd name="connsiteY181" fmla="*/ 7432 h 10000"/>
                <a:gd name="connsiteX182" fmla="*/ 2663 w 10000"/>
                <a:gd name="connsiteY182" fmla="*/ 7432 h 10000"/>
                <a:gd name="connsiteX183" fmla="*/ 2718 w 10000"/>
                <a:gd name="connsiteY183" fmla="*/ 7438 h 10000"/>
                <a:gd name="connsiteX184" fmla="*/ 2754 w 10000"/>
                <a:gd name="connsiteY184" fmla="*/ 7453 h 10000"/>
                <a:gd name="connsiteX185" fmla="*/ 2785 w 10000"/>
                <a:gd name="connsiteY185" fmla="*/ 7481 h 10000"/>
                <a:gd name="connsiteX186" fmla="*/ 2815 w 10000"/>
                <a:gd name="connsiteY186" fmla="*/ 7513 h 10000"/>
                <a:gd name="connsiteX187" fmla="*/ 2849 w 10000"/>
                <a:gd name="connsiteY187" fmla="*/ 7540 h 10000"/>
                <a:gd name="connsiteX188" fmla="*/ 2885 w 10000"/>
                <a:gd name="connsiteY188" fmla="*/ 7553 h 10000"/>
                <a:gd name="connsiteX189" fmla="*/ 2940 w 10000"/>
                <a:gd name="connsiteY189" fmla="*/ 7560 h 10000"/>
                <a:gd name="connsiteX190" fmla="*/ 3001 w 10000"/>
                <a:gd name="connsiteY190" fmla="*/ 7547 h 10000"/>
                <a:gd name="connsiteX191" fmla="*/ 3053 w 10000"/>
                <a:gd name="connsiteY191" fmla="*/ 7513 h 10000"/>
                <a:gd name="connsiteX192" fmla="*/ 3120 w 10000"/>
                <a:gd name="connsiteY192" fmla="*/ 7453 h 10000"/>
                <a:gd name="connsiteX193" fmla="*/ 3193 w 10000"/>
                <a:gd name="connsiteY193" fmla="*/ 7384 h 10000"/>
                <a:gd name="connsiteX194" fmla="*/ 3269 w 10000"/>
                <a:gd name="connsiteY194" fmla="*/ 7329 h 10000"/>
                <a:gd name="connsiteX195" fmla="*/ 3361 w 10000"/>
                <a:gd name="connsiteY195" fmla="*/ 7280 h 10000"/>
                <a:gd name="connsiteX196" fmla="*/ 3455 w 10000"/>
                <a:gd name="connsiteY196" fmla="*/ 7234 h 10000"/>
                <a:gd name="connsiteX197" fmla="*/ 3547 w 10000"/>
                <a:gd name="connsiteY197" fmla="*/ 7187 h 10000"/>
                <a:gd name="connsiteX198" fmla="*/ 3653 w 10000"/>
                <a:gd name="connsiteY198" fmla="*/ 7132 h 10000"/>
                <a:gd name="connsiteX199" fmla="*/ 3781 w 10000"/>
                <a:gd name="connsiteY199" fmla="*/ 7077 h 10000"/>
                <a:gd name="connsiteX200" fmla="*/ 3906 w 10000"/>
                <a:gd name="connsiteY200" fmla="*/ 7039 h 10000"/>
                <a:gd name="connsiteX201" fmla="*/ 4037 w 10000"/>
                <a:gd name="connsiteY201" fmla="*/ 7012 h 10000"/>
                <a:gd name="connsiteX202" fmla="*/ 4098 w 10000"/>
                <a:gd name="connsiteY202" fmla="*/ 7005 h 10000"/>
                <a:gd name="connsiteX203" fmla="*/ 4135 w 10000"/>
                <a:gd name="connsiteY203" fmla="*/ 7005 h 10000"/>
                <a:gd name="connsiteX204" fmla="*/ 4153 w 10000"/>
                <a:gd name="connsiteY204" fmla="*/ 7012 h 10000"/>
                <a:gd name="connsiteX205" fmla="*/ 4165 w 10000"/>
                <a:gd name="connsiteY205" fmla="*/ 7012 h 10000"/>
                <a:gd name="connsiteX206" fmla="*/ 4177 w 10000"/>
                <a:gd name="connsiteY206" fmla="*/ 7018 h 10000"/>
                <a:gd name="connsiteX207" fmla="*/ 4199 w 10000"/>
                <a:gd name="connsiteY207" fmla="*/ 7018 h 10000"/>
                <a:gd name="connsiteX208" fmla="*/ 4241 w 10000"/>
                <a:gd name="connsiteY208" fmla="*/ 7018 h 10000"/>
                <a:gd name="connsiteX209" fmla="*/ 4321 w 10000"/>
                <a:gd name="connsiteY209" fmla="*/ 7012 h 10000"/>
                <a:gd name="connsiteX210" fmla="*/ 4458 w 10000"/>
                <a:gd name="connsiteY210" fmla="*/ 6998 h 10000"/>
                <a:gd name="connsiteX211" fmla="*/ 4564 w 10000"/>
                <a:gd name="connsiteY211" fmla="*/ 6984 h 10000"/>
                <a:gd name="connsiteX212" fmla="*/ 4650 w 10000"/>
                <a:gd name="connsiteY212" fmla="*/ 6964 h 10000"/>
                <a:gd name="connsiteX213" fmla="*/ 4717 w 10000"/>
                <a:gd name="connsiteY213" fmla="*/ 6944 h 10000"/>
                <a:gd name="connsiteX214" fmla="*/ 4756 w 10000"/>
                <a:gd name="connsiteY214" fmla="*/ 6922 h 10000"/>
                <a:gd name="connsiteX215" fmla="*/ 4787 w 10000"/>
                <a:gd name="connsiteY215" fmla="*/ 6895 h 10000"/>
                <a:gd name="connsiteX216" fmla="*/ 4805 w 10000"/>
                <a:gd name="connsiteY216" fmla="*/ 6860 h 10000"/>
                <a:gd name="connsiteX217" fmla="*/ 4817 w 10000"/>
                <a:gd name="connsiteY217" fmla="*/ 6843 h 10000"/>
                <a:gd name="connsiteX218" fmla="*/ 4842 w 10000"/>
                <a:gd name="connsiteY218" fmla="*/ 6822 h 10000"/>
                <a:gd name="connsiteX219" fmla="*/ 4884 w 10000"/>
                <a:gd name="connsiteY219" fmla="*/ 6802 h 10000"/>
                <a:gd name="connsiteX220" fmla="*/ 4942 w 10000"/>
                <a:gd name="connsiteY220" fmla="*/ 6788 h 10000"/>
                <a:gd name="connsiteX221" fmla="*/ 4997 w 10000"/>
                <a:gd name="connsiteY221" fmla="*/ 6761 h 10000"/>
                <a:gd name="connsiteX222" fmla="*/ 5046 w 10000"/>
                <a:gd name="connsiteY222" fmla="*/ 6720 h 10000"/>
                <a:gd name="connsiteX223" fmla="*/ 5082 w 10000"/>
                <a:gd name="connsiteY223" fmla="*/ 6651 h 10000"/>
                <a:gd name="connsiteX224" fmla="*/ 5101 w 10000"/>
                <a:gd name="connsiteY224" fmla="*/ 6593 h 10000"/>
                <a:gd name="connsiteX225" fmla="*/ 5119 w 10000"/>
                <a:gd name="connsiteY225" fmla="*/ 6537 h 10000"/>
                <a:gd name="connsiteX226" fmla="*/ 5134 w 10000"/>
                <a:gd name="connsiteY226" fmla="*/ 6489 h 10000"/>
                <a:gd name="connsiteX227" fmla="*/ 5171 w 10000"/>
                <a:gd name="connsiteY227" fmla="*/ 6441 h 10000"/>
                <a:gd name="connsiteX228" fmla="*/ 5225 w 10000"/>
                <a:gd name="connsiteY228" fmla="*/ 6396 h 10000"/>
                <a:gd name="connsiteX229" fmla="*/ 5293 w 10000"/>
                <a:gd name="connsiteY229" fmla="*/ 6355 h 10000"/>
                <a:gd name="connsiteX230" fmla="*/ 5338 w 10000"/>
                <a:gd name="connsiteY230" fmla="*/ 6320 h 10000"/>
                <a:gd name="connsiteX231" fmla="*/ 5375 w 10000"/>
                <a:gd name="connsiteY231" fmla="*/ 6299 h 10000"/>
                <a:gd name="connsiteX232" fmla="*/ 5399 w 10000"/>
                <a:gd name="connsiteY232" fmla="*/ 6279 h 10000"/>
                <a:gd name="connsiteX233" fmla="*/ 5424 w 10000"/>
                <a:gd name="connsiteY233" fmla="*/ 6259 h 10000"/>
                <a:gd name="connsiteX234" fmla="*/ 5454 w 10000"/>
                <a:gd name="connsiteY234" fmla="*/ 6238 h 10000"/>
                <a:gd name="connsiteX235" fmla="*/ 5497 w 10000"/>
                <a:gd name="connsiteY235" fmla="*/ 6216 h 10000"/>
                <a:gd name="connsiteX236" fmla="*/ 5536 w 10000"/>
                <a:gd name="connsiteY236" fmla="*/ 6192 h 10000"/>
                <a:gd name="connsiteX237" fmla="*/ 5579 w 10000"/>
                <a:gd name="connsiteY237" fmla="*/ 6158 h 10000"/>
                <a:gd name="connsiteX238" fmla="*/ 5597 w 10000"/>
                <a:gd name="connsiteY238" fmla="*/ 6124 h 10000"/>
                <a:gd name="connsiteX239" fmla="*/ 5597 w 10000"/>
                <a:gd name="connsiteY239" fmla="*/ 6090 h 10000"/>
                <a:gd name="connsiteX240" fmla="*/ 5561 w 10000"/>
                <a:gd name="connsiteY240" fmla="*/ 6036 h 10000"/>
                <a:gd name="connsiteX241" fmla="*/ 5512 w 10000"/>
                <a:gd name="connsiteY241" fmla="*/ 5984 h 10000"/>
                <a:gd name="connsiteX242" fmla="*/ 5466 w 10000"/>
                <a:gd name="connsiteY242" fmla="*/ 5922 h 10000"/>
                <a:gd name="connsiteX243" fmla="*/ 5424 w 10000"/>
                <a:gd name="connsiteY243" fmla="*/ 5859 h 10000"/>
                <a:gd name="connsiteX244" fmla="*/ 5399 w 10000"/>
                <a:gd name="connsiteY244" fmla="*/ 5797 h 10000"/>
                <a:gd name="connsiteX245" fmla="*/ 5399 w 10000"/>
                <a:gd name="connsiteY245" fmla="*/ 5731 h 10000"/>
                <a:gd name="connsiteX246" fmla="*/ 5399 w 10000"/>
                <a:gd name="connsiteY246" fmla="*/ 5635 h 10000"/>
                <a:gd name="connsiteX247" fmla="*/ 5411 w 10000"/>
                <a:gd name="connsiteY247" fmla="*/ 5542 h 10000"/>
                <a:gd name="connsiteX248" fmla="*/ 5430 w 10000"/>
                <a:gd name="connsiteY248" fmla="*/ 5459 h 10000"/>
                <a:gd name="connsiteX249" fmla="*/ 5454 w 10000"/>
                <a:gd name="connsiteY249" fmla="*/ 5389 h 10000"/>
                <a:gd name="connsiteX250" fmla="*/ 5503 w 10000"/>
                <a:gd name="connsiteY250" fmla="*/ 5338 h 10000"/>
                <a:gd name="connsiteX251" fmla="*/ 5555 w 10000"/>
                <a:gd name="connsiteY251" fmla="*/ 5311 h 10000"/>
                <a:gd name="connsiteX252" fmla="*/ 5615 w 10000"/>
                <a:gd name="connsiteY252" fmla="*/ 5298 h 10000"/>
                <a:gd name="connsiteX253" fmla="*/ 5676 w 10000"/>
                <a:gd name="connsiteY253" fmla="*/ 5311 h 10000"/>
                <a:gd name="connsiteX254" fmla="*/ 5740 w 10000"/>
                <a:gd name="connsiteY254" fmla="*/ 5352 h 10000"/>
                <a:gd name="connsiteX255" fmla="*/ 5820 w 10000"/>
                <a:gd name="connsiteY255" fmla="*/ 5383 h 10000"/>
                <a:gd name="connsiteX256" fmla="*/ 5902 w 10000"/>
                <a:gd name="connsiteY256" fmla="*/ 5411 h 10000"/>
                <a:gd name="connsiteX257" fmla="*/ 5981 w 10000"/>
                <a:gd name="connsiteY257" fmla="*/ 5418 h 10000"/>
                <a:gd name="connsiteX258" fmla="*/ 6048 w 10000"/>
                <a:gd name="connsiteY258" fmla="*/ 5411 h 10000"/>
                <a:gd name="connsiteX259" fmla="*/ 6100 w 10000"/>
                <a:gd name="connsiteY259" fmla="*/ 5411 h 10000"/>
                <a:gd name="connsiteX260" fmla="*/ 6155 w 10000"/>
                <a:gd name="connsiteY260" fmla="*/ 5403 h 10000"/>
                <a:gd name="connsiteX261" fmla="*/ 6197 w 10000"/>
                <a:gd name="connsiteY261" fmla="*/ 5389 h 10000"/>
                <a:gd name="connsiteX262" fmla="*/ 6234 w 10000"/>
                <a:gd name="connsiteY262" fmla="*/ 5352 h 10000"/>
                <a:gd name="connsiteX263" fmla="*/ 6271 w 10000"/>
                <a:gd name="connsiteY263" fmla="*/ 5298 h 10000"/>
                <a:gd name="connsiteX264" fmla="*/ 6310 w 10000"/>
                <a:gd name="connsiteY264" fmla="*/ 5230 h 10000"/>
                <a:gd name="connsiteX265" fmla="*/ 6353 w 10000"/>
                <a:gd name="connsiteY265" fmla="*/ 5150 h 10000"/>
                <a:gd name="connsiteX266" fmla="*/ 6402 w 10000"/>
                <a:gd name="connsiteY266" fmla="*/ 5081 h 10000"/>
                <a:gd name="connsiteX267" fmla="*/ 6450 w 10000"/>
                <a:gd name="connsiteY267" fmla="*/ 5027 h 10000"/>
                <a:gd name="connsiteX268" fmla="*/ 6490 w 10000"/>
                <a:gd name="connsiteY268" fmla="*/ 4999 h 10000"/>
                <a:gd name="connsiteX269" fmla="*/ 6539 w 10000"/>
                <a:gd name="connsiteY269" fmla="*/ 4985 h 10000"/>
                <a:gd name="connsiteX270" fmla="*/ 6600 w 10000"/>
                <a:gd name="connsiteY270" fmla="*/ 4978 h 10000"/>
                <a:gd name="connsiteX271" fmla="*/ 6670 w 10000"/>
                <a:gd name="connsiteY271" fmla="*/ 4971 h 10000"/>
                <a:gd name="connsiteX272" fmla="*/ 6743 w 10000"/>
                <a:gd name="connsiteY272" fmla="*/ 4965 h 10000"/>
                <a:gd name="connsiteX273" fmla="*/ 6798 w 10000"/>
                <a:gd name="connsiteY273" fmla="*/ 4958 h 10000"/>
                <a:gd name="connsiteX274" fmla="*/ 6834 w 10000"/>
                <a:gd name="connsiteY274" fmla="*/ 4940 h 10000"/>
                <a:gd name="connsiteX275" fmla="*/ 6868 w 10000"/>
                <a:gd name="connsiteY275" fmla="*/ 4912 h 10000"/>
                <a:gd name="connsiteX276" fmla="*/ 6910 w 10000"/>
                <a:gd name="connsiteY276" fmla="*/ 4864 h 10000"/>
                <a:gd name="connsiteX277" fmla="*/ 6959 w 10000"/>
                <a:gd name="connsiteY277" fmla="*/ 4803 h 10000"/>
                <a:gd name="connsiteX278" fmla="*/ 7002 w 10000"/>
                <a:gd name="connsiteY278" fmla="*/ 4746 h 10000"/>
                <a:gd name="connsiteX279" fmla="*/ 7032 w 10000"/>
                <a:gd name="connsiteY279" fmla="*/ 4702 h 10000"/>
                <a:gd name="connsiteX280" fmla="*/ 7041 w 10000"/>
                <a:gd name="connsiteY280" fmla="*/ 4634 h 10000"/>
                <a:gd name="connsiteX281" fmla="*/ 7054 w 10000"/>
                <a:gd name="connsiteY281" fmla="*/ 4551 h 10000"/>
                <a:gd name="connsiteX282" fmla="*/ 7072 w 10000"/>
                <a:gd name="connsiteY282" fmla="*/ 4480 h 10000"/>
                <a:gd name="connsiteX283" fmla="*/ 7102 w 10000"/>
                <a:gd name="connsiteY283" fmla="*/ 4410 h 10000"/>
                <a:gd name="connsiteX284" fmla="*/ 7163 w 10000"/>
                <a:gd name="connsiteY284" fmla="*/ 4340 h 10000"/>
                <a:gd name="connsiteX285" fmla="*/ 7233 w 10000"/>
                <a:gd name="connsiteY285" fmla="*/ 4283 h 10000"/>
                <a:gd name="connsiteX286" fmla="*/ 7319 w 10000"/>
                <a:gd name="connsiteY286" fmla="*/ 4249 h 10000"/>
                <a:gd name="connsiteX287" fmla="*/ 7361 w 10000"/>
                <a:gd name="connsiteY287" fmla="*/ 4228 h 10000"/>
                <a:gd name="connsiteX288" fmla="*/ 7392 w 10000"/>
                <a:gd name="connsiteY288" fmla="*/ 4201 h 10000"/>
                <a:gd name="connsiteX289" fmla="*/ 7413 w 10000"/>
                <a:gd name="connsiteY289" fmla="*/ 4160 h 10000"/>
                <a:gd name="connsiteX290" fmla="*/ 7444 w 10000"/>
                <a:gd name="connsiteY290" fmla="*/ 4125 h 10000"/>
                <a:gd name="connsiteX291" fmla="*/ 7480 w 10000"/>
                <a:gd name="connsiteY291" fmla="*/ 4098 h 10000"/>
                <a:gd name="connsiteX292" fmla="*/ 7523 w 10000"/>
                <a:gd name="connsiteY292" fmla="*/ 4080 h 10000"/>
                <a:gd name="connsiteX293" fmla="*/ 7578 w 10000"/>
                <a:gd name="connsiteY293" fmla="*/ 4045 h 10000"/>
                <a:gd name="connsiteX294" fmla="*/ 7648 w 10000"/>
                <a:gd name="connsiteY294" fmla="*/ 4003 h 10000"/>
                <a:gd name="connsiteX295" fmla="*/ 7721 w 10000"/>
                <a:gd name="connsiteY295" fmla="*/ 3967 h 10000"/>
                <a:gd name="connsiteX296" fmla="*/ 7797 w 10000"/>
                <a:gd name="connsiteY296" fmla="*/ 3947 h 10000"/>
                <a:gd name="connsiteX297" fmla="*/ 7870 w 10000"/>
                <a:gd name="connsiteY297" fmla="*/ 3940 h 10000"/>
                <a:gd name="connsiteX298" fmla="*/ 7943 w 10000"/>
                <a:gd name="connsiteY298" fmla="*/ 3947 h 10000"/>
                <a:gd name="connsiteX299" fmla="*/ 8007 w 10000"/>
                <a:gd name="connsiteY299" fmla="*/ 3967 h 10000"/>
                <a:gd name="connsiteX300" fmla="*/ 8080 w 10000"/>
                <a:gd name="connsiteY300" fmla="*/ 3982 h 10000"/>
                <a:gd name="connsiteX301" fmla="*/ 8135 w 10000"/>
                <a:gd name="connsiteY301" fmla="*/ 3996 h 10000"/>
                <a:gd name="connsiteX302" fmla="*/ 8181 w 10000"/>
                <a:gd name="connsiteY302" fmla="*/ 3996 h 10000"/>
                <a:gd name="connsiteX303" fmla="*/ 8218 w 10000"/>
                <a:gd name="connsiteY303" fmla="*/ 3974 h 10000"/>
                <a:gd name="connsiteX304" fmla="*/ 8248 w 10000"/>
                <a:gd name="connsiteY304" fmla="*/ 3926 h 10000"/>
                <a:gd name="connsiteX305" fmla="*/ 8266 w 10000"/>
                <a:gd name="connsiteY305" fmla="*/ 3886 h 10000"/>
                <a:gd name="connsiteX306" fmla="*/ 8266 w 10000"/>
                <a:gd name="connsiteY306" fmla="*/ 3841 h 10000"/>
                <a:gd name="connsiteX307" fmla="*/ 8248 w 10000"/>
                <a:gd name="connsiteY307" fmla="*/ 3780 h 10000"/>
                <a:gd name="connsiteX308" fmla="*/ 8211 w 10000"/>
                <a:gd name="connsiteY308" fmla="*/ 3732 h 10000"/>
                <a:gd name="connsiteX309" fmla="*/ 8172 w 10000"/>
                <a:gd name="connsiteY309" fmla="*/ 3670 h 10000"/>
                <a:gd name="connsiteX310" fmla="*/ 8111 w 10000"/>
                <a:gd name="connsiteY310" fmla="*/ 3604 h 10000"/>
                <a:gd name="connsiteX311" fmla="*/ 8056 w 10000"/>
                <a:gd name="connsiteY311" fmla="*/ 3542 h 10000"/>
                <a:gd name="connsiteX312" fmla="*/ 8001 w 10000"/>
                <a:gd name="connsiteY312" fmla="*/ 3487 h 10000"/>
                <a:gd name="connsiteX313" fmla="*/ 7956 w 10000"/>
                <a:gd name="connsiteY313" fmla="*/ 3443 h 10000"/>
                <a:gd name="connsiteX314" fmla="*/ 7846 w 10000"/>
                <a:gd name="connsiteY314" fmla="*/ 3353 h 10000"/>
                <a:gd name="connsiteX315" fmla="*/ 7733 w 10000"/>
                <a:gd name="connsiteY315" fmla="*/ 3311 h 10000"/>
                <a:gd name="connsiteX316" fmla="*/ 7690 w 10000"/>
                <a:gd name="connsiteY316" fmla="*/ 3290 h 10000"/>
                <a:gd name="connsiteX317" fmla="*/ 7648 w 10000"/>
                <a:gd name="connsiteY317" fmla="*/ 3263 h 10000"/>
                <a:gd name="connsiteX318" fmla="*/ 7611 w 10000"/>
                <a:gd name="connsiteY318" fmla="*/ 3250 h 10000"/>
                <a:gd name="connsiteX319" fmla="*/ 7572 w 10000"/>
                <a:gd name="connsiteY319" fmla="*/ 3243 h 10000"/>
                <a:gd name="connsiteX320" fmla="*/ 7523 w 10000"/>
                <a:gd name="connsiteY320" fmla="*/ 3263 h 10000"/>
                <a:gd name="connsiteX321" fmla="*/ 7474 w 10000"/>
                <a:gd name="connsiteY321" fmla="*/ 3318 h 10000"/>
                <a:gd name="connsiteX322" fmla="*/ 7431 w 10000"/>
                <a:gd name="connsiteY322" fmla="*/ 3382 h 10000"/>
                <a:gd name="connsiteX323" fmla="*/ 7392 w 10000"/>
                <a:gd name="connsiteY323" fmla="*/ 3436 h 10000"/>
                <a:gd name="connsiteX324" fmla="*/ 7337 w 10000"/>
                <a:gd name="connsiteY324" fmla="*/ 3473 h 10000"/>
                <a:gd name="connsiteX325" fmla="*/ 7294 w 10000"/>
                <a:gd name="connsiteY325" fmla="*/ 3480 h 10000"/>
                <a:gd name="connsiteX326" fmla="*/ 7239 w 10000"/>
                <a:gd name="connsiteY326" fmla="*/ 3467 h 10000"/>
                <a:gd name="connsiteX327" fmla="*/ 7182 w 10000"/>
                <a:gd name="connsiteY327" fmla="*/ 3450 h 10000"/>
                <a:gd name="connsiteX328" fmla="*/ 7121 w 10000"/>
                <a:gd name="connsiteY328" fmla="*/ 3422 h 10000"/>
                <a:gd name="connsiteX329" fmla="*/ 7060 w 10000"/>
                <a:gd name="connsiteY329" fmla="*/ 3409 h 10000"/>
                <a:gd name="connsiteX330" fmla="*/ 7020 w 10000"/>
                <a:gd name="connsiteY330" fmla="*/ 3416 h 10000"/>
                <a:gd name="connsiteX331" fmla="*/ 6984 w 10000"/>
                <a:gd name="connsiteY331" fmla="*/ 3443 h 10000"/>
                <a:gd name="connsiteX332" fmla="*/ 6953 w 10000"/>
                <a:gd name="connsiteY332" fmla="*/ 3480 h 10000"/>
                <a:gd name="connsiteX333" fmla="*/ 6923 w 10000"/>
                <a:gd name="connsiteY333" fmla="*/ 3529 h 10000"/>
                <a:gd name="connsiteX334" fmla="*/ 6886 w 10000"/>
                <a:gd name="connsiteY334" fmla="*/ 3569 h 10000"/>
                <a:gd name="connsiteX335" fmla="*/ 6849 w 10000"/>
                <a:gd name="connsiteY335" fmla="*/ 3597 h 10000"/>
                <a:gd name="connsiteX336" fmla="*/ 6810 w 10000"/>
                <a:gd name="connsiteY336" fmla="*/ 3597 h 10000"/>
                <a:gd name="connsiteX337" fmla="*/ 6737 w 10000"/>
                <a:gd name="connsiteY337" fmla="*/ 3556 h 10000"/>
                <a:gd name="connsiteX338" fmla="*/ 6670 w 10000"/>
                <a:gd name="connsiteY338" fmla="*/ 3508 h 10000"/>
                <a:gd name="connsiteX339" fmla="*/ 6624 w 10000"/>
                <a:gd name="connsiteY339" fmla="*/ 3450 h 10000"/>
                <a:gd name="connsiteX340" fmla="*/ 6606 w 10000"/>
                <a:gd name="connsiteY340" fmla="*/ 3382 h 10000"/>
                <a:gd name="connsiteX341" fmla="*/ 6612 w 10000"/>
                <a:gd name="connsiteY341" fmla="*/ 3331 h 10000"/>
                <a:gd name="connsiteX342" fmla="*/ 6636 w 10000"/>
                <a:gd name="connsiteY342" fmla="*/ 3304 h 10000"/>
                <a:gd name="connsiteX343" fmla="*/ 6658 w 10000"/>
                <a:gd name="connsiteY343" fmla="*/ 3270 h 10000"/>
                <a:gd name="connsiteX344" fmla="*/ 6682 w 10000"/>
                <a:gd name="connsiteY344" fmla="*/ 3235 h 10000"/>
                <a:gd name="connsiteX345" fmla="*/ 6694 w 10000"/>
                <a:gd name="connsiteY345" fmla="*/ 3178 h 10000"/>
                <a:gd name="connsiteX346" fmla="*/ 6700 w 10000"/>
                <a:gd name="connsiteY346" fmla="*/ 3075 h 10000"/>
                <a:gd name="connsiteX347" fmla="*/ 6706 w 10000"/>
                <a:gd name="connsiteY347" fmla="*/ 2961 h 10000"/>
                <a:gd name="connsiteX348" fmla="*/ 6725 w 10000"/>
                <a:gd name="connsiteY348" fmla="*/ 2843 h 10000"/>
                <a:gd name="connsiteX349" fmla="*/ 6755 w 10000"/>
                <a:gd name="connsiteY349" fmla="*/ 2744 h 10000"/>
                <a:gd name="connsiteX350" fmla="*/ 6792 w 10000"/>
                <a:gd name="connsiteY350" fmla="*/ 2649 h 10000"/>
                <a:gd name="connsiteX351" fmla="*/ 6822 w 10000"/>
                <a:gd name="connsiteY351" fmla="*/ 2548 h 10000"/>
                <a:gd name="connsiteX352" fmla="*/ 6849 w 10000"/>
                <a:gd name="connsiteY352" fmla="*/ 2451 h 10000"/>
                <a:gd name="connsiteX353" fmla="*/ 6868 w 10000"/>
                <a:gd name="connsiteY353" fmla="*/ 2385 h 10000"/>
                <a:gd name="connsiteX354" fmla="*/ 6892 w 10000"/>
                <a:gd name="connsiteY354" fmla="*/ 2337 h 10000"/>
                <a:gd name="connsiteX355" fmla="*/ 6935 w 10000"/>
                <a:gd name="connsiteY355" fmla="*/ 2309 h 10000"/>
                <a:gd name="connsiteX356" fmla="*/ 6996 w 10000"/>
                <a:gd name="connsiteY356" fmla="*/ 2303 h 10000"/>
                <a:gd name="connsiteX357" fmla="*/ 7060 w 10000"/>
                <a:gd name="connsiteY357" fmla="*/ 2309 h 10000"/>
                <a:gd name="connsiteX358" fmla="*/ 7102 w 10000"/>
                <a:gd name="connsiteY358" fmla="*/ 2330 h 10000"/>
                <a:gd name="connsiteX359" fmla="*/ 7157 w 10000"/>
                <a:gd name="connsiteY359" fmla="*/ 2351 h 10000"/>
                <a:gd name="connsiteX360" fmla="*/ 7206 w 10000"/>
                <a:gd name="connsiteY360" fmla="*/ 2378 h 10000"/>
                <a:gd name="connsiteX361" fmla="*/ 7252 w 10000"/>
                <a:gd name="connsiteY361" fmla="*/ 2388 h 10000"/>
                <a:gd name="connsiteX362" fmla="*/ 7294 w 10000"/>
                <a:gd name="connsiteY362" fmla="*/ 2388 h 10000"/>
                <a:gd name="connsiteX363" fmla="*/ 7331 w 10000"/>
                <a:gd name="connsiteY363" fmla="*/ 2365 h 10000"/>
                <a:gd name="connsiteX364" fmla="*/ 7386 w 10000"/>
                <a:gd name="connsiteY364" fmla="*/ 2275 h 10000"/>
                <a:gd name="connsiteX365" fmla="*/ 7444 w 10000"/>
                <a:gd name="connsiteY365" fmla="*/ 2179 h 10000"/>
                <a:gd name="connsiteX366" fmla="*/ 7505 w 10000"/>
                <a:gd name="connsiteY366" fmla="*/ 2094 h 10000"/>
                <a:gd name="connsiteX367" fmla="*/ 7547 w 10000"/>
                <a:gd name="connsiteY367" fmla="*/ 2058 h 10000"/>
                <a:gd name="connsiteX368" fmla="*/ 7596 w 10000"/>
                <a:gd name="connsiteY368" fmla="*/ 2044 h 10000"/>
                <a:gd name="connsiteX369" fmla="*/ 7636 w 10000"/>
                <a:gd name="connsiteY369" fmla="*/ 2037 h 10000"/>
                <a:gd name="connsiteX370" fmla="*/ 7684 w 10000"/>
                <a:gd name="connsiteY370" fmla="*/ 2024 h 10000"/>
                <a:gd name="connsiteX371" fmla="*/ 7721 w 10000"/>
                <a:gd name="connsiteY371" fmla="*/ 1997 h 10000"/>
                <a:gd name="connsiteX372" fmla="*/ 7739 w 10000"/>
                <a:gd name="connsiteY372" fmla="*/ 1959 h 10000"/>
                <a:gd name="connsiteX373" fmla="*/ 7745 w 10000"/>
                <a:gd name="connsiteY373" fmla="*/ 1904 h 10000"/>
                <a:gd name="connsiteX374" fmla="*/ 7733 w 10000"/>
                <a:gd name="connsiteY374" fmla="*/ 1842 h 10000"/>
                <a:gd name="connsiteX375" fmla="*/ 7721 w 10000"/>
                <a:gd name="connsiteY375" fmla="*/ 1787 h 10000"/>
                <a:gd name="connsiteX376" fmla="*/ 7709 w 10000"/>
                <a:gd name="connsiteY376" fmla="*/ 1743 h 10000"/>
                <a:gd name="connsiteX377" fmla="*/ 7715 w 10000"/>
                <a:gd name="connsiteY377" fmla="*/ 1694 h 10000"/>
                <a:gd name="connsiteX378" fmla="*/ 7727 w 10000"/>
                <a:gd name="connsiteY378" fmla="*/ 1639 h 10000"/>
                <a:gd name="connsiteX379" fmla="*/ 7745 w 10000"/>
                <a:gd name="connsiteY379" fmla="*/ 1570 h 10000"/>
                <a:gd name="connsiteX380" fmla="*/ 7770 w 10000"/>
                <a:gd name="connsiteY380" fmla="*/ 1497 h 10000"/>
                <a:gd name="connsiteX381" fmla="*/ 7788 w 10000"/>
                <a:gd name="connsiteY381" fmla="*/ 1436 h 10000"/>
                <a:gd name="connsiteX382" fmla="*/ 7858 w 10000"/>
                <a:gd name="connsiteY382" fmla="*/ 3032 h 10000"/>
                <a:gd name="connsiteX383" fmla="*/ 7711 w 10000"/>
                <a:gd name="connsiteY383" fmla="*/ 2807 h 10000"/>
                <a:gd name="connsiteX384" fmla="*/ 7889 w 10000"/>
                <a:gd name="connsiteY384" fmla="*/ 3102 h 10000"/>
                <a:gd name="connsiteX385" fmla="*/ 8407 w 10000"/>
                <a:gd name="connsiteY385" fmla="*/ 3522 h 10000"/>
                <a:gd name="connsiteX386" fmla="*/ 7931 w 10000"/>
                <a:gd name="connsiteY386" fmla="*/ 2998 h 10000"/>
                <a:gd name="connsiteX387" fmla="*/ 8217 w 10000"/>
                <a:gd name="connsiteY387" fmla="*/ 4021 h 10000"/>
                <a:gd name="connsiteX388" fmla="*/ 7962 w 10000"/>
                <a:gd name="connsiteY388" fmla="*/ 3589 h 10000"/>
                <a:gd name="connsiteX389" fmla="*/ 8096 w 10000"/>
                <a:gd name="connsiteY389" fmla="*/ 3878 h 10000"/>
                <a:gd name="connsiteX390" fmla="*/ 7914 w 10000"/>
                <a:gd name="connsiteY390" fmla="*/ 3643 h 10000"/>
                <a:gd name="connsiteX391" fmla="*/ 7288 w 10000"/>
                <a:gd name="connsiteY391" fmla="*/ 3976 h 10000"/>
                <a:gd name="connsiteX392" fmla="*/ 8185 w 10000"/>
                <a:gd name="connsiteY392" fmla="*/ 3394 h 10000"/>
                <a:gd name="connsiteX393" fmla="*/ 8026 w 10000"/>
                <a:gd name="connsiteY393" fmla="*/ 2947 h 10000"/>
                <a:gd name="connsiteX394" fmla="*/ 8136 w 10000"/>
                <a:gd name="connsiteY394" fmla="*/ 3359 h 10000"/>
                <a:gd name="connsiteX395" fmla="*/ 8185 w 10000"/>
                <a:gd name="connsiteY395" fmla="*/ 3416 h 10000"/>
                <a:gd name="connsiteX396" fmla="*/ 8130 w 10000"/>
                <a:gd name="connsiteY396" fmla="*/ 3400 h 10000"/>
                <a:gd name="connsiteX397" fmla="*/ 8062 w 10000"/>
                <a:gd name="connsiteY397" fmla="*/ 3194 h 10000"/>
                <a:gd name="connsiteX398" fmla="*/ 8593 w 10000"/>
                <a:gd name="connsiteY398" fmla="*/ 2882 h 10000"/>
                <a:gd name="connsiteX399" fmla="*/ 7968 w 10000"/>
                <a:gd name="connsiteY399" fmla="*/ 3462 h 10000"/>
                <a:gd name="connsiteX400" fmla="*/ 8156 w 10000"/>
                <a:gd name="connsiteY400" fmla="*/ 3865 h 10000"/>
                <a:gd name="connsiteX401" fmla="*/ 8230 w 10000"/>
                <a:gd name="connsiteY401" fmla="*/ 3351 h 10000"/>
                <a:gd name="connsiteX402" fmla="*/ 7699 w 10000"/>
                <a:gd name="connsiteY402" fmla="*/ 3761 h 10000"/>
                <a:gd name="connsiteX403" fmla="*/ 7876 w 10000"/>
                <a:gd name="connsiteY403" fmla="*/ 3438 h 10000"/>
                <a:gd name="connsiteX404" fmla="*/ 7953 w 10000"/>
                <a:gd name="connsiteY404" fmla="*/ 3101 h 10000"/>
                <a:gd name="connsiteX405" fmla="*/ 8038 w 10000"/>
                <a:gd name="connsiteY405" fmla="*/ 3469 h 10000"/>
                <a:gd name="connsiteX406" fmla="*/ 7702 w 10000"/>
                <a:gd name="connsiteY406" fmla="*/ 3295 h 10000"/>
                <a:gd name="connsiteX407" fmla="*/ 7874 w 10000"/>
                <a:gd name="connsiteY407" fmla="*/ 2793 h 10000"/>
                <a:gd name="connsiteX408" fmla="*/ 8374 w 10000"/>
                <a:gd name="connsiteY408" fmla="*/ 3558 h 10000"/>
                <a:gd name="connsiteX409" fmla="*/ 8105 w 10000"/>
                <a:gd name="connsiteY409" fmla="*/ 3355 h 10000"/>
                <a:gd name="connsiteX0" fmla="*/ 7776 w 10000"/>
                <a:gd name="connsiteY0" fmla="*/ 208 h 9957"/>
                <a:gd name="connsiteX1" fmla="*/ 7782 w 10000"/>
                <a:gd name="connsiteY1" fmla="*/ 195 h 9957"/>
                <a:gd name="connsiteX2" fmla="*/ 7797 w 10000"/>
                <a:gd name="connsiteY2" fmla="*/ 161 h 9957"/>
                <a:gd name="connsiteX3" fmla="*/ 7828 w 10000"/>
                <a:gd name="connsiteY3" fmla="*/ 113 h 9957"/>
                <a:gd name="connsiteX4" fmla="*/ 7858 w 10000"/>
                <a:gd name="connsiteY4" fmla="*/ 64 h 9957"/>
                <a:gd name="connsiteX5" fmla="*/ 7888 w 10000"/>
                <a:gd name="connsiteY5" fmla="*/ 1 h 9957"/>
                <a:gd name="connsiteX6" fmla="*/ 7321 w 10000"/>
                <a:gd name="connsiteY6" fmla="*/ 3392 h 9957"/>
                <a:gd name="connsiteX7" fmla="*/ 7894 w 10000"/>
                <a:gd name="connsiteY7" fmla="*/ 3741 h 9957"/>
                <a:gd name="connsiteX8" fmla="*/ 7809 w 10000"/>
                <a:gd name="connsiteY8" fmla="*/ 2921 h 9957"/>
                <a:gd name="connsiteX9" fmla="*/ 8336 w 10000"/>
                <a:gd name="connsiteY9" fmla="*/ 3487 h 9957"/>
                <a:gd name="connsiteX10" fmla="*/ 7172 w 10000"/>
                <a:gd name="connsiteY10" fmla="*/ 2805 h 9957"/>
                <a:gd name="connsiteX11" fmla="*/ 8318 w 10000"/>
                <a:gd name="connsiteY11" fmla="*/ 3849 h 9957"/>
                <a:gd name="connsiteX12" fmla="*/ 8409 w 10000"/>
                <a:gd name="connsiteY12" fmla="*/ 3445 h 9957"/>
                <a:gd name="connsiteX13" fmla="*/ 8264 w 10000"/>
                <a:gd name="connsiteY13" fmla="*/ 3115 h 9957"/>
                <a:gd name="connsiteX14" fmla="*/ 8930 w 10000"/>
                <a:gd name="connsiteY14" fmla="*/ 3355 h 9957"/>
                <a:gd name="connsiteX15" fmla="*/ 8610 w 10000"/>
                <a:gd name="connsiteY15" fmla="*/ 3014 h 9957"/>
                <a:gd name="connsiteX16" fmla="*/ 9068 w 10000"/>
                <a:gd name="connsiteY16" fmla="*/ 3769 h 9957"/>
                <a:gd name="connsiteX17" fmla="*/ 8403 w 10000"/>
                <a:gd name="connsiteY17" fmla="*/ 3481 h 9957"/>
                <a:gd name="connsiteX18" fmla="*/ 8971 w 10000"/>
                <a:gd name="connsiteY18" fmla="*/ 3142 h 9957"/>
                <a:gd name="connsiteX19" fmla="*/ 8900 w 10000"/>
                <a:gd name="connsiteY19" fmla="*/ 2821 h 9957"/>
                <a:gd name="connsiteX20" fmla="*/ 8803 w 10000"/>
                <a:gd name="connsiteY20" fmla="*/ 3184 h 9957"/>
                <a:gd name="connsiteX21" fmla="*/ 8830 w 10000"/>
                <a:gd name="connsiteY21" fmla="*/ 2948 h 9957"/>
                <a:gd name="connsiteX22" fmla="*/ 9214 w 10000"/>
                <a:gd name="connsiteY22" fmla="*/ 3497 h 9957"/>
                <a:gd name="connsiteX23" fmla="*/ 9254 w 10000"/>
                <a:gd name="connsiteY23" fmla="*/ 2176 h 9957"/>
                <a:gd name="connsiteX24" fmla="*/ 9418 w 10000"/>
                <a:gd name="connsiteY24" fmla="*/ 2320 h 9957"/>
                <a:gd name="connsiteX25" fmla="*/ 8903 w 10000"/>
                <a:gd name="connsiteY25" fmla="*/ 2573 h 9957"/>
                <a:gd name="connsiteX26" fmla="*/ 9298 w 10000"/>
                <a:gd name="connsiteY26" fmla="*/ 2515 h 9957"/>
                <a:gd name="connsiteX27" fmla="*/ 9241 w 10000"/>
                <a:gd name="connsiteY27" fmla="*/ 2396 h 9957"/>
                <a:gd name="connsiteX28" fmla="*/ 9753 w 10000"/>
                <a:gd name="connsiteY28" fmla="*/ 1534 h 9957"/>
                <a:gd name="connsiteX29" fmla="*/ 9845 w 10000"/>
                <a:gd name="connsiteY29" fmla="*/ 1933 h 9957"/>
                <a:gd name="connsiteX30" fmla="*/ 9747 w 10000"/>
                <a:gd name="connsiteY30" fmla="*/ 1988 h 9957"/>
                <a:gd name="connsiteX31" fmla="*/ 9723 w 10000"/>
                <a:gd name="connsiteY31" fmla="*/ 2226 h 9957"/>
                <a:gd name="connsiteX32" fmla="*/ 9567 w 10000"/>
                <a:gd name="connsiteY32" fmla="*/ 2414 h 9957"/>
                <a:gd name="connsiteX33" fmla="*/ 9400 w 10000"/>
                <a:gd name="connsiteY33" fmla="*/ 2794 h 9957"/>
                <a:gd name="connsiteX34" fmla="*/ 9147 w 10000"/>
                <a:gd name="connsiteY34" fmla="*/ 3106 h 9957"/>
                <a:gd name="connsiteX35" fmla="*/ 9101 w 10000"/>
                <a:gd name="connsiteY35" fmla="*/ 3268 h 9957"/>
                <a:gd name="connsiteX36" fmla="*/ 9269 w 10000"/>
                <a:gd name="connsiteY36" fmla="*/ 3472 h 9957"/>
                <a:gd name="connsiteX37" fmla="*/ 9394 w 10000"/>
                <a:gd name="connsiteY37" fmla="*/ 3668 h 9957"/>
                <a:gd name="connsiteX38" fmla="*/ 9357 w 10000"/>
                <a:gd name="connsiteY38" fmla="*/ 3946 h 9957"/>
                <a:gd name="connsiteX39" fmla="*/ 9381 w 10000"/>
                <a:gd name="connsiteY39" fmla="*/ 4172 h 9957"/>
                <a:gd name="connsiteX40" fmla="*/ 9232 w 10000"/>
                <a:gd name="connsiteY40" fmla="*/ 4095 h 9957"/>
                <a:gd name="connsiteX41" fmla="*/ 9183 w 10000"/>
                <a:gd name="connsiteY41" fmla="*/ 4165 h 9957"/>
                <a:gd name="connsiteX42" fmla="*/ 9052 w 10000"/>
                <a:gd name="connsiteY42" fmla="*/ 4117 h 9957"/>
                <a:gd name="connsiteX43" fmla="*/ 8979 w 10000"/>
                <a:gd name="connsiteY43" fmla="*/ 4304 h 9957"/>
                <a:gd name="connsiteX44" fmla="*/ 9107 w 10000"/>
                <a:gd name="connsiteY44" fmla="*/ 4331 h 9957"/>
                <a:gd name="connsiteX45" fmla="*/ 9232 w 10000"/>
                <a:gd name="connsiteY45" fmla="*/ 4522 h 9957"/>
                <a:gd name="connsiteX46" fmla="*/ 9214 w 10000"/>
                <a:gd name="connsiteY46" fmla="*/ 4808 h 9957"/>
                <a:gd name="connsiteX47" fmla="*/ 9321 w 10000"/>
                <a:gd name="connsiteY47" fmla="*/ 4977 h 9957"/>
                <a:gd name="connsiteX48" fmla="*/ 9327 w 10000"/>
                <a:gd name="connsiteY48" fmla="*/ 5079 h 9957"/>
                <a:gd name="connsiteX49" fmla="*/ 9418 w 10000"/>
                <a:gd name="connsiteY49" fmla="*/ 5100 h 9957"/>
                <a:gd name="connsiteX50" fmla="*/ 9659 w 10000"/>
                <a:gd name="connsiteY50" fmla="*/ 4889 h 9957"/>
                <a:gd name="connsiteX51" fmla="*/ 9778 w 10000"/>
                <a:gd name="connsiteY51" fmla="*/ 5117 h 9957"/>
                <a:gd name="connsiteX52" fmla="*/ 9884 w 10000"/>
                <a:gd name="connsiteY52" fmla="*/ 5346 h 9957"/>
                <a:gd name="connsiteX53" fmla="*/ 10000 w 10000"/>
                <a:gd name="connsiteY53" fmla="*/ 5423 h 9957"/>
                <a:gd name="connsiteX54" fmla="*/ 10000 w 10000"/>
                <a:gd name="connsiteY54" fmla="*/ 5586 h 9957"/>
                <a:gd name="connsiteX55" fmla="*/ 9869 w 10000"/>
                <a:gd name="connsiteY55" fmla="*/ 5761 h 9957"/>
                <a:gd name="connsiteX56" fmla="*/ 9717 w 10000"/>
                <a:gd name="connsiteY56" fmla="*/ 5927 h 9957"/>
                <a:gd name="connsiteX57" fmla="*/ 9561 w 10000"/>
                <a:gd name="connsiteY57" fmla="*/ 5893 h 9957"/>
                <a:gd name="connsiteX58" fmla="*/ 9549 w 10000"/>
                <a:gd name="connsiteY58" fmla="*/ 6020 h 9957"/>
                <a:gd name="connsiteX59" fmla="*/ 9449 w 10000"/>
                <a:gd name="connsiteY59" fmla="*/ 6074 h 9957"/>
                <a:gd name="connsiteX60" fmla="*/ 9238 w 10000"/>
                <a:gd name="connsiteY60" fmla="*/ 6142 h 9957"/>
                <a:gd name="connsiteX61" fmla="*/ 9083 w 10000"/>
                <a:gd name="connsiteY61" fmla="*/ 6345 h 9957"/>
                <a:gd name="connsiteX62" fmla="*/ 8921 w 10000"/>
                <a:gd name="connsiteY62" fmla="*/ 6494 h 9957"/>
                <a:gd name="connsiteX63" fmla="*/ 8787 w 10000"/>
                <a:gd name="connsiteY63" fmla="*/ 6738 h 9957"/>
                <a:gd name="connsiteX64" fmla="*/ 8650 w 10000"/>
                <a:gd name="connsiteY64" fmla="*/ 6515 h 9957"/>
                <a:gd name="connsiteX65" fmla="*/ 8525 w 10000"/>
                <a:gd name="connsiteY65" fmla="*/ 6412 h 9957"/>
                <a:gd name="connsiteX66" fmla="*/ 8434 w 10000"/>
                <a:gd name="connsiteY66" fmla="*/ 6508 h 9957"/>
                <a:gd name="connsiteX67" fmla="*/ 8495 w 10000"/>
                <a:gd name="connsiteY67" fmla="*/ 6584 h 9957"/>
                <a:gd name="connsiteX68" fmla="*/ 8495 w 10000"/>
                <a:gd name="connsiteY68" fmla="*/ 6807 h 9957"/>
                <a:gd name="connsiteX69" fmla="*/ 8565 w 10000"/>
                <a:gd name="connsiteY69" fmla="*/ 6996 h 9957"/>
                <a:gd name="connsiteX70" fmla="*/ 8464 w 10000"/>
                <a:gd name="connsiteY70" fmla="*/ 7178 h 9957"/>
                <a:gd name="connsiteX71" fmla="*/ 8440 w 10000"/>
                <a:gd name="connsiteY71" fmla="*/ 7103 h 9957"/>
                <a:gd name="connsiteX72" fmla="*/ 8236 w 10000"/>
                <a:gd name="connsiteY72" fmla="*/ 7096 h 9957"/>
                <a:gd name="connsiteX73" fmla="*/ 8093 w 10000"/>
                <a:gd name="connsiteY73" fmla="*/ 6948 h 9957"/>
                <a:gd name="connsiteX74" fmla="*/ 8044 w 10000"/>
                <a:gd name="connsiteY74" fmla="*/ 6738 h 9957"/>
                <a:gd name="connsiteX75" fmla="*/ 7943 w 10000"/>
                <a:gd name="connsiteY75" fmla="*/ 6598 h 9957"/>
                <a:gd name="connsiteX76" fmla="*/ 7864 w 10000"/>
                <a:gd name="connsiteY76" fmla="*/ 6439 h 9957"/>
                <a:gd name="connsiteX77" fmla="*/ 7788 w 10000"/>
                <a:gd name="connsiteY77" fmla="*/ 6392 h 9957"/>
                <a:gd name="connsiteX78" fmla="*/ 7727 w 10000"/>
                <a:gd name="connsiteY78" fmla="*/ 6494 h 9957"/>
                <a:gd name="connsiteX79" fmla="*/ 7636 w 10000"/>
                <a:gd name="connsiteY79" fmla="*/ 6501 h 9957"/>
                <a:gd name="connsiteX80" fmla="*/ 7523 w 10000"/>
                <a:gd name="connsiteY80" fmla="*/ 6584 h 9957"/>
                <a:gd name="connsiteX81" fmla="*/ 7553 w 10000"/>
                <a:gd name="connsiteY81" fmla="*/ 6817 h 9957"/>
                <a:gd name="connsiteX82" fmla="*/ 7438 w 10000"/>
                <a:gd name="connsiteY82" fmla="*/ 6866 h 9957"/>
                <a:gd name="connsiteX83" fmla="*/ 7355 w 10000"/>
                <a:gd name="connsiteY83" fmla="*/ 6832 h 9957"/>
                <a:gd name="connsiteX84" fmla="*/ 7270 w 10000"/>
                <a:gd name="connsiteY84" fmla="*/ 6955 h 9957"/>
                <a:gd name="connsiteX85" fmla="*/ 7151 w 10000"/>
                <a:gd name="connsiteY85" fmla="*/ 6948 h 9957"/>
                <a:gd name="connsiteX86" fmla="*/ 6996 w 10000"/>
                <a:gd name="connsiteY86" fmla="*/ 7137 h 9957"/>
                <a:gd name="connsiteX87" fmla="*/ 6849 w 10000"/>
                <a:gd name="connsiteY87" fmla="*/ 7150 h 9957"/>
                <a:gd name="connsiteX88" fmla="*/ 6798 w 10000"/>
                <a:gd name="connsiteY88" fmla="*/ 6886 h 9957"/>
                <a:gd name="connsiteX89" fmla="*/ 6651 w 10000"/>
                <a:gd name="connsiteY89" fmla="*/ 6873 h 9957"/>
                <a:gd name="connsiteX90" fmla="*/ 6575 w 10000"/>
                <a:gd name="connsiteY90" fmla="*/ 7017 h 9957"/>
                <a:gd name="connsiteX91" fmla="*/ 6557 w 10000"/>
                <a:gd name="connsiteY91" fmla="*/ 7184 h 9957"/>
                <a:gd name="connsiteX92" fmla="*/ 6459 w 10000"/>
                <a:gd name="connsiteY92" fmla="*/ 7321 h 9957"/>
                <a:gd name="connsiteX93" fmla="*/ 6496 w 10000"/>
                <a:gd name="connsiteY93" fmla="*/ 7463 h 9957"/>
                <a:gd name="connsiteX94" fmla="*/ 6450 w 10000"/>
                <a:gd name="connsiteY94" fmla="*/ 7544 h 9957"/>
                <a:gd name="connsiteX95" fmla="*/ 6658 w 10000"/>
                <a:gd name="connsiteY95" fmla="*/ 7845 h 9957"/>
                <a:gd name="connsiteX96" fmla="*/ 6322 w 10000"/>
                <a:gd name="connsiteY96" fmla="*/ 7991 h 9957"/>
                <a:gd name="connsiteX97" fmla="*/ 6137 w 10000"/>
                <a:gd name="connsiteY97" fmla="*/ 7991 h 9957"/>
                <a:gd name="connsiteX98" fmla="*/ 5874 w 10000"/>
                <a:gd name="connsiteY98" fmla="*/ 8099 h 9957"/>
                <a:gd name="connsiteX99" fmla="*/ 5728 w 10000"/>
                <a:gd name="connsiteY99" fmla="*/ 8507 h 9957"/>
                <a:gd name="connsiteX100" fmla="*/ 5491 w 10000"/>
                <a:gd name="connsiteY100" fmla="*/ 8607 h 9957"/>
                <a:gd name="connsiteX101" fmla="*/ 5381 w 10000"/>
                <a:gd name="connsiteY101" fmla="*/ 8552 h 9957"/>
                <a:gd name="connsiteX102" fmla="*/ 5274 w 10000"/>
                <a:gd name="connsiteY102" fmla="*/ 8756 h 9957"/>
                <a:gd name="connsiteX103" fmla="*/ 5101 w 10000"/>
                <a:gd name="connsiteY103" fmla="*/ 8689 h 9957"/>
                <a:gd name="connsiteX104" fmla="*/ 4939 w 10000"/>
                <a:gd name="connsiteY104" fmla="*/ 8893 h 9957"/>
                <a:gd name="connsiteX105" fmla="*/ 4878 w 10000"/>
                <a:gd name="connsiteY105" fmla="*/ 9169 h 9957"/>
                <a:gd name="connsiteX106" fmla="*/ 4576 w 10000"/>
                <a:gd name="connsiteY106" fmla="*/ 9630 h 9957"/>
                <a:gd name="connsiteX107" fmla="*/ 4445 w 10000"/>
                <a:gd name="connsiteY107" fmla="*/ 9754 h 9957"/>
                <a:gd name="connsiteX108" fmla="*/ 4357 w 10000"/>
                <a:gd name="connsiteY108" fmla="*/ 9658 h 9957"/>
                <a:gd name="connsiteX109" fmla="*/ 4080 w 10000"/>
                <a:gd name="connsiteY109" fmla="*/ 9712 h 9957"/>
                <a:gd name="connsiteX110" fmla="*/ 3955 w 10000"/>
                <a:gd name="connsiteY110" fmla="*/ 9530 h 9957"/>
                <a:gd name="connsiteX111" fmla="*/ 3775 w 10000"/>
                <a:gd name="connsiteY111" fmla="*/ 9523 h 9957"/>
                <a:gd name="connsiteX112" fmla="*/ 3641 w 10000"/>
                <a:gd name="connsiteY112" fmla="*/ 9386 h 9957"/>
                <a:gd name="connsiteX113" fmla="*/ 3757 w 10000"/>
                <a:gd name="connsiteY113" fmla="*/ 9132 h 9957"/>
                <a:gd name="connsiteX114" fmla="*/ 3803 w 10000"/>
                <a:gd name="connsiteY114" fmla="*/ 8965 h 9957"/>
                <a:gd name="connsiteX115" fmla="*/ 3702 w 10000"/>
                <a:gd name="connsiteY115" fmla="*/ 8804 h 9957"/>
                <a:gd name="connsiteX116" fmla="*/ 3504 w 10000"/>
                <a:gd name="connsiteY116" fmla="*/ 8866 h 9957"/>
                <a:gd name="connsiteX117" fmla="*/ 3397 w 10000"/>
                <a:gd name="connsiteY117" fmla="*/ 9138 h 9957"/>
                <a:gd name="connsiteX118" fmla="*/ 3355 w 10000"/>
                <a:gd name="connsiteY118" fmla="*/ 9609 h 9957"/>
                <a:gd name="connsiteX119" fmla="*/ 3205 w 10000"/>
                <a:gd name="connsiteY119" fmla="*/ 9800 h 9957"/>
                <a:gd name="connsiteX120" fmla="*/ 2861 w 10000"/>
                <a:gd name="connsiteY120" fmla="*/ 9957 h 9957"/>
                <a:gd name="connsiteX121" fmla="*/ 2648 w 10000"/>
                <a:gd name="connsiteY121" fmla="*/ 9937 h 9957"/>
                <a:gd name="connsiteX122" fmla="*/ 2468 w 10000"/>
                <a:gd name="connsiteY122" fmla="*/ 9747 h 9957"/>
                <a:gd name="connsiteX123" fmla="*/ 2489 w 10000"/>
                <a:gd name="connsiteY123" fmla="*/ 9434 h 9957"/>
                <a:gd name="connsiteX124" fmla="*/ 2663 w 10000"/>
                <a:gd name="connsiteY124" fmla="*/ 9327 h 9957"/>
                <a:gd name="connsiteX125" fmla="*/ 2663 w 10000"/>
                <a:gd name="connsiteY125" fmla="*/ 8958 h 9957"/>
                <a:gd name="connsiteX126" fmla="*/ 2526 w 10000"/>
                <a:gd name="connsiteY126" fmla="*/ 8825 h 9957"/>
                <a:gd name="connsiteX127" fmla="*/ 2297 w 10000"/>
                <a:gd name="connsiteY127" fmla="*/ 8831 h 9957"/>
                <a:gd name="connsiteX128" fmla="*/ 2005 w 10000"/>
                <a:gd name="connsiteY128" fmla="*/ 9155 h 9957"/>
                <a:gd name="connsiteX129" fmla="*/ 1597 w 10000"/>
                <a:gd name="connsiteY129" fmla="*/ 9155 h 9957"/>
                <a:gd name="connsiteX130" fmla="*/ 1344 w 10000"/>
                <a:gd name="connsiteY130" fmla="*/ 9006 h 9957"/>
                <a:gd name="connsiteX131" fmla="*/ 1356 w 10000"/>
                <a:gd name="connsiteY131" fmla="*/ 8797 h 9957"/>
                <a:gd name="connsiteX132" fmla="*/ 1152 w 10000"/>
                <a:gd name="connsiteY132" fmla="*/ 8783 h 9957"/>
                <a:gd name="connsiteX133" fmla="*/ 920 w 10000"/>
                <a:gd name="connsiteY133" fmla="*/ 8552 h 9957"/>
                <a:gd name="connsiteX134" fmla="*/ 1069 w 10000"/>
                <a:gd name="connsiteY134" fmla="*/ 8315 h 9957"/>
                <a:gd name="connsiteX135" fmla="*/ 1207 w 10000"/>
                <a:gd name="connsiteY135" fmla="*/ 8270 h 9957"/>
                <a:gd name="connsiteX136" fmla="*/ 1146 w 10000"/>
                <a:gd name="connsiteY136" fmla="*/ 8041 h 9957"/>
                <a:gd name="connsiteX137" fmla="*/ 902 w 10000"/>
                <a:gd name="connsiteY137" fmla="*/ 7943 h 9957"/>
                <a:gd name="connsiteX138" fmla="*/ 619 w 10000"/>
                <a:gd name="connsiteY138" fmla="*/ 7985 h 9957"/>
                <a:gd name="connsiteX139" fmla="*/ 475 w 10000"/>
                <a:gd name="connsiteY139" fmla="*/ 8173 h 9957"/>
                <a:gd name="connsiteX140" fmla="*/ 338 w 10000"/>
                <a:gd name="connsiteY140" fmla="*/ 8153 h 9957"/>
                <a:gd name="connsiteX141" fmla="*/ 104 w 10000"/>
                <a:gd name="connsiteY141" fmla="*/ 7845 h 9957"/>
                <a:gd name="connsiteX142" fmla="*/ 0 w 10000"/>
                <a:gd name="connsiteY142" fmla="*/ 7510 h 9957"/>
                <a:gd name="connsiteX143" fmla="*/ 55 w 10000"/>
                <a:gd name="connsiteY143" fmla="*/ 7314 h 9957"/>
                <a:gd name="connsiteX144" fmla="*/ 30 w 10000"/>
                <a:gd name="connsiteY144" fmla="*/ 6886 h 9957"/>
                <a:gd name="connsiteX145" fmla="*/ 43 w 10000"/>
                <a:gd name="connsiteY145" fmla="*/ 6893 h 9957"/>
                <a:gd name="connsiteX146" fmla="*/ 91 w 10000"/>
                <a:gd name="connsiteY146" fmla="*/ 6893 h 9957"/>
                <a:gd name="connsiteX147" fmla="*/ 158 w 10000"/>
                <a:gd name="connsiteY147" fmla="*/ 6901 h 9957"/>
                <a:gd name="connsiteX148" fmla="*/ 241 w 10000"/>
                <a:gd name="connsiteY148" fmla="*/ 6914 h 9957"/>
                <a:gd name="connsiteX149" fmla="*/ 332 w 10000"/>
                <a:gd name="connsiteY149" fmla="*/ 6921 h 9957"/>
                <a:gd name="connsiteX150" fmla="*/ 420 w 10000"/>
                <a:gd name="connsiteY150" fmla="*/ 6935 h 9957"/>
                <a:gd name="connsiteX151" fmla="*/ 506 w 10000"/>
                <a:gd name="connsiteY151" fmla="*/ 6948 h 9957"/>
                <a:gd name="connsiteX152" fmla="*/ 576 w 10000"/>
                <a:gd name="connsiteY152" fmla="*/ 6962 h 9957"/>
                <a:gd name="connsiteX153" fmla="*/ 631 w 10000"/>
                <a:gd name="connsiteY153" fmla="*/ 6975 h 9957"/>
                <a:gd name="connsiteX154" fmla="*/ 740 w 10000"/>
                <a:gd name="connsiteY154" fmla="*/ 7004 h 9957"/>
                <a:gd name="connsiteX155" fmla="*/ 847 w 10000"/>
                <a:gd name="connsiteY155" fmla="*/ 7004 h 9957"/>
                <a:gd name="connsiteX156" fmla="*/ 938 w 10000"/>
                <a:gd name="connsiteY156" fmla="*/ 6975 h 9957"/>
                <a:gd name="connsiteX157" fmla="*/ 984 w 10000"/>
                <a:gd name="connsiteY157" fmla="*/ 6955 h 9957"/>
                <a:gd name="connsiteX158" fmla="*/ 1027 w 10000"/>
                <a:gd name="connsiteY158" fmla="*/ 6935 h 9957"/>
                <a:gd name="connsiteX159" fmla="*/ 1069 w 10000"/>
                <a:gd name="connsiteY159" fmla="*/ 6928 h 9957"/>
                <a:gd name="connsiteX160" fmla="*/ 1118 w 10000"/>
                <a:gd name="connsiteY160" fmla="*/ 6921 h 9957"/>
                <a:gd name="connsiteX161" fmla="*/ 1176 w 10000"/>
                <a:gd name="connsiteY161" fmla="*/ 6935 h 9957"/>
                <a:gd name="connsiteX162" fmla="*/ 1255 w 10000"/>
                <a:gd name="connsiteY162" fmla="*/ 6955 h 9957"/>
                <a:gd name="connsiteX163" fmla="*/ 1344 w 10000"/>
                <a:gd name="connsiteY163" fmla="*/ 6969 h 9957"/>
                <a:gd name="connsiteX164" fmla="*/ 1441 w 10000"/>
                <a:gd name="connsiteY164" fmla="*/ 6982 h 9957"/>
                <a:gd name="connsiteX165" fmla="*/ 1517 w 10000"/>
                <a:gd name="connsiteY165" fmla="*/ 6996 h 9957"/>
                <a:gd name="connsiteX166" fmla="*/ 1578 w 10000"/>
                <a:gd name="connsiteY166" fmla="*/ 6996 h 9957"/>
                <a:gd name="connsiteX167" fmla="*/ 1651 w 10000"/>
                <a:gd name="connsiteY167" fmla="*/ 7004 h 9957"/>
                <a:gd name="connsiteX168" fmla="*/ 1706 w 10000"/>
                <a:gd name="connsiteY168" fmla="*/ 7024 h 9957"/>
                <a:gd name="connsiteX169" fmla="*/ 1752 w 10000"/>
                <a:gd name="connsiteY169" fmla="*/ 7054 h 9957"/>
                <a:gd name="connsiteX170" fmla="*/ 1795 w 10000"/>
                <a:gd name="connsiteY170" fmla="*/ 7103 h 9957"/>
                <a:gd name="connsiteX171" fmla="*/ 1849 w 10000"/>
                <a:gd name="connsiteY171" fmla="*/ 7157 h 9957"/>
                <a:gd name="connsiteX172" fmla="*/ 1907 w 10000"/>
                <a:gd name="connsiteY172" fmla="*/ 7206 h 9957"/>
                <a:gd name="connsiteX173" fmla="*/ 1968 w 10000"/>
                <a:gd name="connsiteY173" fmla="*/ 7234 h 9957"/>
                <a:gd name="connsiteX174" fmla="*/ 2029 w 10000"/>
                <a:gd name="connsiteY174" fmla="*/ 7259 h 9957"/>
                <a:gd name="connsiteX175" fmla="*/ 2087 w 10000"/>
                <a:gd name="connsiteY175" fmla="*/ 7293 h 9957"/>
                <a:gd name="connsiteX176" fmla="*/ 2160 w 10000"/>
                <a:gd name="connsiteY176" fmla="*/ 7328 h 9957"/>
                <a:gd name="connsiteX177" fmla="*/ 2252 w 10000"/>
                <a:gd name="connsiteY177" fmla="*/ 7361 h 9957"/>
                <a:gd name="connsiteX178" fmla="*/ 2322 w 10000"/>
                <a:gd name="connsiteY178" fmla="*/ 7375 h 9957"/>
                <a:gd name="connsiteX179" fmla="*/ 2413 w 10000"/>
                <a:gd name="connsiteY179" fmla="*/ 7382 h 9957"/>
                <a:gd name="connsiteX180" fmla="*/ 2502 w 10000"/>
                <a:gd name="connsiteY180" fmla="*/ 7389 h 9957"/>
                <a:gd name="connsiteX181" fmla="*/ 2593 w 10000"/>
                <a:gd name="connsiteY181" fmla="*/ 7389 h 9957"/>
                <a:gd name="connsiteX182" fmla="*/ 2663 w 10000"/>
                <a:gd name="connsiteY182" fmla="*/ 7389 h 9957"/>
                <a:gd name="connsiteX183" fmla="*/ 2718 w 10000"/>
                <a:gd name="connsiteY183" fmla="*/ 7395 h 9957"/>
                <a:gd name="connsiteX184" fmla="*/ 2754 w 10000"/>
                <a:gd name="connsiteY184" fmla="*/ 7410 h 9957"/>
                <a:gd name="connsiteX185" fmla="*/ 2785 w 10000"/>
                <a:gd name="connsiteY185" fmla="*/ 7438 h 9957"/>
                <a:gd name="connsiteX186" fmla="*/ 2815 w 10000"/>
                <a:gd name="connsiteY186" fmla="*/ 7470 h 9957"/>
                <a:gd name="connsiteX187" fmla="*/ 2849 w 10000"/>
                <a:gd name="connsiteY187" fmla="*/ 7497 h 9957"/>
                <a:gd name="connsiteX188" fmla="*/ 2885 w 10000"/>
                <a:gd name="connsiteY188" fmla="*/ 7510 h 9957"/>
                <a:gd name="connsiteX189" fmla="*/ 2940 w 10000"/>
                <a:gd name="connsiteY189" fmla="*/ 7517 h 9957"/>
                <a:gd name="connsiteX190" fmla="*/ 3001 w 10000"/>
                <a:gd name="connsiteY190" fmla="*/ 7504 h 9957"/>
                <a:gd name="connsiteX191" fmla="*/ 3053 w 10000"/>
                <a:gd name="connsiteY191" fmla="*/ 7470 h 9957"/>
                <a:gd name="connsiteX192" fmla="*/ 3120 w 10000"/>
                <a:gd name="connsiteY192" fmla="*/ 7410 h 9957"/>
                <a:gd name="connsiteX193" fmla="*/ 3193 w 10000"/>
                <a:gd name="connsiteY193" fmla="*/ 7341 h 9957"/>
                <a:gd name="connsiteX194" fmla="*/ 3269 w 10000"/>
                <a:gd name="connsiteY194" fmla="*/ 7286 h 9957"/>
                <a:gd name="connsiteX195" fmla="*/ 3361 w 10000"/>
                <a:gd name="connsiteY195" fmla="*/ 7237 h 9957"/>
                <a:gd name="connsiteX196" fmla="*/ 3455 w 10000"/>
                <a:gd name="connsiteY196" fmla="*/ 7191 h 9957"/>
                <a:gd name="connsiteX197" fmla="*/ 3547 w 10000"/>
                <a:gd name="connsiteY197" fmla="*/ 7144 h 9957"/>
                <a:gd name="connsiteX198" fmla="*/ 3653 w 10000"/>
                <a:gd name="connsiteY198" fmla="*/ 7089 h 9957"/>
                <a:gd name="connsiteX199" fmla="*/ 3781 w 10000"/>
                <a:gd name="connsiteY199" fmla="*/ 7034 h 9957"/>
                <a:gd name="connsiteX200" fmla="*/ 3906 w 10000"/>
                <a:gd name="connsiteY200" fmla="*/ 6996 h 9957"/>
                <a:gd name="connsiteX201" fmla="*/ 4037 w 10000"/>
                <a:gd name="connsiteY201" fmla="*/ 6969 h 9957"/>
                <a:gd name="connsiteX202" fmla="*/ 4098 w 10000"/>
                <a:gd name="connsiteY202" fmla="*/ 6962 h 9957"/>
                <a:gd name="connsiteX203" fmla="*/ 4135 w 10000"/>
                <a:gd name="connsiteY203" fmla="*/ 6962 h 9957"/>
                <a:gd name="connsiteX204" fmla="*/ 4153 w 10000"/>
                <a:gd name="connsiteY204" fmla="*/ 6969 h 9957"/>
                <a:gd name="connsiteX205" fmla="*/ 4165 w 10000"/>
                <a:gd name="connsiteY205" fmla="*/ 6969 h 9957"/>
                <a:gd name="connsiteX206" fmla="*/ 4177 w 10000"/>
                <a:gd name="connsiteY206" fmla="*/ 6975 h 9957"/>
                <a:gd name="connsiteX207" fmla="*/ 4199 w 10000"/>
                <a:gd name="connsiteY207" fmla="*/ 6975 h 9957"/>
                <a:gd name="connsiteX208" fmla="*/ 4241 w 10000"/>
                <a:gd name="connsiteY208" fmla="*/ 6975 h 9957"/>
                <a:gd name="connsiteX209" fmla="*/ 4321 w 10000"/>
                <a:gd name="connsiteY209" fmla="*/ 6969 h 9957"/>
                <a:gd name="connsiteX210" fmla="*/ 4458 w 10000"/>
                <a:gd name="connsiteY210" fmla="*/ 6955 h 9957"/>
                <a:gd name="connsiteX211" fmla="*/ 4564 w 10000"/>
                <a:gd name="connsiteY211" fmla="*/ 6941 h 9957"/>
                <a:gd name="connsiteX212" fmla="*/ 4650 w 10000"/>
                <a:gd name="connsiteY212" fmla="*/ 6921 h 9957"/>
                <a:gd name="connsiteX213" fmla="*/ 4717 w 10000"/>
                <a:gd name="connsiteY213" fmla="*/ 6901 h 9957"/>
                <a:gd name="connsiteX214" fmla="*/ 4756 w 10000"/>
                <a:gd name="connsiteY214" fmla="*/ 6879 h 9957"/>
                <a:gd name="connsiteX215" fmla="*/ 4787 w 10000"/>
                <a:gd name="connsiteY215" fmla="*/ 6852 h 9957"/>
                <a:gd name="connsiteX216" fmla="*/ 4805 w 10000"/>
                <a:gd name="connsiteY216" fmla="*/ 6817 h 9957"/>
                <a:gd name="connsiteX217" fmla="*/ 4817 w 10000"/>
                <a:gd name="connsiteY217" fmla="*/ 6800 h 9957"/>
                <a:gd name="connsiteX218" fmla="*/ 4842 w 10000"/>
                <a:gd name="connsiteY218" fmla="*/ 6779 h 9957"/>
                <a:gd name="connsiteX219" fmla="*/ 4884 w 10000"/>
                <a:gd name="connsiteY219" fmla="*/ 6759 h 9957"/>
                <a:gd name="connsiteX220" fmla="*/ 4942 w 10000"/>
                <a:gd name="connsiteY220" fmla="*/ 6745 h 9957"/>
                <a:gd name="connsiteX221" fmla="*/ 4997 w 10000"/>
                <a:gd name="connsiteY221" fmla="*/ 6718 h 9957"/>
                <a:gd name="connsiteX222" fmla="*/ 5046 w 10000"/>
                <a:gd name="connsiteY222" fmla="*/ 6677 h 9957"/>
                <a:gd name="connsiteX223" fmla="*/ 5082 w 10000"/>
                <a:gd name="connsiteY223" fmla="*/ 6608 h 9957"/>
                <a:gd name="connsiteX224" fmla="*/ 5101 w 10000"/>
                <a:gd name="connsiteY224" fmla="*/ 6550 h 9957"/>
                <a:gd name="connsiteX225" fmla="*/ 5119 w 10000"/>
                <a:gd name="connsiteY225" fmla="*/ 6494 h 9957"/>
                <a:gd name="connsiteX226" fmla="*/ 5134 w 10000"/>
                <a:gd name="connsiteY226" fmla="*/ 6446 h 9957"/>
                <a:gd name="connsiteX227" fmla="*/ 5171 w 10000"/>
                <a:gd name="connsiteY227" fmla="*/ 6398 h 9957"/>
                <a:gd name="connsiteX228" fmla="*/ 5225 w 10000"/>
                <a:gd name="connsiteY228" fmla="*/ 6353 h 9957"/>
                <a:gd name="connsiteX229" fmla="*/ 5293 w 10000"/>
                <a:gd name="connsiteY229" fmla="*/ 6312 h 9957"/>
                <a:gd name="connsiteX230" fmla="*/ 5338 w 10000"/>
                <a:gd name="connsiteY230" fmla="*/ 6277 h 9957"/>
                <a:gd name="connsiteX231" fmla="*/ 5375 w 10000"/>
                <a:gd name="connsiteY231" fmla="*/ 6256 h 9957"/>
                <a:gd name="connsiteX232" fmla="*/ 5399 w 10000"/>
                <a:gd name="connsiteY232" fmla="*/ 6236 h 9957"/>
                <a:gd name="connsiteX233" fmla="*/ 5424 w 10000"/>
                <a:gd name="connsiteY233" fmla="*/ 6216 h 9957"/>
                <a:gd name="connsiteX234" fmla="*/ 5454 w 10000"/>
                <a:gd name="connsiteY234" fmla="*/ 6195 h 9957"/>
                <a:gd name="connsiteX235" fmla="*/ 5497 w 10000"/>
                <a:gd name="connsiteY235" fmla="*/ 6173 h 9957"/>
                <a:gd name="connsiteX236" fmla="*/ 5536 w 10000"/>
                <a:gd name="connsiteY236" fmla="*/ 6149 h 9957"/>
                <a:gd name="connsiteX237" fmla="*/ 5579 w 10000"/>
                <a:gd name="connsiteY237" fmla="*/ 6115 h 9957"/>
                <a:gd name="connsiteX238" fmla="*/ 5597 w 10000"/>
                <a:gd name="connsiteY238" fmla="*/ 6081 h 9957"/>
                <a:gd name="connsiteX239" fmla="*/ 5597 w 10000"/>
                <a:gd name="connsiteY239" fmla="*/ 6047 h 9957"/>
                <a:gd name="connsiteX240" fmla="*/ 5561 w 10000"/>
                <a:gd name="connsiteY240" fmla="*/ 5993 h 9957"/>
                <a:gd name="connsiteX241" fmla="*/ 5512 w 10000"/>
                <a:gd name="connsiteY241" fmla="*/ 5941 h 9957"/>
                <a:gd name="connsiteX242" fmla="*/ 5466 w 10000"/>
                <a:gd name="connsiteY242" fmla="*/ 5879 h 9957"/>
                <a:gd name="connsiteX243" fmla="*/ 5424 w 10000"/>
                <a:gd name="connsiteY243" fmla="*/ 5816 h 9957"/>
                <a:gd name="connsiteX244" fmla="*/ 5399 w 10000"/>
                <a:gd name="connsiteY244" fmla="*/ 5754 h 9957"/>
                <a:gd name="connsiteX245" fmla="*/ 5399 w 10000"/>
                <a:gd name="connsiteY245" fmla="*/ 5688 h 9957"/>
                <a:gd name="connsiteX246" fmla="*/ 5399 w 10000"/>
                <a:gd name="connsiteY246" fmla="*/ 5592 h 9957"/>
                <a:gd name="connsiteX247" fmla="*/ 5411 w 10000"/>
                <a:gd name="connsiteY247" fmla="*/ 5499 h 9957"/>
                <a:gd name="connsiteX248" fmla="*/ 5430 w 10000"/>
                <a:gd name="connsiteY248" fmla="*/ 5416 h 9957"/>
                <a:gd name="connsiteX249" fmla="*/ 5454 w 10000"/>
                <a:gd name="connsiteY249" fmla="*/ 5346 h 9957"/>
                <a:gd name="connsiteX250" fmla="*/ 5503 w 10000"/>
                <a:gd name="connsiteY250" fmla="*/ 5295 h 9957"/>
                <a:gd name="connsiteX251" fmla="*/ 5555 w 10000"/>
                <a:gd name="connsiteY251" fmla="*/ 5268 h 9957"/>
                <a:gd name="connsiteX252" fmla="*/ 5615 w 10000"/>
                <a:gd name="connsiteY252" fmla="*/ 5255 h 9957"/>
                <a:gd name="connsiteX253" fmla="*/ 5676 w 10000"/>
                <a:gd name="connsiteY253" fmla="*/ 5268 h 9957"/>
                <a:gd name="connsiteX254" fmla="*/ 5740 w 10000"/>
                <a:gd name="connsiteY254" fmla="*/ 5309 h 9957"/>
                <a:gd name="connsiteX255" fmla="*/ 5820 w 10000"/>
                <a:gd name="connsiteY255" fmla="*/ 5340 h 9957"/>
                <a:gd name="connsiteX256" fmla="*/ 5902 w 10000"/>
                <a:gd name="connsiteY256" fmla="*/ 5368 h 9957"/>
                <a:gd name="connsiteX257" fmla="*/ 5981 w 10000"/>
                <a:gd name="connsiteY257" fmla="*/ 5375 h 9957"/>
                <a:gd name="connsiteX258" fmla="*/ 6048 w 10000"/>
                <a:gd name="connsiteY258" fmla="*/ 5368 h 9957"/>
                <a:gd name="connsiteX259" fmla="*/ 6100 w 10000"/>
                <a:gd name="connsiteY259" fmla="*/ 5368 h 9957"/>
                <a:gd name="connsiteX260" fmla="*/ 6155 w 10000"/>
                <a:gd name="connsiteY260" fmla="*/ 5360 h 9957"/>
                <a:gd name="connsiteX261" fmla="*/ 6197 w 10000"/>
                <a:gd name="connsiteY261" fmla="*/ 5346 h 9957"/>
                <a:gd name="connsiteX262" fmla="*/ 6234 w 10000"/>
                <a:gd name="connsiteY262" fmla="*/ 5309 h 9957"/>
                <a:gd name="connsiteX263" fmla="*/ 6271 w 10000"/>
                <a:gd name="connsiteY263" fmla="*/ 5255 h 9957"/>
                <a:gd name="connsiteX264" fmla="*/ 6310 w 10000"/>
                <a:gd name="connsiteY264" fmla="*/ 5187 h 9957"/>
                <a:gd name="connsiteX265" fmla="*/ 6353 w 10000"/>
                <a:gd name="connsiteY265" fmla="*/ 5107 h 9957"/>
                <a:gd name="connsiteX266" fmla="*/ 6402 w 10000"/>
                <a:gd name="connsiteY266" fmla="*/ 5038 h 9957"/>
                <a:gd name="connsiteX267" fmla="*/ 6450 w 10000"/>
                <a:gd name="connsiteY267" fmla="*/ 4984 h 9957"/>
                <a:gd name="connsiteX268" fmla="*/ 6490 w 10000"/>
                <a:gd name="connsiteY268" fmla="*/ 4956 h 9957"/>
                <a:gd name="connsiteX269" fmla="*/ 6539 w 10000"/>
                <a:gd name="connsiteY269" fmla="*/ 4942 h 9957"/>
                <a:gd name="connsiteX270" fmla="*/ 6600 w 10000"/>
                <a:gd name="connsiteY270" fmla="*/ 4935 h 9957"/>
                <a:gd name="connsiteX271" fmla="*/ 6670 w 10000"/>
                <a:gd name="connsiteY271" fmla="*/ 4928 h 9957"/>
                <a:gd name="connsiteX272" fmla="*/ 6743 w 10000"/>
                <a:gd name="connsiteY272" fmla="*/ 4922 h 9957"/>
                <a:gd name="connsiteX273" fmla="*/ 6798 w 10000"/>
                <a:gd name="connsiteY273" fmla="*/ 4915 h 9957"/>
                <a:gd name="connsiteX274" fmla="*/ 6834 w 10000"/>
                <a:gd name="connsiteY274" fmla="*/ 4897 h 9957"/>
                <a:gd name="connsiteX275" fmla="*/ 6868 w 10000"/>
                <a:gd name="connsiteY275" fmla="*/ 4869 h 9957"/>
                <a:gd name="connsiteX276" fmla="*/ 6910 w 10000"/>
                <a:gd name="connsiteY276" fmla="*/ 4821 h 9957"/>
                <a:gd name="connsiteX277" fmla="*/ 6959 w 10000"/>
                <a:gd name="connsiteY277" fmla="*/ 4760 h 9957"/>
                <a:gd name="connsiteX278" fmla="*/ 7002 w 10000"/>
                <a:gd name="connsiteY278" fmla="*/ 4703 h 9957"/>
                <a:gd name="connsiteX279" fmla="*/ 7032 w 10000"/>
                <a:gd name="connsiteY279" fmla="*/ 4659 h 9957"/>
                <a:gd name="connsiteX280" fmla="*/ 7041 w 10000"/>
                <a:gd name="connsiteY280" fmla="*/ 4591 h 9957"/>
                <a:gd name="connsiteX281" fmla="*/ 7054 w 10000"/>
                <a:gd name="connsiteY281" fmla="*/ 4508 h 9957"/>
                <a:gd name="connsiteX282" fmla="*/ 7072 w 10000"/>
                <a:gd name="connsiteY282" fmla="*/ 4437 h 9957"/>
                <a:gd name="connsiteX283" fmla="*/ 7102 w 10000"/>
                <a:gd name="connsiteY283" fmla="*/ 4367 h 9957"/>
                <a:gd name="connsiteX284" fmla="*/ 7163 w 10000"/>
                <a:gd name="connsiteY284" fmla="*/ 4297 h 9957"/>
                <a:gd name="connsiteX285" fmla="*/ 7233 w 10000"/>
                <a:gd name="connsiteY285" fmla="*/ 4240 h 9957"/>
                <a:gd name="connsiteX286" fmla="*/ 7319 w 10000"/>
                <a:gd name="connsiteY286" fmla="*/ 4206 h 9957"/>
                <a:gd name="connsiteX287" fmla="*/ 7361 w 10000"/>
                <a:gd name="connsiteY287" fmla="*/ 4185 h 9957"/>
                <a:gd name="connsiteX288" fmla="*/ 7392 w 10000"/>
                <a:gd name="connsiteY288" fmla="*/ 4158 h 9957"/>
                <a:gd name="connsiteX289" fmla="*/ 7413 w 10000"/>
                <a:gd name="connsiteY289" fmla="*/ 4117 h 9957"/>
                <a:gd name="connsiteX290" fmla="*/ 7444 w 10000"/>
                <a:gd name="connsiteY290" fmla="*/ 4082 h 9957"/>
                <a:gd name="connsiteX291" fmla="*/ 7480 w 10000"/>
                <a:gd name="connsiteY291" fmla="*/ 4055 h 9957"/>
                <a:gd name="connsiteX292" fmla="*/ 7523 w 10000"/>
                <a:gd name="connsiteY292" fmla="*/ 4037 h 9957"/>
                <a:gd name="connsiteX293" fmla="*/ 7578 w 10000"/>
                <a:gd name="connsiteY293" fmla="*/ 4002 h 9957"/>
                <a:gd name="connsiteX294" fmla="*/ 7648 w 10000"/>
                <a:gd name="connsiteY294" fmla="*/ 3960 h 9957"/>
                <a:gd name="connsiteX295" fmla="*/ 7721 w 10000"/>
                <a:gd name="connsiteY295" fmla="*/ 3924 h 9957"/>
                <a:gd name="connsiteX296" fmla="*/ 7797 w 10000"/>
                <a:gd name="connsiteY296" fmla="*/ 3904 h 9957"/>
                <a:gd name="connsiteX297" fmla="*/ 7870 w 10000"/>
                <a:gd name="connsiteY297" fmla="*/ 3897 h 9957"/>
                <a:gd name="connsiteX298" fmla="*/ 7943 w 10000"/>
                <a:gd name="connsiteY298" fmla="*/ 3904 h 9957"/>
                <a:gd name="connsiteX299" fmla="*/ 8007 w 10000"/>
                <a:gd name="connsiteY299" fmla="*/ 3924 h 9957"/>
                <a:gd name="connsiteX300" fmla="*/ 8080 w 10000"/>
                <a:gd name="connsiteY300" fmla="*/ 3939 h 9957"/>
                <a:gd name="connsiteX301" fmla="*/ 8135 w 10000"/>
                <a:gd name="connsiteY301" fmla="*/ 3953 h 9957"/>
                <a:gd name="connsiteX302" fmla="*/ 8181 w 10000"/>
                <a:gd name="connsiteY302" fmla="*/ 3953 h 9957"/>
                <a:gd name="connsiteX303" fmla="*/ 8218 w 10000"/>
                <a:gd name="connsiteY303" fmla="*/ 3931 h 9957"/>
                <a:gd name="connsiteX304" fmla="*/ 8248 w 10000"/>
                <a:gd name="connsiteY304" fmla="*/ 3883 h 9957"/>
                <a:gd name="connsiteX305" fmla="*/ 8266 w 10000"/>
                <a:gd name="connsiteY305" fmla="*/ 3843 h 9957"/>
                <a:gd name="connsiteX306" fmla="*/ 8266 w 10000"/>
                <a:gd name="connsiteY306" fmla="*/ 3798 h 9957"/>
                <a:gd name="connsiteX307" fmla="*/ 8248 w 10000"/>
                <a:gd name="connsiteY307" fmla="*/ 3737 h 9957"/>
                <a:gd name="connsiteX308" fmla="*/ 8211 w 10000"/>
                <a:gd name="connsiteY308" fmla="*/ 3689 h 9957"/>
                <a:gd name="connsiteX309" fmla="*/ 8172 w 10000"/>
                <a:gd name="connsiteY309" fmla="*/ 3627 h 9957"/>
                <a:gd name="connsiteX310" fmla="*/ 8111 w 10000"/>
                <a:gd name="connsiteY310" fmla="*/ 3561 h 9957"/>
                <a:gd name="connsiteX311" fmla="*/ 8056 w 10000"/>
                <a:gd name="connsiteY311" fmla="*/ 3499 h 9957"/>
                <a:gd name="connsiteX312" fmla="*/ 8001 w 10000"/>
                <a:gd name="connsiteY312" fmla="*/ 3444 h 9957"/>
                <a:gd name="connsiteX313" fmla="*/ 7956 w 10000"/>
                <a:gd name="connsiteY313" fmla="*/ 3400 h 9957"/>
                <a:gd name="connsiteX314" fmla="*/ 7846 w 10000"/>
                <a:gd name="connsiteY314" fmla="*/ 3310 h 9957"/>
                <a:gd name="connsiteX315" fmla="*/ 7733 w 10000"/>
                <a:gd name="connsiteY315" fmla="*/ 3268 h 9957"/>
                <a:gd name="connsiteX316" fmla="*/ 7690 w 10000"/>
                <a:gd name="connsiteY316" fmla="*/ 3247 h 9957"/>
                <a:gd name="connsiteX317" fmla="*/ 7648 w 10000"/>
                <a:gd name="connsiteY317" fmla="*/ 3220 h 9957"/>
                <a:gd name="connsiteX318" fmla="*/ 7611 w 10000"/>
                <a:gd name="connsiteY318" fmla="*/ 3207 h 9957"/>
                <a:gd name="connsiteX319" fmla="*/ 7572 w 10000"/>
                <a:gd name="connsiteY319" fmla="*/ 3200 h 9957"/>
                <a:gd name="connsiteX320" fmla="*/ 7523 w 10000"/>
                <a:gd name="connsiteY320" fmla="*/ 3220 h 9957"/>
                <a:gd name="connsiteX321" fmla="*/ 7474 w 10000"/>
                <a:gd name="connsiteY321" fmla="*/ 3275 h 9957"/>
                <a:gd name="connsiteX322" fmla="*/ 7431 w 10000"/>
                <a:gd name="connsiteY322" fmla="*/ 3339 h 9957"/>
                <a:gd name="connsiteX323" fmla="*/ 7392 w 10000"/>
                <a:gd name="connsiteY323" fmla="*/ 3393 h 9957"/>
                <a:gd name="connsiteX324" fmla="*/ 7337 w 10000"/>
                <a:gd name="connsiteY324" fmla="*/ 3430 h 9957"/>
                <a:gd name="connsiteX325" fmla="*/ 7294 w 10000"/>
                <a:gd name="connsiteY325" fmla="*/ 3437 h 9957"/>
                <a:gd name="connsiteX326" fmla="*/ 7239 w 10000"/>
                <a:gd name="connsiteY326" fmla="*/ 3424 h 9957"/>
                <a:gd name="connsiteX327" fmla="*/ 7182 w 10000"/>
                <a:gd name="connsiteY327" fmla="*/ 3407 h 9957"/>
                <a:gd name="connsiteX328" fmla="*/ 7121 w 10000"/>
                <a:gd name="connsiteY328" fmla="*/ 3379 h 9957"/>
                <a:gd name="connsiteX329" fmla="*/ 7060 w 10000"/>
                <a:gd name="connsiteY329" fmla="*/ 3366 h 9957"/>
                <a:gd name="connsiteX330" fmla="*/ 7020 w 10000"/>
                <a:gd name="connsiteY330" fmla="*/ 3373 h 9957"/>
                <a:gd name="connsiteX331" fmla="*/ 6984 w 10000"/>
                <a:gd name="connsiteY331" fmla="*/ 3400 h 9957"/>
                <a:gd name="connsiteX332" fmla="*/ 6953 w 10000"/>
                <a:gd name="connsiteY332" fmla="*/ 3437 h 9957"/>
                <a:gd name="connsiteX333" fmla="*/ 6923 w 10000"/>
                <a:gd name="connsiteY333" fmla="*/ 3486 h 9957"/>
                <a:gd name="connsiteX334" fmla="*/ 6886 w 10000"/>
                <a:gd name="connsiteY334" fmla="*/ 3526 h 9957"/>
                <a:gd name="connsiteX335" fmla="*/ 6849 w 10000"/>
                <a:gd name="connsiteY335" fmla="*/ 3554 h 9957"/>
                <a:gd name="connsiteX336" fmla="*/ 6810 w 10000"/>
                <a:gd name="connsiteY336" fmla="*/ 3554 h 9957"/>
                <a:gd name="connsiteX337" fmla="*/ 6737 w 10000"/>
                <a:gd name="connsiteY337" fmla="*/ 3513 h 9957"/>
                <a:gd name="connsiteX338" fmla="*/ 6670 w 10000"/>
                <a:gd name="connsiteY338" fmla="*/ 3465 h 9957"/>
                <a:gd name="connsiteX339" fmla="*/ 6624 w 10000"/>
                <a:gd name="connsiteY339" fmla="*/ 3407 h 9957"/>
                <a:gd name="connsiteX340" fmla="*/ 6606 w 10000"/>
                <a:gd name="connsiteY340" fmla="*/ 3339 h 9957"/>
                <a:gd name="connsiteX341" fmla="*/ 6612 w 10000"/>
                <a:gd name="connsiteY341" fmla="*/ 3288 h 9957"/>
                <a:gd name="connsiteX342" fmla="*/ 6636 w 10000"/>
                <a:gd name="connsiteY342" fmla="*/ 3261 h 9957"/>
                <a:gd name="connsiteX343" fmla="*/ 6658 w 10000"/>
                <a:gd name="connsiteY343" fmla="*/ 3227 h 9957"/>
                <a:gd name="connsiteX344" fmla="*/ 6682 w 10000"/>
                <a:gd name="connsiteY344" fmla="*/ 3192 h 9957"/>
                <a:gd name="connsiteX345" fmla="*/ 6694 w 10000"/>
                <a:gd name="connsiteY345" fmla="*/ 3135 h 9957"/>
                <a:gd name="connsiteX346" fmla="*/ 6700 w 10000"/>
                <a:gd name="connsiteY346" fmla="*/ 3032 h 9957"/>
                <a:gd name="connsiteX347" fmla="*/ 6706 w 10000"/>
                <a:gd name="connsiteY347" fmla="*/ 2918 h 9957"/>
                <a:gd name="connsiteX348" fmla="*/ 6725 w 10000"/>
                <a:gd name="connsiteY348" fmla="*/ 2800 h 9957"/>
                <a:gd name="connsiteX349" fmla="*/ 6755 w 10000"/>
                <a:gd name="connsiteY349" fmla="*/ 2701 h 9957"/>
                <a:gd name="connsiteX350" fmla="*/ 6792 w 10000"/>
                <a:gd name="connsiteY350" fmla="*/ 2606 h 9957"/>
                <a:gd name="connsiteX351" fmla="*/ 6822 w 10000"/>
                <a:gd name="connsiteY351" fmla="*/ 2505 h 9957"/>
                <a:gd name="connsiteX352" fmla="*/ 6849 w 10000"/>
                <a:gd name="connsiteY352" fmla="*/ 2408 h 9957"/>
                <a:gd name="connsiteX353" fmla="*/ 6868 w 10000"/>
                <a:gd name="connsiteY353" fmla="*/ 2342 h 9957"/>
                <a:gd name="connsiteX354" fmla="*/ 6892 w 10000"/>
                <a:gd name="connsiteY354" fmla="*/ 2294 h 9957"/>
                <a:gd name="connsiteX355" fmla="*/ 6935 w 10000"/>
                <a:gd name="connsiteY355" fmla="*/ 2266 h 9957"/>
                <a:gd name="connsiteX356" fmla="*/ 6996 w 10000"/>
                <a:gd name="connsiteY356" fmla="*/ 2260 h 9957"/>
                <a:gd name="connsiteX357" fmla="*/ 7060 w 10000"/>
                <a:gd name="connsiteY357" fmla="*/ 2266 h 9957"/>
                <a:gd name="connsiteX358" fmla="*/ 7102 w 10000"/>
                <a:gd name="connsiteY358" fmla="*/ 2287 h 9957"/>
                <a:gd name="connsiteX359" fmla="*/ 7157 w 10000"/>
                <a:gd name="connsiteY359" fmla="*/ 2308 h 9957"/>
                <a:gd name="connsiteX360" fmla="*/ 7206 w 10000"/>
                <a:gd name="connsiteY360" fmla="*/ 2335 h 9957"/>
                <a:gd name="connsiteX361" fmla="*/ 7252 w 10000"/>
                <a:gd name="connsiteY361" fmla="*/ 2345 h 9957"/>
                <a:gd name="connsiteX362" fmla="*/ 7294 w 10000"/>
                <a:gd name="connsiteY362" fmla="*/ 2345 h 9957"/>
                <a:gd name="connsiteX363" fmla="*/ 7331 w 10000"/>
                <a:gd name="connsiteY363" fmla="*/ 2322 h 9957"/>
                <a:gd name="connsiteX364" fmla="*/ 7386 w 10000"/>
                <a:gd name="connsiteY364" fmla="*/ 2232 h 9957"/>
                <a:gd name="connsiteX365" fmla="*/ 7444 w 10000"/>
                <a:gd name="connsiteY365" fmla="*/ 2136 h 9957"/>
                <a:gd name="connsiteX366" fmla="*/ 7505 w 10000"/>
                <a:gd name="connsiteY366" fmla="*/ 2051 h 9957"/>
                <a:gd name="connsiteX367" fmla="*/ 7547 w 10000"/>
                <a:gd name="connsiteY367" fmla="*/ 2015 h 9957"/>
                <a:gd name="connsiteX368" fmla="*/ 7596 w 10000"/>
                <a:gd name="connsiteY368" fmla="*/ 2001 h 9957"/>
                <a:gd name="connsiteX369" fmla="*/ 7636 w 10000"/>
                <a:gd name="connsiteY369" fmla="*/ 1994 h 9957"/>
                <a:gd name="connsiteX370" fmla="*/ 7684 w 10000"/>
                <a:gd name="connsiteY370" fmla="*/ 1981 h 9957"/>
                <a:gd name="connsiteX371" fmla="*/ 7721 w 10000"/>
                <a:gd name="connsiteY371" fmla="*/ 1954 h 9957"/>
                <a:gd name="connsiteX372" fmla="*/ 7739 w 10000"/>
                <a:gd name="connsiteY372" fmla="*/ 1916 h 9957"/>
                <a:gd name="connsiteX373" fmla="*/ 7745 w 10000"/>
                <a:gd name="connsiteY373" fmla="*/ 1861 h 9957"/>
                <a:gd name="connsiteX374" fmla="*/ 7733 w 10000"/>
                <a:gd name="connsiteY374" fmla="*/ 1799 h 9957"/>
                <a:gd name="connsiteX375" fmla="*/ 7721 w 10000"/>
                <a:gd name="connsiteY375" fmla="*/ 1744 h 9957"/>
                <a:gd name="connsiteX376" fmla="*/ 7709 w 10000"/>
                <a:gd name="connsiteY376" fmla="*/ 1700 h 9957"/>
                <a:gd name="connsiteX377" fmla="*/ 7715 w 10000"/>
                <a:gd name="connsiteY377" fmla="*/ 1651 h 9957"/>
                <a:gd name="connsiteX378" fmla="*/ 7727 w 10000"/>
                <a:gd name="connsiteY378" fmla="*/ 1596 h 9957"/>
                <a:gd name="connsiteX379" fmla="*/ 7745 w 10000"/>
                <a:gd name="connsiteY379" fmla="*/ 1527 h 9957"/>
                <a:gd name="connsiteX380" fmla="*/ 7770 w 10000"/>
                <a:gd name="connsiteY380" fmla="*/ 1454 h 9957"/>
                <a:gd name="connsiteX381" fmla="*/ 7788 w 10000"/>
                <a:gd name="connsiteY381" fmla="*/ 1393 h 9957"/>
                <a:gd name="connsiteX382" fmla="*/ 7858 w 10000"/>
                <a:gd name="connsiteY382" fmla="*/ 2989 h 9957"/>
                <a:gd name="connsiteX383" fmla="*/ 7711 w 10000"/>
                <a:gd name="connsiteY383" fmla="*/ 2764 h 9957"/>
                <a:gd name="connsiteX384" fmla="*/ 7889 w 10000"/>
                <a:gd name="connsiteY384" fmla="*/ 3059 h 9957"/>
                <a:gd name="connsiteX385" fmla="*/ 8407 w 10000"/>
                <a:gd name="connsiteY385" fmla="*/ 3479 h 9957"/>
                <a:gd name="connsiteX386" fmla="*/ 7931 w 10000"/>
                <a:gd name="connsiteY386" fmla="*/ 2955 h 9957"/>
                <a:gd name="connsiteX387" fmla="*/ 8217 w 10000"/>
                <a:gd name="connsiteY387" fmla="*/ 3978 h 9957"/>
                <a:gd name="connsiteX388" fmla="*/ 7962 w 10000"/>
                <a:gd name="connsiteY388" fmla="*/ 3546 h 9957"/>
                <a:gd name="connsiteX389" fmla="*/ 8096 w 10000"/>
                <a:gd name="connsiteY389" fmla="*/ 3835 h 9957"/>
                <a:gd name="connsiteX390" fmla="*/ 7914 w 10000"/>
                <a:gd name="connsiteY390" fmla="*/ 3600 h 9957"/>
                <a:gd name="connsiteX391" fmla="*/ 7288 w 10000"/>
                <a:gd name="connsiteY391" fmla="*/ 3933 h 9957"/>
                <a:gd name="connsiteX392" fmla="*/ 8185 w 10000"/>
                <a:gd name="connsiteY392" fmla="*/ 3351 h 9957"/>
                <a:gd name="connsiteX393" fmla="*/ 8026 w 10000"/>
                <a:gd name="connsiteY393" fmla="*/ 2904 h 9957"/>
                <a:gd name="connsiteX394" fmla="*/ 8136 w 10000"/>
                <a:gd name="connsiteY394" fmla="*/ 3316 h 9957"/>
                <a:gd name="connsiteX395" fmla="*/ 8185 w 10000"/>
                <a:gd name="connsiteY395" fmla="*/ 3373 h 9957"/>
                <a:gd name="connsiteX396" fmla="*/ 8130 w 10000"/>
                <a:gd name="connsiteY396" fmla="*/ 3357 h 9957"/>
                <a:gd name="connsiteX397" fmla="*/ 8062 w 10000"/>
                <a:gd name="connsiteY397" fmla="*/ 3151 h 9957"/>
                <a:gd name="connsiteX398" fmla="*/ 8593 w 10000"/>
                <a:gd name="connsiteY398" fmla="*/ 2839 h 9957"/>
                <a:gd name="connsiteX399" fmla="*/ 7968 w 10000"/>
                <a:gd name="connsiteY399" fmla="*/ 3419 h 9957"/>
                <a:gd name="connsiteX400" fmla="*/ 8156 w 10000"/>
                <a:gd name="connsiteY400" fmla="*/ 3822 h 9957"/>
                <a:gd name="connsiteX401" fmla="*/ 8230 w 10000"/>
                <a:gd name="connsiteY401" fmla="*/ 3308 h 9957"/>
                <a:gd name="connsiteX402" fmla="*/ 7699 w 10000"/>
                <a:gd name="connsiteY402" fmla="*/ 3718 h 9957"/>
                <a:gd name="connsiteX403" fmla="*/ 7876 w 10000"/>
                <a:gd name="connsiteY403" fmla="*/ 3395 h 9957"/>
                <a:gd name="connsiteX404" fmla="*/ 7953 w 10000"/>
                <a:gd name="connsiteY404" fmla="*/ 3058 h 9957"/>
                <a:gd name="connsiteX405" fmla="*/ 8038 w 10000"/>
                <a:gd name="connsiteY405" fmla="*/ 3426 h 9957"/>
                <a:gd name="connsiteX406" fmla="*/ 7702 w 10000"/>
                <a:gd name="connsiteY406" fmla="*/ 3252 h 9957"/>
                <a:gd name="connsiteX407" fmla="*/ 7874 w 10000"/>
                <a:gd name="connsiteY407" fmla="*/ 2750 h 9957"/>
                <a:gd name="connsiteX408" fmla="*/ 8374 w 10000"/>
                <a:gd name="connsiteY408" fmla="*/ 3515 h 9957"/>
                <a:gd name="connsiteX409" fmla="*/ 8105 w 10000"/>
                <a:gd name="connsiteY409" fmla="*/ 3312 h 9957"/>
                <a:gd name="connsiteX0" fmla="*/ 7776 w 10000"/>
                <a:gd name="connsiteY0" fmla="*/ 146 h 9937"/>
                <a:gd name="connsiteX1" fmla="*/ 7782 w 10000"/>
                <a:gd name="connsiteY1" fmla="*/ 133 h 9937"/>
                <a:gd name="connsiteX2" fmla="*/ 7797 w 10000"/>
                <a:gd name="connsiteY2" fmla="*/ 99 h 9937"/>
                <a:gd name="connsiteX3" fmla="*/ 7828 w 10000"/>
                <a:gd name="connsiteY3" fmla="*/ 50 h 9937"/>
                <a:gd name="connsiteX4" fmla="*/ 7858 w 10000"/>
                <a:gd name="connsiteY4" fmla="*/ 1 h 9937"/>
                <a:gd name="connsiteX5" fmla="*/ 7614 w 10000"/>
                <a:gd name="connsiteY5" fmla="*/ 3719 h 9937"/>
                <a:gd name="connsiteX6" fmla="*/ 7321 w 10000"/>
                <a:gd name="connsiteY6" fmla="*/ 3344 h 9937"/>
                <a:gd name="connsiteX7" fmla="*/ 7894 w 10000"/>
                <a:gd name="connsiteY7" fmla="*/ 3694 h 9937"/>
                <a:gd name="connsiteX8" fmla="*/ 7809 w 10000"/>
                <a:gd name="connsiteY8" fmla="*/ 2871 h 9937"/>
                <a:gd name="connsiteX9" fmla="*/ 8336 w 10000"/>
                <a:gd name="connsiteY9" fmla="*/ 3439 h 9937"/>
                <a:gd name="connsiteX10" fmla="*/ 7172 w 10000"/>
                <a:gd name="connsiteY10" fmla="*/ 2754 h 9937"/>
                <a:gd name="connsiteX11" fmla="*/ 8318 w 10000"/>
                <a:gd name="connsiteY11" fmla="*/ 3803 h 9937"/>
                <a:gd name="connsiteX12" fmla="*/ 8409 w 10000"/>
                <a:gd name="connsiteY12" fmla="*/ 3397 h 9937"/>
                <a:gd name="connsiteX13" fmla="*/ 8264 w 10000"/>
                <a:gd name="connsiteY13" fmla="*/ 3065 h 9937"/>
                <a:gd name="connsiteX14" fmla="*/ 8930 w 10000"/>
                <a:gd name="connsiteY14" fmla="*/ 3306 h 9937"/>
                <a:gd name="connsiteX15" fmla="*/ 8610 w 10000"/>
                <a:gd name="connsiteY15" fmla="*/ 2964 h 9937"/>
                <a:gd name="connsiteX16" fmla="*/ 9068 w 10000"/>
                <a:gd name="connsiteY16" fmla="*/ 3722 h 9937"/>
                <a:gd name="connsiteX17" fmla="*/ 8403 w 10000"/>
                <a:gd name="connsiteY17" fmla="*/ 3433 h 9937"/>
                <a:gd name="connsiteX18" fmla="*/ 8971 w 10000"/>
                <a:gd name="connsiteY18" fmla="*/ 3093 h 9937"/>
                <a:gd name="connsiteX19" fmla="*/ 8900 w 10000"/>
                <a:gd name="connsiteY19" fmla="*/ 2770 h 9937"/>
                <a:gd name="connsiteX20" fmla="*/ 8803 w 10000"/>
                <a:gd name="connsiteY20" fmla="*/ 3135 h 9937"/>
                <a:gd name="connsiteX21" fmla="*/ 8830 w 10000"/>
                <a:gd name="connsiteY21" fmla="*/ 2898 h 9937"/>
                <a:gd name="connsiteX22" fmla="*/ 9214 w 10000"/>
                <a:gd name="connsiteY22" fmla="*/ 3449 h 9937"/>
                <a:gd name="connsiteX23" fmla="*/ 9254 w 10000"/>
                <a:gd name="connsiteY23" fmla="*/ 2122 h 9937"/>
                <a:gd name="connsiteX24" fmla="*/ 9418 w 10000"/>
                <a:gd name="connsiteY24" fmla="*/ 2267 h 9937"/>
                <a:gd name="connsiteX25" fmla="*/ 8903 w 10000"/>
                <a:gd name="connsiteY25" fmla="*/ 2521 h 9937"/>
                <a:gd name="connsiteX26" fmla="*/ 9298 w 10000"/>
                <a:gd name="connsiteY26" fmla="*/ 2463 h 9937"/>
                <a:gd name="connsiteX27" fmla="*/ 9241 w 10000"/>
                <a:gd name="connsiteY27" fmla="*/ 2343 h 9937"/>
                <a:gd name="connsiteX28" fmla="*/ 9753 w 10000"/>
                <a:gd name="connsiteY28" fmla="*/ 1478 h 9937"/>
                <a:gd name="connsiteX29" fmla="*/ 9845 w 10000"/>
                <a:gd name="connsiteY29" fmla="*/ 1878 h 9937"/>
                <a:gd name="connsiteX30" fmla="*/ 9747 w 10000"/>
                <a:gd name="connsiteY30" fmla="*/ 1934 h 9937"/>
                <a:gd name="connsiteX31" fmla="*/ 9723 w 10000"/>
                <a:gd name="connsiteY31" fmla="*/ 2173 h 9937"/>
                <a:gd name="connsiteX32" fmla="*/ 9567 w 10000"/>
                <a:gd name="connsiteY32" fmla="*/ 2361 h 9937"/>
                <a:gd name="connsiteX33" fmla="*/ 9400 w 10000"/>
                <a:gd name="connsiteY33" fmla="*/ 2743 h 9937"/>
                <a:gd name="connsiteX34" fmla="*/ 9147 w 10000"/>
                <a:gd name="connsiteY34" fmla="*/ 3056 h 9937"/>
                <a:gd name="connsiteX35" fmla="*/ 9101 w 10000"/>
                <a:gd name="connsiteY35" fmla="*/ 3219 h 9937"/>
                <a:gd name="connsiteX36" fmla="*/ 9269 w 10000"/>
                <a:gd name="connsiteY36" fmla="*/ 3424 h 9937"/>
                <a:gd name="connsiteX37" fmla="*/ 9394 w 10000"/>
                <a:gd name="connsiteY37" fmla="*/ 3621 h 9937"/>
                <a:gd name="connsiteX38" fmla="*/ 9357 w 10000"/>
                <a:gd name="connsiteY38" fmla="*/ 3900 h 9937"/>
                <a:gd name="connsiteX39" fmla="*/ 9381 w 10000"/>
                <a:gd name="connsiteY39" fmla="*/ 4127 h 9937"/>
                <a:gd name="connsiteX40" fmla="*/ 9232 w 10000"/>
                <a:gd name="connsiteY40" fmla="*/ 4050 h 9937"/>
                <a:gd name="connsiteX41" fmla="*/ 9183 w 10000"/>
                <a:gd name="connsiteY41" fmla="*/ 4120 h 9937"/>
                <a:gd name="connsiteX42" fmla="*/ 9052 w 10000"/>
                <a:gd name="connsiteY42" fmla="*/ 4072 h 9937"/>
                <a:gd name="connsiteX43" fmla="*/ 8979 w 10000"/>
                <a:gd name="connsiteY43" fmla="*/ 4260 h 9937"/>
                <a:gd name="connsiteX44" fmla="*/ 9107 w 10000"/>
                <a:gd name="connsiteY44" fmla="*/ 4287 h 9937"/>
                <a:gd name="connsiteX45" fmla="*/ 9232 w 10000"/>
                <a:gd name="connsiteY45" fmla="*/ 4479 h 9937"/>
                <a:gd name="connsiteX46" fmla="*/ 9214 w 10000"/>
                <a:gd name="connsiteY46" fmla="*/ 4766 h 9937"/>
                <a:gd name="connsiteX47" fmla="*/ 9321 w 10000"/>
                <a:gd name="connsiteY47" fmla="*/ 4935 h 9937"/>
                <a:gd name="connsiteX48" fmla="*/ 9327 w 10000"/>
                <a:gd name="connsiteY48" fmla="*/ 5038 h 9937"/>
                <a:gd name="connsiteX49" fmla="*/ 9418 w 10000"/>
                <a:gd name="connsiteY49" fmla="*/ 5059 h 9937"/>
                <a:gd name="connsiteX50" fmla="*/ 9659 w 10000"/>
                <a:gd name="connsiteY50" fmla="*/ 4847 h 9937"/>
                <a:gd name="connsiteX51" fmla="*/ 9778 w 10000"/>
                <a:gd name="connsiteY51" fmla="*/ 5076 h 9937"/>
                <a:gd name="connsiteX52" fmla="*/ 9884 w 10000"/>
                <a:gd name="connsiteY52" fmla="*/ 5306 h 9937"/>
                <a:gd name="connsiteX53" fmla="*/ 10000 w 10000"/>
                <a:gd name="connsiteY53" fmla="*/ 5383 h 9937"/>
                <a:gd name="connsiteX54" fmla="*/ 10000 w 10000"/>
                <a:gd name="connsiteY54" fmla="*/ 5547 h 9937"/>
                <a:gd name="connsiteX55" fmla="*/ 9869 w 10000"/>
                <a:gd name="connsiteY55" fmla="*/ 5723 h 9937"/>
                <a:gd name="connsiteX56" fmla="*/ 9717 w 10000"/>
                <a:gd name="connsiteY56" fmla="*/ 5890 h 9937"/>
                <a:gd name="connsiteX57" fmla="*/ 9561 w 10000"/>
                <a:gd name="connsiteY57" fmla="*/ 5855 h 9937"/>
                <a:gd name="connsiteX58" fmla="*/ 9549 w 10000"/>
                <a:gd name="connsiteY58" fmla="*/ 5983 h 9937"/>
                <a:gd name="connsiteX59" fmla="*/ 9449 w 10000"/>
                <a:gd name="connsiteY59" fmla="*/ 6037 h 9937"/>
                <a:gd name="connsiteX60" fmla="*/ 9238 w 10000"/>
                <a:gd name="connsiteY60" fmla="*/ 6106 h 9937"/>
                <a:gd name="connsiteX61" fmla="*/ 9083 w 10000"/>
                <a:gd name="connsiteY61" fmla="*/ 6309 h 9937"/>
                <a:gd name="connsiteX62" fmla="*/ 8921 w 10000"/>
                <a:gd name="connsiteY62" fmla="*/ 6459 h 9937"/>
                <a:gd name="connsiteX63" fmla="*/ 8787 w 10000"/>
                <a:gd name="connsiteY63" fmla="*/ 6704 h 9937"/>
                <a:gd name="connsiteX64" fmla="*/ 8650 w 10000"/>
                <a:gd name="connsiteY64" fmla="*/ 6480 h 9937"/>
                <a:gd name="connsiteX65" fmla="*/ 8525 w 10000"/>
                <a:gd name="connsiteY65" fmla="*/ 6377 h 9937"/>
                <a:gd name="connsiteX66" fmla="*/ 8434 w 10000"/>
                <a:gd name="connsiteY66" fmla="*/ 6473 h 9937"/>
                <a:gd name="connsiteX67" fmla="*/ 8495 w 10000"/>
                <a:gd name="connsiteY67" fmla="*/ 6549 h 9937"/>
                <a:gd name="connsiteX68" fmla="*/ 8495 w 10000"/>
                <a:gd name="connsiteY68" fmla="*/ 6773 h 9937"/>
                <a:gd name="connsiteX69" fmla="*/ 8565 w 10000"/>
                <a:gd name="connsiteY69" fmla="*/ 6963 h 9937"/>
                <a:gd name="connsiteX70" fmla="*/ 8464 w 10000"/>
                <a:gd name="connsiteY70" fmla="*/ 7146 h 9937"/>
                <a:gd name="connsiteX71" fmla="*/ 8440 w 10000"/>
                <a:gd name="connsiteY71" fmla="*/ 7071 h 9937"/>
                <a:gd name="connsiteX72" fmla="*/ 8236 w 10000"/>
                <a:gd name="connsiteY72" fmla="*/ 7064 h 9937"/>
                <a:gd name="connsiteX73" fmla="*/ 8093 w 10000"/>
                <a:gd name="connsiteY73" fmla="*/ 6915 h 9937"/>
                <a:gd name="connsiteX74" fmla="*/ 8044 w 10000"/>
                <a:gd name="connsiteY74" fmla="*/ 6704 h 9937"/>
                <a:gd name="connsiteX75" fmla="*/ 7943 w 10000"/>
                <a:gd name="connsiteY75" fmla="*/ 6563 h 9937"/>
                <a:gd name="connsiteX76" fmla="*/ 7864 w 10000"/>
                <a:gd name="connsiteY76" fmla="*/ 6404 h 9937"/>
                <a:gd name="connsiteX77" fmla="*/ 7788 w 10000"/>
                <a:gd name="connsiteY77" fmla="*/ 6357 h 9937"/>
                <a:gd name="connsiteX78" fmla="*/ 7727 w 10000"/>
                <a:gd name="connsiteY78" fmla="*/ 6459 h 9937"/>
                <a:gd name="connsiteX79" fmla="*/ 7636 w 10000"/>
                <a:gd name="connsiteY79" fmla="*/ 6466 h 9937"/>
                <a:gd name="connsiteX80" fmla="*/ 7523 w 10000"/>
                <a:gd name="connsiteY80" fmla="*/ 6549 h 9937"/>
                <a:gd name="connsiteX81" fmla="*/ 7553 w 10000"/>
                <a:gd name="connsiteY81" fmla="*/ 6783 h 9937"/>
                <a:gd name="connsiteX82" fmla="*/ 7438 w 10000"/>
                <a:gd name="connsiteY82" fmla="*/ 6833 h 9937"/>
                <a:gd name="connsiteX83" fmla="*/ 7355 w 10000"/>
                <a:gd name="connsiteY83" fmla="*/ 6799 h 9937"/>
                <a:gd name="connsiteX84" fmla="*/ 7270 w 10000"/>
                <a:gd name="connsiteY84" fmla="*/ 6922 h 9937"/>
                <a:gd name="connsiteX85" fmla="*/ 7151 w 10000"/>
                <a:gd name="connsiteY85" fmla="*/ 6915 h 9937"/>
                <a:gd name="connsiteX86" fmla="*/ 6996 w 10000"/>
                <a:gd name="connsiteY86" fmla="*/ 7105 h 9937"/>
                <a:gd name="connsiteX87" fmla="*/ 6849 w 10000"/>
                <a:gd name="connsiteY87" fmla="*/ 7118 h 9937"/>
                <a:gd name="connsiteX88" fmla="*/ 6798 w 10000"/>
                <a:gd name="connsiteY88" fmla="*/ 6853 h 9937"/>
                <a:gd name="connsiteX89" fmla="*/ 6651 w 10000"/>
                <a:gd name="connsiteY89" fmla="*/ 6840 h 9937"/>
                <a:gd name="connsiteX90" fmla="*/ 6575 w 10000"/>
                <a:gd name="connsiteY90" fmla="*/ 6984 h 9937"/>
                <a:gd name="connsiteX91" fmla="*/ 6557 w 10000"/>
                <a:gd name="connsiteY91" fmla="*/ 7152 h 9937"/>
                <a:gd name="connsiteX92" fmla="*/ 6459 w 10000"/>
                <a:gd name="connsiteY92" fmla="*/ 7290 h 9937"/>
                <a:gd name="connsiteX93" fmla="*/ 6496 w 10000"/>
                <a:gd name="connsiteY93" fmla="*/ 7432 h 9937"/>
                <a:gd name="connsiteX94" fmla="*/ 6450 w 10000"/>
                <a:gd name="connsiteY94" fmla="*/ 7514 h 9937"/>
                <a:gd name="connsiteX95" fmla="*/ 6658 w 10000"/>
                <a:gd name="connsiteY95" fmla="*/ 7816 h 9937"/>
                <a:gd name="connsiteX96" fmla="*/ 6322 w 10000"/>
                <a:gd name="connsiteY96" fmla="*/ 7963 h 9937"/>
                <a:gd name="connsiteX97" fmla="*/ 6137 w 10000"/>
                <a:gd name="connsiteY97" fmla="*/ 7963 h 9937"/>
                <a:gd name="connsiteX98" fmla="*/ 5874 w 10000"/>
                <a:gd name="connsiteY98" fmla="*/ 8071 h 9937"/>
                <a:gd name="connsiteX99" fmla="*/ 5728 w 10000"/>
                <a:gd name="connsiteY99" fmla="*/ 8481 h 9937"/>
                <a:gd name="connsiteX100" fmla="*/ 5491 w 10000"/>
                <a:gd name="connsiteY100" fmla="*/ 8581 h 9937"/>
                <a:gd name="connsiteX101" fmla="*/ 5381 w 10000"/>
                <a:gd name="connsiteY101" fmla="*/ 8526 h 9937"/>
                <a:gd name="connsiteX102" fmla="*/ 5274 w 10000"/>
                <a:gd name="connsiteY102" fmla="*/ 8731 h 9937"/>
                <a:gd name="connsiteX103" fmla="*/ 5101 w 10000"/>
                <a:gd name="connsiteY103" fmla="*/ 8664 h 9937"/>
                <a:gd name="connsiteX104" fmla="*/ 4939 w 10000"/>
                <a:gd name="connsiteY104" fmla="*/ 8868 h 9937"/>
                <a:gd name="connsiteX105" fmla="*/ 4878 w 10000"/>
                <a:gd name="connsiteY105" fmla="*/ 9146 h 9937"/>
                <a:gd name="connsiteX106" fmla="*/ 4576 w 10000"/>
                <a:gd name="connsiteY106" fmla="*/ 9609 h 9937"/>
                <a:gd name="connsiteX107" fmla="*/ 4445 w 10000"/>
                <a:gd name="connsiteY107" fmla="*/ 9733 h 9937"/>
                <a:gd name="connsiteX108" fmla="*/ 4357 w 10000"/>
                <a:gd name="connsiteY108" fmla="*/ 9637 h 9937"/>
                <a:gd name="connsiteX109" fmla="*/ 4080 w 10000"/>
                <a:gd name="connsiteY109" fmla="*/ 9691 h 9937"/>
                <a:gd name="connsiteX110" fmla="*/ 3955 w 10000"/>
                <a:gd name="connsiteY110" fmla="*/ 9508 h 9937"/>
                <a:gd name="connsiteX111" fmla="*/ 3775 w 10000"/>
                <a:gd name="connsiteY111" fmla="*/ 9501 h 9937"/>
                <a:gd name="connsiteX112" fmla="*/ 3641 w 10000"/>
                <a:gd name="connsiteY112" fmla="*/ 9364 h 9937"/>
                <a:gd name="connsiteX113" fmla="*/ 3757 w 10000"/>
                <a:gd name="connsiteY113" fmla="*/ 9108 h 9937"/>
                <a:gd name="connsiteX114" fmla="*/ 3803 w 10000"/>
                <a:gd name="connsiteY114" fmla="*/ 8941 h 9937"/>
                <a:gd name="connsiteX115" fmla="*/ 3702 w 10000"/>
                <a:gd name="connsiteY115" fmla="*/ 8779 h 9937"/>
                <a:gd name="connsiteX116" fmla="*/ 3504 w 10000"/>
                <a:gd name="connsiteY116" fmla="*/ 8841 h 9937"/>
                <a:gd name="connsiteX117" fmla="*/ 3397 w 10000"/>
                <a:gd name="connsiteY117" fmla="*/ 9114 h 9937"/>
                <a:gd name="connsiteX118" fmla="*/ 3355 w 10000"/>
                <a:gd name="connsiteY118" fmla="*/ 9587 h 9937"/>
                <a:gd name="connsiteX119" fmla="*/ 3205 w 10000"/>
                <a:gd name="connsiteY119" fmla="*/ 9779 h 9937"/>
                <a:gd name="connsiteX120" fmla="*/ 2861 w 10000"/>
                <a:gd name="connsiteY120" fmla="*/ 9937 h 9937"/>
                <a:gd name="connsiteX121" fmla="*/ 2648 w 10000"/>
                <a:gd name="connsiteY121" fmla="*/ 9917 h 9937"/>
                <a:gd name="connsiteX122" fmla="*/ 2468 w 10000"/>
                <a:gd name="connsiteY122" fmla="*/ 9726 h 9937"/>
                <a:gd name="connsiteX123" fmla="*/ 2489 w 10000"/>
                <a:gd name="connsiteY123" fmla="*/ 9412 h 9937"/>
                <a:gd name="connsiteX124" fmla="*/ 2663 w 10000"/>
                <a:gd name="connsiteY124" fmla="*/ 9304 h 9937"/>
                <a:gd name="connsiteX125" fmla="*/ 2663 w 10000"/>
                <a:gd name="connsiteY125" fmla="*/ 8934 h 9937"/>
                <a:gd name="connsiteX126" fmla="*/ 2526 w 10000"/>
                <a:gd name="connsiteY126" fmla="*/ 8800 h 9937"/>
                <a:gd name="connsiteX127" fmla="*/ 2297 w 10000"/>
                <a:gd name="connsiteY127" fmla="*/ 8806 h 9937"/>
                <a:gd name="connsiteX128" fmla="*/ 2005 w 10000"/>
                <a:gd name="connsiteY128" fmla="*/ 9132 h 9937"/>
                <a:gd name="connsiteX129" fmla="*/ 1597 w 10000"/>
                <a:gd name="connsiteY129" fmla="*/ 9132 h 9937"/>
                <a:gd name="connsiteX130" fmla="*/ 1344 w 10000"/>
                <a:gd name="connsiteY130" fmla="*/ 8982 h 9937"/>
                <a:gd name="connsiteX131" fmla="*/ 1356 w 10000"/>
                <a:gd name="connsiteY131" fmla="*/ 8772 h 9937"/>
                <a:gd name="connsiteX132" fmla="*/ 1152 w 10000"/>
                <a:gd name="connsiteY132" fmla="*/ 8758 h 9937"/>
                <a:gd name="connsiteX133" fmla="*/ 920 w 10000"/>
                <a:gd name="connsiteY133" fmla="*/ 8526 h 9937"/>
                <a:gd name="connsiteX134" fmla="*/ 1069 w 10000"/>
                <a:gd name="connsiteY134" fmla="*/ 8288 h 9937"/>
                <a:gd name="connsiteX135" fmla="*/ 1207 w 10000"/>
                <a:gd name="connsiteY135" fmla="*/ 8243 h 9937"/>
                <a:gd name="connsiteX136" fmla="*/ 1146 w 10000"/>
                <a:gd name="connsiteY136" fmla="*/ 8013 h 9937"/>
                <a:gd name="connsiteX137" fmla="*/ 902 w 10000"/>
                <a:gd name="connsiteY137" fmla="*/ 7914 h 9937"/>
                <a:gd name="connsiteX138" fmla="*/ 619 w 10000"/>
                <a:gd name="connsiteY138" fmla="*/ 7956 h 9937"/>
                <a:gd name="connsiteX139" fmla="*/ 475 w 10000"/>
                <a:gd name="connsiteY139" fmla="*/ 8145 h 9937"/>
                <a:gd name="connsiteX140" fmla="*/ 338 w 10000"/>
                <a:gd name="connsiteY140" fmla="*/ 8125 h 9937"/>
                <a:gd name="connsiteX141" fmla="*/ 104 w 10000"/>
                <a:gd name="connsiteY141" fmla="*/ 7816 h 9937"/>
                <a:gd name="connsiteX142" fmla="*/ 0 w 10000"/>
                <a:gd name="connsiteY142" fmla="*/ 7479 h 9937"/>
                <a:gd name="connsiteX143" fmla="*/ 55 w 10000"/>
                <a:gd name="connsiteY143" fmla="*/ 7283 h 9937"/>
                <a:gd name="connsiteX144" fmla="*/ 30 w 10000"/>
                <a:gd name="connsiteY144" fmla="*/ 6853 h 9937"/>
                <a:gd name="connsiteX145" fmla="*/ 43 w 10000"/>
                <a:gd name="connsiteY145" fmla="*/ 6860 h 9937"/>
                <a:gd name="connsiteX146" fmla="*/ 91 w 10000"/>
                <a:gd name="connsiteY146" fmla="*/ 6860 h 9937"/>
                <a:gd name="connsiteX147" fmla="*/ 158 w 10000"/>
                <a:gd name="connsiteY147" fmla="*/ 6868 h 9937"/>
                <a:gd name="connsiteX148" fmla="*/ 241 w 10000"/>
                <a:gd name="connsiteY148" fmla="*/ 6881 h 9937"/>
                <a:gd name="connsiteX149" fmla="*/ 332 w 10000"/>
                <a:gd name="connsiteY149" fmla="*/ 6888 h 9937"/>
                <a:gd name="connsiteX150" fmla="*/ 420 w 10000"/>
                <a:gd name="connsiteY150" fmla="*/ 6902 h 9937"/>
                <a:gd name="connsiteX151" fmla="*/ 506 w 10000"/>
                <a:gd name="connsiteY151" fmla="*/ 6915 h 9937"/>
                <a:gd name="connsiteX152" fmla="*/ 576 w 10000"/>
                <a:gd name="connsiteY152" fmla="*/ 6929 h 9937"/>
                <a:gd name="connsiteX153" fmla="*/ 631 w 10000"/>
                <a:gd name="connsiteY153" fmla="*/ 6942 h 9937"/>
                <a:gd name="connsiteX154" fmla="*/ 740 w 10000"/>
                <a:gd name="connsiteY154" fmla="*/ 6971 h 9937"/>
                <a:gd name="connsiteX155" fmla="*/ 847 w 10000"/>
                <a:gd name="connsiteY155" fmla="*/ 6971 h 9937"/>
                <a:gd name="connsiteX156" fmla="*/ 938 w 10000"/>
                <a:gd name="connsiteY156" fmla="*/ 6942 h 9937"/>
                <a:gd name="connsiteX157" fmla="*/ 984 w 10000"/>
                <a:gd name="connsiteY157" fmla="*/ 6922 h 9937"/>
                <a:gd name="connsiteX158" fmla="*/ 1027 w 10000"/>
                <a:gd name="connsiteY158" fmla="*/ 6902 h 9937"/>
                <a:gd name="connsiteX159" fmla="*/ 1069 w 10000"/>
                <a:gd name="connsiteY159" fmla="*/ 6895 h 9937"/>
                <a:gd name="connsiteX160" fmla="*/ 1118 w 10000"/>
                <a:gd name="connsiteY160" fmla="*/ 6888 h 9937"/>
                <a:gd name="connsiteX161" fmla="*/ 1176 w 10000"/>
                <a:gd name="connsiteY161" fmla="*/ 6902 h 9937"/>
                <a:gd name="connsiteX162" fmla="*/ 1255 w 10000"/>
                <a:gd name="connsiteY162" fmla="*/ 6922 h 9937"/>
                <a:gd name="connsiteX163" fmla="*/ 1344 w 10000"/>
                <a:gd name="connsiteY163" fmla="*/ 6936 h 9937"/>
                <a:gd name="connsiteX164" fmla="*/ 1441 w 10000"/>
                <a:gd name="connsiteY164" fmla="*/ 6949 h 9937"/>
                <a:gd name="connsiteX165" fmla="*/ 1517 w 10000"/>
                <a:gd name="connsiteY165" fmla="*/ 6963 h 9937"/>
                <a:gd name="connsiteX166" fmla="*/ 1578 w 10000"/>
                <a:gd name="connsiteY166" fmla="*/ 6963 h 9937"/>
                <a:gd name="connsiteX167" fmla="*/ 1651 w 10000"/>
                <a:gd name="connsiteY167" fmla="*/ 6971 h 9937"/>
                <a:gd name="connsiteX168" fmla="*/ 1706 w 10000"/>
                <a:gd name="connsiteY168" fmla="*/ 6991 h 9937"/>
                <a:gd name="connsiteX169" fmla="*/ 1752 w 10000"/>
                <a:gd name="connsiteY169" fmla="*/ 7021 h 9937"/>
                <a:gd name="connsiteX170" fmla="*/ 1795 w 10000"/>
                <a:gd name="connsiteY170" fmla="*/ 7071 h 9937"/>
                <a:gd name="connsiteX171" fmla="*/ 1849 w 10000"/>
                <a:gd name="connsiteY171" fmla="*/ 7125 h 9937"/>
                <a:gd name="connsiteX172" fmla="*/ 1907 w 10000"/>
                <a:gd name="connsiteY172" fmla="*/ 7174 h 9937"/>
                <a:gd name="connsiteX173" fmla="*/ 1968 w 10000"/>
                <a:gd name="connsiteY173" fmla="*/ 7202 h 9937"/>
                <a:gd name="connsiteX174" fmla="*/ 2029 w 10000"/>
                <a:gd name="connsiteY174" fmla="*/ 7227 h 9937"/>
                <a:gd name="connsiteX175" fmla="*/ 2087 w 10000"/>
                <a:gd name="connsiteY175" fmla="*/ 7261 h 9937"/>
                <a:gd name="connsiteX176" fmla="*/ 2160 w 10000"/>
                <a:gd name="connsiteY176" fmla="*/ 7297 h 9937"/>
                <a:gd name="connsiteX177" fmla="*/ 2252 w 10000"/>
                <a:gd name="connsiteY177" fmla="*/ 7330 h 9937"/>
                <a:gd name="connsiteX178" fmla="*/ 2322 w 10000"/>
                <a:gd name="connsiteY178" fmla="*/ 7344 h 9937"/>
                <a:gd name="connsiteX179" fmla="*/ 2413 w 10000"/>
                <a:gd name="connsiteY179" fmla="*/ 7351 h 9937"/>
                <a:gd name="connsiteX180" fmla="*/ 2502 w 10000"/>
                <a:gd name="connsiteY180" fmla="*/ 7358 h 9937"/>
                <a:gd name="connsiteX181" fmla="*/ 2593 w 10000"/>
                <a:gd name="connsiteY181" fmla="*/ 7358 h 9937"/>
                <a:gd name="connsiteX182" fmla="*/ 2663 w 10000"/>
                <a:gd name="connsiteY182" fmla="*/ 7358 h 9937"/>
                <a:gd name="connsiteX183" fmla="*/ 2718 w 10000"/>
                <a:gd name="connsiteY183" fmla="*/ 7364 h 9937"/>
                <a:gd name="connsiteX184" fmla="*/ 2754 w 10000"/>
                <a:gd name="connsiteY184" fmla="*/ 7379 h 9937"/>
                <a:gd name="connsiteX185" fmla="*/ 2785 w 10000"/>
                <a:gd name="connsiteY185" fmla="*/ 7407 h 9937"/>
                <a:gd name="connsiteX186" fmla="*/ 2815 w 10000"/>
                <a:gd name="connsiteY186" fmla="*/ 7439 h 9937"/>
                <a:gd name="connsiteX187" fmla="*/ 2849 w 10000"/>
                <a:gd name="connsiteY187" fmla="*/ 7466 h 9937"/>
                <a:gd name="connsiteX188" fmla="*/ 2885 w 10000"/>
                <a:gd name="connsiteY188" fmla="*/ 7479 h 9937"/>
                <a:gd name="connsiteX189" fmla="*/ 2940 w 10000"/>
                <a:gd name="connsiteY189" fmla="*/ 7486 h 9937"/>
                <a:gd name="connsiteX190" fmla="*/ 3001 w 10000"/>
                <a:gd name="connsiteY190" fmla="*/ 7473 h 9937"/>
                <a:gd name="connsiteX191" fmla="*/ 3053 w 10000"/>
                <a:gd name="connsiteY191" fmla="*/ 7439 h 9937"/>
                <a:gd name="connsiteX192" fmla="*/ 3120 w 10000"/>
                <a:gd name="connsiteY192" fmla="*/ 7379 h 9937"/>
                <a:gd name="connsiteX193" fmla="*/ 3193 w 10000"/>
                <a:gd name="connsiteY193" fmla="*/ 7310 h 9937"/>
                <a:gd name="connsiteX194" fmla="*/ 3269 w 10000"/>
                <a:gd name="connsiteY194" fmla="*/ 7254 h 9937"/>
                <a:gd name="connsiteX195" fmla="*/ 3361 w 10000"/>
                <a:gd name="connsiteY195" fmla="*/ 7205 h 9937"/>
                <a:gd name="connsiteX196" fmla="*/ 3455 w 10000"/>
                <a:gd name="connsiteY196" fmla="*/ 7159 h 9937"/>
                <a:gd name="connsiteX197" fmla="*/ 3547 w 10000"/>
                <a:gd name="connsiteY197" fmla="*/ 7112 h 9937"/>
                <a:gd name="connsiteX198" fmla="*/ 3653 w 10000"/>
                <a:gd name="connsiteY198" fmla="*/ 7057 h 9937"/>
                <a:gd name="connsiteX199" fmla="*/ 3781 w 10000"/>
                <a:gd name="connsiteY199" fmla="*/ 7001 h 9937"/>
                <a:gd name="connsiteX200" fmla="*/ 3906 w 10000"/>
                <a:gd name="connsiteY200" fmla="*/ 6963 h 9937"/>
                <a:gd name="connsiteX201" fmla="*/ 4037 w 10000"/>
                <a:gd name="connsiteY201" fmla="*/ 6936 h 9937"/>
                <a:gd name="connsiteX202" fmla="*/ 4098 w 10000"/>
                <a:gd name="connsiteY202" fmla="*/ 6929 h 9937"/>
                <a:gd name="connsiteX203" fmla="*/ 4135 w 10000"/>
                <a:gd name="connsiteY203" fmla="*/ 6929 h 9937"/>
                <a:gd name="connsiteX204" fmla="*/ 4153 w 10000"/>
                <a:gd name="connsiteY204" fmla="*/ 6936 h 9937"/>
                <a:gd name="connsiteX205" fmla="*/ 4165 w 10000"/>
                <a:gd name="connsiteY205" fmla="*/ 6936 h 9937"/>
                <a:gd name="connsiteX206" fmla="*/ 4177 w 10000"/>
                <a:gd name="connsiteY206" fmla="*/ 6942 h 9937"/>
                <a:gd name="connsiteX207" fmla="*/ 4199 w 10000"/>
                <a:gd name="connsiteY207" fmla="*/ 6942 h 9937"/>
                <a:gd name="connsiteX208" fmla="*/ 4241 w 10000"/>
                <a:gd name="connsiteY208" fmla="*/ 6942 h 9937"/>
                <a:gd name="connsiteX209" fmla="*/ 4321 w 10000"/>
                <a:gd name="connsiteY209" fmla="*/ 6936 h 9937"/>
                <a:gd name="connsiteX210" fmla="*/ 4458 w 10000"/>
                <a:gd name="connsiteY210" fmla="*/ 6922 h 9937"/>
                <a:gd name="connsiteX211" fmla="*/ 4564 w 10000"/>
                <a:gd name="connsiteY211" fmla="*/ 6908 h 9937"/>
                <a:gd name="connsiteX212" fmla="*/ 4650 w 10000"/>
                <a:gd name="connsiteY212" fmla="*/ 6888 h 9937"/>
                <a:gd name="connsiteX213" fmla="*/ 4717 w 10000"/>
                <a:gd name="connsiteY213" fmla="*/ 6868 h 9937"/>
                <a:gd name="connsiteX214" fmla="*/ 4756 w 10000"/>
                <a:gd name="connsiteY214" fmla="*/ 6846 h 9937"/>
                <a:gd name="connsiteX215" fmla="*/ 4787 w 10000"/>
                <a:gd name="connsiteY215" fmla="*/ 6819 h 9937"/>
                <a:gd name="connsiteX216" fmla="*/ 4805 w 10000"/>
                <a:gd name="connsiteY216" fmla="*/ 6783 h 9937"/>
                <a:gd name="connsiteX217" fmla="*/ 4817 w 10000"/>
                <a:gd name="connsiteY217" fmla="*/ 6766 h 9937"/>
                <a:gd name="connsiteX218" fmla="*/ 4842 w 10000"/>
                <a:gd name="connsiteY218" fmla="*/ 6745 h 9937"/>
                <a:gd name="connsiteX219" fmla="*/ 4884 w 10000"/>
                <a:gd name="connsiteY219" fmla="*/ 6725 h 9937"/>
                <a:gd name="connsiteX220" fmla="*/ 4942 w 10000"/>
                <a:gd name="connsiteY220" fmla="*/ 6711 h 9937"/>
                <a:gd name="connsiteX221" fmla="*/ 4997 w 10000"/>
                <a:gd name="connsiteY221" fmla="*/ 6684 h 9937"/>
                <a:gd name="connsiteX222" fmla="*/ 5046 w 10000"/>
                <a:gd name="connsiteY222" fmla="*/ 6643 h 9937"/>
                <a:gd name="connsiteX223" fmla="*/ 5082 w 10000"/>
                <a:gd name="connsiteY223" fmla="*/ 6574 h 9937"/>
                <a:gd name="connsiteX224" fmla="*/ 5101 w 10000"/>
                <a:gd name="connsiteY224" fmla="*/ 6515 h 9937"/>
                <a:gd name="connsiteX225" fmla="*/ 5119 w 10000"/>
                <a:gd name="connsiteY225" fmla="*/ 6459 h 9937"/>
                <a:gd name="connsiteX226" fmla="*/ 5134 w 10000"/>
                <a:gd name="connsiteY226" fmla="*/ 6411 h 9937"/>
                <a:gd name="connsiteX227" fmla="*/ 5171 w 10000"/>
                <a:gd name="connsiteY227" fmla="*/ 6363 h 9937"/>
                <a:gd name="connsiteX228" fmla="*/ 5225 w 10000"/>
                <a:gd name="connsiteY228" fmla="*/ 6317 h 9937"/>
                <a:gd name="connsiteX229" fmla="*/ 5293 w 10000"/>
                <a:gd name="connsiteY229" fmla="*/ 6276 h 9937"/>
                <a:gd name="connsiteX230" fmla="*/ 5338 w 10000"/>
                <a:gd name="connsiteY230" fmla="*/ 6241 h 9937"/>
                <a:gd name="connsiteX231" fmla="*/ 5375 w 10000"/>
                <a:gd name="connsiteY231" fmla="*/ 6220 h 9937"/>
                <a:gd name="connsiteX232" fmla="*/ 5399 w 10000"/>
                <a:gd name="connsiteY232" fmla="*/ 6200 h 9937"/>
                <a:gd name="connsiteX233" fmla="*/ 5424 w 10000"/>
                <a:gd name="connsiteY233" fmla="*/ 6180 h 9937"/>
                <a:gd name="connsiteX234" fmla="*/ 5454 w 10000"/>
                <a:gd name="connsiteY234" fmla="*/ 6159 h 9937"/>
                <a:gd name="connsiteX235" fmla="*/ 5497 w 10000"/>
                <a:gd name="connsiteY235" fmla="*/ 6137 h 9937"/>
                <a:gd name="connsiteX236" fmla="*/ 5536 w 10000"/>
                <a:gd name="connsiteY236" fmla="*/ 6113 h 9937"/>
                <a:gd name="connsiteX237" fmla="*/ 5579 w 10000"/>
                <a:gd name="connsiteY237" fmla="*/ 6078 h 9937"/>
                <a:gd name="connsiteX238" fmla="*/ 5597 w 10000"/>
                <a:gd name="connsiteY238" fmla="*/ 6044 h 9937"/>
                <a:gd name="connsiteX239" fmla="*/ 5597 w 10000"/>
                <a:gd name="connsiteY239" fmla="*/ 6010 h 9937"/>
                <a:gd name="connsiteX240" fmla="*/ 5561 w 10000"/>
                <a:gd name="connsiteY240" fmla="*/ 5956 h 9937"/>
                <a:gd name="connsiteX241" fmla="*/ 5512 w 10000"/>
                <a:gd name="connsiteY241" fmla="*/ 5904 h 9937"/>
                <a:gd name="connsiteX242" fmla="*/ 5466 w 10000"/>
                <a:gd name="connsiteY242" fmla="*/ 5841 h 9937"/>
                <a:gd name="connsiteX243" fmla="*/ 5424 w 10000"/>
                <a:gd name="connsiteY243" fmla="*/ 5778 h 9937"/>
                <a:gd name="connsiteX244" fmla="*/ 5399 w 10000"/>
                <a:gd name="connsiteY244" fmla="*/ 5716 h 9937"/>
                <a:gd name="connsiteX245" fmla="*/ 5399 w 10000"/>
                <a:gd name="connsiteY245" fmla="*/ 5650 h 9937"/>
                <a:gd name="connsiteX246" fmla="*/ 5399 w 10000"/>
                <a:gd name="connsiteY246" fmla="*/ 5553 h 9937"/>
                <a:gd name="connsiteX247" fmla="*/ 5411 w 10000"/>
                <a:gd name="connsiteY247" fmla="*/ 5460 h 9937"/>
                <a:gd name="connsiteX248" fmla="*/ 5430 w 10000"/>
                <a:gd name="connsiteY248" fmla="*/ 5376 h 9937"/>
                <a:gd name="connsiteX249" fmla="*/ 5454 w 10000"/>
                <a:gd name="connsiteY249" fmla="*/ 5306 h 9937"/>
                <a:gd name="connsiteX250" fmla="*/ 5503 w 10000"/>
                <a:gd name="connsiteY250" fmla="*/ 5255 h 9937"/>
                <a:gd name="connsiteX251" fmla="*/ 5555 w 10000"/>
                <a:gd name="connsiteY251" fmla="*/ 5228 h 9937"/>
                <a:gd name="connsiteX252" fmla="*/ 5615 w 10000"/>
                <a:gd name="connsiteY252" fmla="*/ 5215 h 9937"/>
                <a:gd name="connsiteX253" fmla="*/ 5676 w 10000"/>
                <a:gd name="connsiteY253" fmla="*/ 5228 h 9937"/>
                <a:gd name="connsiteX254" fmla="*/ 5740 w 10000"/>
                <a:gd name="connsiteY254" fmla="*/ 5269 h 9937"/>
                <a:gd name="connsiteX255" fmla="*/ 5820 w 10000"/>
                <a:gd name="connsiteY255" fmla="*/ 5300 h 9937"/>
                <a:gd name="connsiteX256" fmla="*/ 5902 w 10000"/>
                <a:gd name="connsiteY256" fmla="*/ 5328 h 9937"/>
                <a:gd name="connsiteX257" fmla="*/ 5981 w 10000"/>
                <a:gd name="connsiteY257" fmla="*/ 5335 h 9937"/>
                <a:gd name="connsiteX258" fmla="*/ 6048 w 10000"/>
                <a:gd name="connsiteY258" fmla="*/ 5328 h 9937"/>
                <a:gd name="connsiteX259" fmla="*/ 6100 w 10000"/>
                <a:gd name="connsiteY259" fmla="*/ 5328 h 9937"/>
                <a:gd name="connsiteX260" fmla="*/ 6155 w 10000"/>
                <a:gd name="connsiteY260" fmla="*/ 5320 h 9937"/>
                <a:gd name="connsiteX261" fmla="*/ 6197 w 10000"/>
                <a:gd name="connsiteY261" fmla="*/ 5306 h 9937"/>
                <a:gd name="connsiteX262" fmla="*/ 6234 w 10000"/>
                <a:gd name="connsiteY262" fmla="*/ 5269 h 9937"/>
                <a:gd name="connsiteX263" fmla="*/ 6271 w 10000"/>
                <a:gd name="connsiteY263" fmla="*/ 5215 h 9937"/>
                <a:gd name="connsiteX264" fmla="*/ 6310 w 10000"/>
                <a:gd name="connsiteY264" fmla="*/ 5146 h 9937"/>
                <a:gd name="connsiteX265" fmla="*/ 6353 w 10000"/>
                <a:gd name="connsiteY265" fmla="*/ 5066 h 9937"/>
                <a:gd name="connsiteX266" fmla="*/ 6402 w 10000"/>
                <a:gd name="connsiteY266" fmla="*/ 4997 h 9937"/>
                <a:gd name="connsiteX267" fmla="*/ 6450 w 10000"/>
                <a:gd name="connsiteY267" fmla="*/ 4943 h 9937"/>
                <a:gd name="connsiteX268" fmla="*/ 6490 w 10000"/>
                <a:gd name="connsiteY268" fmla="*/ 4914 h 9937"/>
                <a:gd name="connsiteX269" fmla="*/ 6539 w 10000"/>
                <a:gd name="connsiteY269" fmla="*/ 4900 h 9937"/>
                <a:gd name="connsiteX270" fmla="*/ 6600 w 10000"/>
                <a:gd name="connsiteY270" fmla="*/ 4893 h 9937"/>
                <a:gd name="connsiteX271" fmla="*/ 6670 w 10000"/>
                <a:gd name="connsiteY271" fmla="*/ 4886 h 9937"/>
                <a:gd name="connsiteX272" fmla="*/ 6743 w 10000"/>
                <a:gd name="connsiteY272" fmla="*/ 4880 h 9937"/>
                <a:gd name="connsiteX273" fmla="*/ 6798 w 10000"/>
                <a:gd name="connsiteY273" fmla="*/ 4873 h 9937"/>
                <a:gd name="connsiteX274" fmla="*/ 6834 w 10000"/>
                <a:gd name="connsiteY274" fmla="*/ 4855 h 9937"/>
                <a:gd name="connsiteX275" fmla="*/ 6868 w 10000"/>
                <a:gd name="connsiteY275" fmla="*/ 4827 h 9937"/>
                <a:gd name="connsiteX276" fmla="*/ 6910 w 10000"/>
                <a:gd name="connsiteY276" fmla="*/ 4779 h 9937"/>
                <a:gd name="connsiteX277" fmla="*/ 6959 w 10000"/>
                <a:gd name="connsiteY277" fmla="*/ 4718 h 9937"/>
                <a:gd name="connsiteX278" fmla="*/ 7002 w 10000"/>
                <a:gd name="connsiteY278" fmla="*/ 4660 h 9937"/>
                <a:gd name="connsiteX279" fmla="*/ 7032 w 10000"/>
                <a:gd name="connsiteY279" fmla="*/ 4616 h 9937"/>
                <a:gd name="connsiteX280" fmla="*/ 7041 w 10000"/>
                <a:gd name="connsiteY280" fmla="*/ 4548 h 9937"/>
                <a:gd name="connsiteX281" fmla="*/ 7054 w 10000"/>
                <a:gd name="connsiteY281" fmla="*/ 4464 h 9937"/>
                <a:gd name="connsiteX282" fmla="*/ 7072 w 10000"/>
                <a:gd name="connsiteY282" fmla="*/ 4393 h 9937"/>
                <a:gd name="connsiteX283" fmla="*/ 7102 w 10000"/>
                <a:gd name="connsiteY283" fmla="*/ 4323 h 9937"/>
                <a:gd name="connsiteX284" fmla="*/ 7163 w 10000"/>
                <a:gd name="connsiteY284" fmla="*/ 4253 h 9937"/>
                <a:gd name="connsiteX285" fmla="*/ 7233 w 10000"/>
                <a:gd name="connsiteY285" fmla="*/ 4195 h 9937"/>
                <a:gd name="connsiteX286" fmla="*/ 7319 w 10000"/>
                <a:gd name="connsiteY286" fmla="*/ 4161 h 9937"/>
                <a:gd name="connsiteX287" fmla="*/ 7361 w 10000"/>
                <a:gd name="connsiteY287" fmla="*/ 4140 h 9937"/>
                <a:gd name="connsiteX288" fmla="*/ 7392 w 10000"/>
                <a:gd name="connsiteY288" fmla="*/ 4113 h 9937"/>
                <a:gd name="connsiteX289" fmla="*/ 7413 w 10000"/>
                <a:gd name="connsiteY289" fmla="*/ 4072 h 9937"/>
                <a:gd name="connsiteX290" fmla="*/ 7444 w 10000"/>
                <a:gd name="connsiteY290" fmla="*/ 4037 h 9937"/>
                <a:gd name="connsiteX291" fmla="*/ 7480 w 10000"/>
                <a:gd name="connsiteY291" fmla="*/ 4010 h 9937"/>
                <a:gd name="connsiteX292" fmla="*/ 7523 w 10000"/>
                <a:gd name="connsiteY292" fmla="*/ 3991 h 9937"/>
                <a:gd name="connsiteX293" fmla="*/ 7578 w 10000"/>
                <a:gd name="connsiteY293" fmla="*/ 3956 h 9937"/>
                <a:gd name="connsiteX294" fmla="*/ 7648 w 10000"/>
                <a:gd name="connsiteY294" fmla="*/ 3914 h 9937"/>
                <a:gd name="connsiteX295" fmla="*/ 7721 w 10000"/>
                <a:gd name="connsiteY295" fmla="*/ 3878 h 9937"/>
                <a:gd name="connsiteX296" fmla="*/ 7797 w 10000"/>
                <a:gd name="connsiteY296" fmla="*/ 3858 h 9937"/>
                <a:gd name="connsiteX297" fmla="*/ 7870 w 10000"/>
                <a:gd name="connsiteY297" fmla="*/ 3851 h 9937"/>
                <a:gd name="connsiteX298" fmla="*/ 7943 w 10000"/>
                <a:gd name="connsiteY298" fmla="*/ 3858 h 9937"/>
                <a:gd name="connsiteX299" fmla="*/ 8007 w 10000"/>
                <a:gd name="connsiteY299" fmla="*/ 3878 h 9937"/>
                <a:gd name="connsiteX300" fmla="*/ 8080 w 10000"/>
                <a:gd name="connsiteY300" fmla="*/ 3893 h 9937"/>
                <a:gd name="connsiteX301" fmla="*/ 8135 w 10000"/>
                <a:gd name="connsiteY301" fmla="*/ 3907 h 9937"/>
                <a:gd name="connsiteX302" fmla="*/ 8181 w 10000"/>
                <a:gd name="connsiteY302" fmla="*/ 3907 h 9937"/>
                <a:gd name="connsiteX303" fmla="*/ 8218 w 10000"/>
                <a:gd name="connsiteY303" fmla="*/ 3885 h 9937"/>
                <a:gd name="connsiteX304" fmla="*/ 8248 w 10000"/>
                <a:gd name="connsiteY304" fmla="*/ 3837 h 9937"/>
                <a:gd name="connsiteX305" fmla="*/ 8266 w 10000"/>
                <a:gd name="connsiteY305" fmla="*/ 3797 h 9937"/>
                <a:gd name="connsiteX306" fmla="*/ 8266 w 10000"/>
                <a:gd name="connsiteY306" fmla="*/ 3751 h 9937"/>
                <a:gd name="connsiteX307" fmla="*/ 8248 w 10000"/>
                <a:gd name="connsiteY307" fmla="*/ 3690 h 9937"/>
                <a:gd name="connsiteX308" fmla="*/ 8211 w 10000"/>
                <a:gd name="connsiteY308" fmla="*/ 3642 h 9937"/>
                <a:gd name="connsiteX309" fmla="*/ 8172 w 10000"/>
                <a:gd name="connsiteY309" fmla="*/ 3580 h 9937"/>
                <a:gd name="connsiteX310" fmla="*/ 8111 w 10000"/>
                <a:gd name="connsiteY310" fmla="*/ 3513 h 9937"/>
                <a:gd name="connsiteX311" fmla="*/ 8056 w 10000"/>
                <a:gd name="connsiteY311" fmla="*/ 3451 h 9937"/>
                <a:gd name="connsiteX312" fmla="*/ 8001 w 10000"/>
                <a:gd name="connsiteY312" fmla="*/ 3396 h 9937"/>
                <a:gd name="connsiteX313" fmla="*/ 7956 w 10000"/>
                <a:gd name="connsiteY313" fmla="*/ 3352 h 9937"/>
                <a:gd name="connsiteX314" fmla="*/ 7846 w 10000"/>
                <a:gd name="connsiteY314" fmla="*/ 3261 h 9937"/>
                <a:gd name="connsiteX315" fmla="*/ 7733 w 10000"/>
                <a:gd name="connsiteY315" fmla="*/ 3219 h 9937"/>
                <a:gd name="connsiteX316" fmla="*/ 7690 w 10000"/>
                <a:gd name="connsiteY316" fmla="*/ 3198 h 9937"/>
                <a:gd name="connsiteX317" fmla="*/ 7648 w 10000"/>
                <a:gd name="connsiteY317" fmla="*/ 3171 h 9937"/>
                <a:gd name="connsiteX318" fmla="*/ 7611 w 10000"/>
                <a:gd name="connsiteY318" fmla="*/ 3158 h 9937"/>
                <a:gd name="connsiteX319" fmla="*/ 7572 w 10000"/>
                <a:gd name="connsiteY319" fmla="*/ 3151 h 9937"/>
                <a:gd name="connsiteX320" fmla="*/ 7523 w 10000"/>
                <a:gd name="connsiteY320" fmla="*/ 3171 h 9937"/>
                <a:gd name="connsiteX321" fmla="*/ 7474 w 10000"/>
                <a:gd name="connsiteY321" fmla="*/ 3226 h 9937"/>
                <a:gd name="connsiteX322" fmla="*/ 7431 w 10000"/>
                <a:gd name="connsiteY322" fmla="*/ 3290 h 9937"/>
                <a:gd name="connsiteX323" fmla="*/ 7392 w 10000"/>
                <a:gd name="connsiteY323" fmla="*/ 3345 h 9937"/>
                <a:gd name="connsiteX324" fmla="*/ 7337 w 10000"/>
                <a:gd name="connsiteY324" fmla="*/ 3382 h 9937"/>
                <a:gd name="connsiteX325" fmla="*/ 7294 w 10000"/>
                <a:gd name="connsiteY325" fmla="*/ 3389 h 9937"/>
                <a:gd name="connsiteX326" fmla="*/ 7239 w 10000"/>
                <a:gd name="connsiteY326" fmla="*/ 3376 h 9937"/>
                <a:gd name="connsiteX327" fmla="*/ 7182 w 10000"/>
                <a:gd name="connsiteY327" fmla="*/ 3359 h 9937"/>
                <a:gd name="connsiteX328" fmla="*/ 7121 w 10000"/>
                <a:gd name="connsiteY328" fmla="*/ 3331 h 9937"/>
                <a:gd name="connsiteX329" fmla="*/ 7060 w 10000"/>
                <a:gd name="connsiteY329" fmla="*/ 3318 h 9937"/>
                <a:gd name="connsiteX330" fmla="*/ 7020 w 10000"/>
                <a:gd name="connsiteY330" fmla="*/ 3325 h 9937"/>
                <a:gd name="connsiteX331" fmla="*/ 6984 w 10000"/>
                <a:gd name="connsiteY331" fmla="*/ 3352 h 9937"/>
                <a:gd name="connsiteX332" fmla="*/ 6953 w 10000"/>
                <a:gd name="connsiteY332" fmla="*/ 3389 h 9937"/>
                <a:gd name="connsiteX333" fmla="*/ 6923 w 10000"/>
                <a:gd name="connsiteY333" fmla="*/ 3438 h 9937"/>
                <a:gd name="connsiteX334" fmla="*/ 6886 w 10000"/>
                <a:gd name="connsiteY334" fmla="*/ 3478 h 9937"/>
                <a:gd name="connsiteX335" fmla="*/ 6849 w 10000"/>
                <a:gd name="connsiteY335" fmla="*/ 3506 h 9937"/>
                <a:gd name="connsiteX336" fmla="*/ 6810 w 10000"/>
                <a:gd name="connsiteY336" fmla="*/ 3506 h 9937"/>
                <a:gd name="connsiteX337" fmla="*/ 6737 w 10000"/>
                <a:gd name="connsiteY337" fmla="*/ 3465 h 9937"/>
                <a:gd name="connsiteX338" fmla="*/ 6670 w 10000"/>
                <a:gd name="connsiteY338" fmla="*/ 3417 h 9937"/>
                <a:gd name="connsiteX339" fmla="*/ 6624 w 10000"/>
                <a:gd name="connsiteY339" fmla="*/ 3359 h 9937"/>
                <a:gd name="connsiteX340" fmla="*/ 6606 w 10000"/>
                <a:gd name="connsiteY340" fmla="*/ 3290 h 9937"/>
                <a:gd name="connsiteX341" fmla="*/ 6612 w 10000"/>
                <a:gd name="connsiteY341" fmla="*/ 3239 h 9937"/>
                <a:gd name="connsiteX342" fmla="*/ 6636 w 10000"/>
                <a:gd name="connsiteY342" fmla="*/ 3212 h 9937"/>
                <a:gd name="connsiteX343" fmla="*/ 6658 w 10000"/>
                <a:gd name="connsiteY343" fmla="*/ 3178 h 9937"/>
                <a:gd name="connsiteX344" fmla="*/ 6682 w 10000"/>
                <a:gd name="connsiteY344" fmla="*/ 3143 h 9937"/>
                <a:gd name="connsiteX345" fmla="*/ 6694 w 10000"/>
                <a:gd name="connsiteY345" fmla="*/ 3086 h 9937"/>
                <a:gd name="connsiteX346" fmla="*/ 6700 w 10000"/>
                <a:gd name="connsiteY346" fmla="*/ 2982 h 9937"/>
                <a:gd name="connsiteX347" fmla="*/ 6706 w 10000"/>
                <a:gd name="connsiteY347" fmla="*/ 2868 h 9937"/>
                <a:gd name="connsiteX348" fmla="*/ 6725 w 10000"/>
                <a:gd name="connsiteY348" fmla="*/ 2749 h 9937"/>
                <a:gd name="connsiteX349" fmla="*/ 6755 w 10000"/>
                <a:gd name="connsiteY349" fmla="*/ 2650 h 9937"/>
                <a:gd name="connsiteX350" fmla="*/ 6792 w 10000"/>
                <a:gd name="connsiteY350" fmla="*/ 2554 h 9937"/>
                <a:gd name="connsiteX351" fmla="*/ 6822 w 10000"/>
                <a:gd name="connsiteY351" fmla="*/ 2453 h 9937"/>
                <a:gd name="connsiteX352" fmla="*/ 6849 w 10000"/>
                <a:gd name="connsiteY352" fmla="*/ 2355 h 9937"/>
                <a:gd name="connsiteX353" fmla="*/ 6868 w 10000"/>
                <a:gd name="connsiteY353" fmla="*/ 2289 h 9937"/>
                <a:gd name="connsiteX354" fmla="*/ 6892 w 10000"/>
                <a:gd name="connsiteY354" fmla="*/ 2241 h 9937"/>
                <a:gd name="connsiteX355" fmla="*/ 6935 w 10000"/>
                <a:gd name="connsiteY355" fmla="*/ 2213 h 9937"/>
                <a:gd name="connsiteX356" fmla="*/ 6996 w 10000"/>
                <a:gd name="connsiteY356" fmla="*/ 2207 h 9937"/>
                <a:gd name="connsiteX357" fmla="*/ 7060 w 10000"/>
                <a:gd name="connsiteY357" fmla="*/ 2213 h 9937"/>
                <a:gd name="connsiteX358" fmla="*/ 7102 w 10000"/>
                <a:gd name="connsiteY358" fmla="*/ 2234 h 9937"/>
                <a:gd name="connsiteX359" fmla="*/ 7157 w 10000"/>
                <a:gd name="connsiteY359" fmla="*/ 2255 h 9937"/>
                <a:gd name="connsiteX360" fmla="*/ 7206 w 10000"/>
                <a:gd name="connsiteY360" fmla="*/ 2282 h 9937"/>
                <a:gd name="connsiteX361" fmla="*/ 7252 w 10000"/>
                <a:gd name="connsiteY361" fmla="*/ 2292 h 9937"/>
                <a:gd name="connsiteX362" fmla="*/ 7294 w 10000"/>
                <a:gd name="connsiteY362" fmla="*/ 2292 h 9937"/>
                <a:gd name="connsiteX363" fmla="*/ 7331 w 10000"/>
                <a:gd name="connsiteY363" fmla="*/ 2269 h 9937"/>
                <a:gd name="connsiteX364" fmla="*/ 7386 w 10000"/>
                <a:gd name="connsiteY364" fmla="*/ 2179 h 9937"/>
                <a:gd name="connsiteX365" fmla="*/ 7444 w 10000"/>
                <a:gd name="connsiteY365" fmla="*/ 2082 h 9937"/>
                <a:gd name="connsiteX366" fmla="*/ 7505 w 10000"/>
                <a:gd name="connsiteY366" fmla="*/ 1997 h 9937"/>
                <a:gd name="connsiteX367" fmla="*/ 7547 w 10000"/>
                <a:gd name="connsiteY367" fmla="*/ 1961 h 9937"/>
                <a:gd name="connsiteX368" fmla="*/ 7596 w 10000"/>
                <a:gd name="connsiteY368" fmla="*/ 1947 h 9937"/>
                <a:gd name="connsiteX369" fmla="*/ 7636 w 10000"/>
                <a:gd name="connsiteY369" fmla="*/ 1940 h 9937"/>
                <a:gd name="connsiteX370" fmla="*/ 7684 w 10000"/>
                <a:gd name="connsiteY370" fmla="*/ 1927 h 9937"/>
                <a:gd name="connsiteX371" fmla="*/ 7721 w 10000"/>
                <a:gd name="connsiteY371" fmla="*/ 1899 h 9937"/>
                <a:gd name="connsiteX372" fmla="*/ 7739 w 10000"/>
                <a:gd name="connsiteY372" fmla="*/ 1861 h 9937"/>
                <a:gd name="connsiteX373" fmla="*/ 7745 w 10000"/>
                <a:gd name="connsiteY373" fmla="*/ 1806 h 9937"/>
                <a:gd name="connsiteX374" fmla="*/ 7733 w 10000"/>
                <a:gd name="connsiteY374" fmla="*/ 1744 h 9937"/>
                <a:gd name="connsiteX375" fmla="*/ 7721 w 10000"/>
                <a:gd name="connsiteY375" fmla="*/ 1689 h 9937"/>
                <a:gd name="connsiteX376" fmla="*/ 7709 w 10000"/>
                <a:gd name="connsiteY376" fmla="*/ 1644 h 9937"/>
                <a:gd name="connsiteX377" fmla="*/ 7715 w 10000"/>
                <a:gd name="connsiteY377" fmla="*/ 1595 h 9937"/>
                <a:gd name="connsiteX378" fmla="*/ 7727 w 10000"/>
                <a:gd name="connsiteY378" fmla="*/ 1540 h 9937"/>
                <a:gd name="connsiteX379" fmla="*/ 7745 w 10000"/>
                <a:gd name="connsiteY379" fmla="*/ 1471 h 9937"/>
                <a:gd name="connsiteX380" fmla="*/ 7770 w 10000"/>
                <a:gd name="connsiteY380" fmla="*/ 1397 h 9937"/>
                <a:gd name="connsiteX381" fmla="*/ 7788 w 10000"/>
                <a:gd name="connsiteY381" fmla="*/ 1336 h 9937"/>
                <a:gd name="connsiteX382" fmla="*/ 7858 w 10000"/>
                <a:gd name="connsiteY382" fmla="*/ 2939 h 9937"/>
                <a:gd name="connsiteX383" fmla="*/ 7711 w 10000"/>
                <a:gd name="connsiteY383" fmla="*/ 2713 h 9937"/>
                <a:gd name="connsiteX384" fmla="*/ 7889 w 10000"/>
                <a:gd name="connsiteY384" fmla="*/ 3009 h 9937"/>
                <a:gd name="connsiteX385" fmla="*/ 8407 w 10000"/>
                <a:gd name="connsiteY385" fmla="*/ 3431 h 9937"/>
                <a:gd name="connsiteX386" fmla="*/ 7931 w 10000"/>
                <a:gd name="connsiteY386" fmla="*/ 2905 h 9937"/>
                <a:gd name="connsiteX387" fmla="*/ 8217 w 10000"/>
                <a:gd name="connsiteY387" fmla="*/ 3932 h 9937"/>
                <a:gd name="connsiteX388" fmla="*/ 7962 w 10000"/>
                <a:gd name="connsiteY388" fmla="*/ 3498 h 9937"/>
                <a:gd name="connsiteX389" fmla="*/ 8096 w 10000"/>
                <a:gd name="connsiteY389" fmla="*/ 3789 h 9937"/>
                <a:gd name="connsiteX390" fmla="*/ 7914 w 10000"/>
                <a:gd name="connsiteY390" fmla="*/ 3553 h 9937"/>
                <a:gd name="connsiteX391" fmla="*/ 7288 w 10000"/>
                <a:gd name="connsiteY391" fmla="*/ 3887 h 9937"/>
                <a:gd name="connsiteX392" fmla="*/ 8185 w 10000"/>
                <a:gd name="connsiteY392" fmla="*/ 3302 h 9937"/>
                <a:gd name="connsiteX393" fmla="*/ 8026 w 10000"/>
                <a:gd name="connsiteY393" fmla="*/ 2854 h 9937"/>
                <a:gd name="connsiteX394" fmla="*/ 8136 w 10000"/>
                <a:gd name="connsiteY394" fmla="*/ 3267 h 9937"/>
                <a:gd name="connsiteX395" fmla="*/ 8185 w 10000"/>
                <a:gd name="connsiteY395" fmla="*/ 3325 h 9937"/>
                <a:gd name="connsiteX396" fmla="*/ 8130 w 10000"/>
                <a:gd name="connsiteY396" fmla="*/ 3308 h 9937"/>
                <a:gd name="connsiteX397" fmla="*/ 8062 w 10000"/>
                <a:gd name="connsiteY397" fmla="*/ 3102 h 9937"/>
                <a:gd name="connsiteX398" fmla="*/ 8593 w 10000"/>
                <a:gd name="connsiteY398" fmla="*/ 2788 h 9937"/>
                <a:gd name="connsiteX399" fmla="*/ 7968 w 10000"/>
                <a:gd name="connsiteY399" fmla="*/ 3371 h 9937"/>
                <a:gd name="connsiteX400" fmla="*/ 8156 w 10000"/>
                <a:gd name="connsiteY400" fmla="*/ 3776 h 9937"/>
                <a:gd name="connsiteX401" fmla="*/ 8230 w 10000"/>
                <a:gd name="connsiteY401" fmla="*/ 3259 h 9937"/>
                <a:gd name="connsiteX402" fmla="*/ 7699 w 10000"/>
                <a:gd name="connsiteY402" fmla="*/ 3671 h 9937"/>
                <a:gd name="connsiteX403" fmla="*/ 7876 w 10000"/>
                <a:gd name="connsiteY403" fmla="*/ 3347 h 9937"/>
                <a:gd name="connsiteX404" fmla="*/ 7953 w 10000"/>
                <a:gd name="connsiteY404" fmla="*/ 3008 h 9937"/>
                <a:gd name="connsiteX405" fmla="*/ 8038 w 10000"/>
                <a:gd name="connsiteY405" fmla="*/ 3378 h 9937"/>
                <a:gd name="connsiteX406" fmla="*/ 7702 w 10000"/>
                <a:gd name="connsiteY406" fmla="*/ 3203 h 9937"/>
                <a:gd name="connsiteX407" fmla="*/ 7874 w 10000"/>
                <a:gd name="connsiteY407" fmla="*/ 2699 h 9937"/>
                <a:gd name="connsiteX408" fmla="*/ 8374 w 10000"/>
                <a:gd name="connsiteY408" fmla="*/ 3467 h 9937"/>
                <a:gd name="connsiteX409" fmla="*/ 8105 w 10000"/>
                <a:gd name="connsiteY409" fmla="*/ 3263 h 9937"/>
                <a:gd name="connsiteX0" fmla="*/ 7776 w 10000"/>
                <a:gd name="connsiteY0" fmla="*/ 147 h 10000"/>
                <a:gd name="connsiteX1" fmla="*/ 7782 w 10000"/>
                <a:gd name="connsiteY1" fmla="*/ 134 h 10000"/>
                <a:gd name="connsiteX2" fmla="*/ 7797 w 10000"/>
                <a:gd name="connsiteY2" fmla="*/ 100 h 10000"/>
                <a:gd name="connsiteX3" fmla="*/ 7828 w 10000"/>
                <a:gd name="connsiteY3" fmla="*/ 50 h 10000"/>
                <a:gd name="connsiteX4" fmla="*/ 7858 w 10000"/>
                <a:gd name="connsiteY4" fmla="*/ 1 h 10000"/>
                <a:gd name="connsiteX5" fmla="*/ 7614 w 10000"/>
                <a:gd name="connsiteY5" fmla="*/ 3743 h 10000"/>
                <a:gd name="connsiteX6" fmla="*/ 7321 w 10000"/>
                <a:gd name="connsiteY6" fmla="*/ 3365 h 10000"/>
                <a:gd name="connsiteX7" fmla="*/ 7894 w 10000"/>
                <a:gd name="connsiteY7" fmla="*/ 3717 h 10000"/>
                <a:gd name="connsiteX8" fmla="*/ 7809 w 10000"/>
                <a:gd name="connsiteY8" fmla="*/ 2889 h 10000"/>
                <a:gd name="connsiteX9" fmla="*/ 8336 w 10000"/>
                <a:gd name="connsiteY9" fmla="*/ 3461 h 10000"/>
                <a:gd name="connsiteX10" fmla="*/ 7172 w 10000"/>
                <a:gd name="connsiteY10" fmla="*/ 2771 h 10000"/>
                <a:gd name="connsiteX11" fmla="*/ 8318 w 10000"/>
                <a:gd name="connsiteY11" fmla="*/ 3827 h 10000"/>
                <a:gd name="connsiteX12" fmla="*/ 8409 w 10000"/>
                <a:gd name="connsiteY12" fmla="*/ 3419 h 10000"/>
                <a:gd name="connsiteX13" fmla="*/ 8264 w 10000"/>
                <a:gd name="connsiteY13" fmla="*/ 3084 h 10000"/>
                <a:gd name="connsiteX14" fmla="*/ 8930 w 10000"/>
                <a:gd name="connsiteY14" fmla="*/ 3327 h 10000"/>
                <a:gd name="connsiteX15" fmla="*/ 8610 w 10000"/>
                <a:gd name="connsiteY15" fmla="*/ 2983 h 10000"/>
                <a:gd name="connsiteX16" fmla="*/ 9068 w 10000"/>
                <a:gd name="connsiteY16" fmla="*/ 3746 h 10000"/>
                <a:gd name="connsiteX17" fmla="*/ 8403 w 10000"/>
                <a:gd name="connsiteY17" fmla="*/ 3455 h 10000"/>
                <a:gd name="connsiteX18" fmla="*/ 8971 w 10000"/>
                <a:gd name="connsiteY18" fmla="*/ 3113 h 10000"/>
                <a:gd name="connsiteX19" fmla="*/ 8900 w 10000"/>
                <a:gd name="connsiteY19" fmla="*/ 2788 h 10000"/>
                <a:gd name="connsiteX20" fmla="*/ 8803 w 10000"/>
                <a:gd name="connsiteY20" fmla="*/ 3155 h 10000"/>
                <a:gd name="connsiteX21" fmla="*/ 8830 w 10000"/>
                <a:gd name="connsiteY21" fmla="*/ 2916 h 10000"/>
                <a:gd name="connsiteX22" fmla="*/ 9214 w 10000"/>
                <a:gd name="connsiteY22" fmla="*/ 3471 h 10000"/>
                <a:gd name="connsiteX23" fmla="*/ 9254 w 10000"/>
                <a:gd name="connsiteY23" fmla="*/ 2135 h 10000"/>
                <a:gd name="connsiteX24" fmla="*/ 9418 w 10000"/>
                <a:gd name="connsiteY24" fmla="*/ 2281 h 10000"/>
                <a:gd name="connsiteX25" fmla="*/ 8903 w 10000"/>
                <a:gd name="connsiteY25" fmla="*/ 2537 h 10000"/>
                <a:gd name="connsiteX26" fmla="*/ 9298 w 10000"/>
                <a:gd name="connsiteY26" fmla="*/ 2479 h 10000"/>
                <a:gd name="connsiteX27" fmla="*/ 9241 w 10000"/>
                <a:gd name="connsiteY27" fmla="*/ 2358 h 10000"/>
                <a:gd name="connsiteX28" fmla="*/ 9753 w 10000"/>
                <a:gd name="connsiteY28" fmla="*/ 1487 h 10000"/>
                <a:gd name="connsiteX29" fmla="*/ 9845 w 10000"/>
                <a:gd name="connsiteY29" fmla="*/ 1890 h 10000"/>
                <a:gd name="connsiteX30" fmla="*/ 9747 w 10000"/>
                <a:gd name="connsiteY30" fmla="*/ 1946 h 10000"/>
                <a:gd name="connsiteX31" fmla="*/ 9723 w 10000"/>
                <a:gd name="connsiteY31" fmla="*/ 2187 h 10000"/>
                <a:gd name="connsiteX32" fmla="*/ 9567 w 10000"/>
                <a:gd name="connsiteY32" fmla="*/ 2376 h 10000"/>
                <a:gd name="connsiteX33" fmla="*/ 9400 w 10000"/>
                <a:gd name="connsiteY33" fmla="*/ 2760 h 10000"/>
                <a:gd name="connsiteX34" fmla="*/ 9147 w 10000"/>
                <a:gd name="connsiteY34" fmla="*/ 3075 h 10000"/>
                <a:gd name="connsiteX35" fmla="*/ 9101 w 10000"/>
                <a:gd name="connsiteY35" fmla="*/ 3239 h 10000"/>
                <a:gd name="connsiteX36" fmla="*/ 9269 w 10000"/>
                <a:gd name="connsiteY36" fmla="*/ 3446 h 10000"/>
                <a:gd name="connsiteX37" fmla="*/ 9394 w 10000"/>
                <a:gd name="connsiteY37" fmla="*/ 3644 h 10000"/>
                <a:gd name="connsiteX38" fmla="*/ 9357 w 10000"/>
                <a:gd name="connsiteY38" fmla="*/ 3925 h 10000"/>
                <a:gd name="connsiteX39" fmla="*/ 9381 w 10000"/>
                <a:gd name="connsiteY39" fmla="*/ 4153 h 10000"/>
                <a:gd name="connsiteX40" fmla="*/ 9232 w 10000"/>
                <a:gd name="connsiteY40" fmla="*/ 4076 h 10000"/>
                <a:gd name="connsiteX41" fmla="*/ 9183 w 10000"/>
                <a:gd name="connsiteY41" fmla="*/ 4146 h 10000"/>
                <a:gd name="connsiteX42" fmla="*/ 9052 w 10000"/>
                <a:gd name="connsiteY42" fmla="*/ 4098 h 10000"/>
                <a:gd name="connsiteX43" fmla="*/ 8979 w 10000"/>
                <a:gd name="connsiteY43" fmla="*/ 4287 h 10000"/>
                <a:gd name="connsiteX44" fmla="*/ 9107 w 10000"/>
                <a:gd name="connsiteY44" fmla="*/ 4314 h 10000"/>
                <a:gd name="connsiteX45" fmla="*/ 9232 w 10000"/>
                <a:gd name="connsiteY45" fmla="*/ 4507 h 10000"/>
                <a:gd name="connsiteX46" fmla="*/ 9214 w 10000"/>
                <a:gd name="connsiteY46" fmla="*/ 4796 h 10000"/>
                <a:gd name="connsiteX47" fmla="*/ 9321 w 10000"/>
                <a:gd name="connsiteY47" fmla="*/ 4966 h 10000"/>
                <a:gd name="connsiteX48" fmla="*/ 9327 w 10000"/>
                <a:gd name="connsiteY48" fmla="*/ 5070 h 10000"/>
                <a:gd name="connsiteX49" fmla="*/ 9418 w 10000"/>
                <a:gd name="connsiteY49" fmla="*/ 5091 h 10000"/>
                <a:gd name="connsiteX50" fmla="*/ 9659 w 10000"/>
                <a:gd name="connsiteY50" fmla="*/ 4878 h 10000"/>
                <a:gd name="connsiteX51" fmla="*/ 9778 w 10000"/>
                <a:gd name="connsiteY51" fmla="*/ 5108 h 10000"/>
                <a:gd name="connsiteX52" fmla="*/ 9884 w 10000"/>
                <a:gd name="connsiteY52" fmla="*/ 5340 h 10000"/>
                <a:gd name="connsiteX53" fmla="*/ 10000 w 10000"/>
                <a:gd name="connsiteY53" fmla="*/ 5417 h 10000"/>
                <a:gd name="connsiteX54" fmla="*/ 10000 w 10000"/>
                <a:gd name="connsiteY54" fmla="*/ 5582 h 10000"/>
                <a:gd name="connsiteX55" fmla="*/ 9869 w 10000"/>
                <a:gd name="connsiteY55" fmla="*/ 5759 h 10000"/>
                <a:gd name="connsiteX56" fmla="*/ 9717 w 10000"/>
                <a:gd name="connsiteY56" fmla="*/ 5927 h 10000"/>
                <a:gd name="connsiteX57" fmla="*/ 9561 w 10000"/>
                <a:gd name="connsiteY57" fmla="*/ 5892 h 10000"/>
                <a:gd name="connsiteX58" fmla="*/ 9549 w 10000"/>
                <a:gd name="connsiteY58" fmla="*/ 6021 h 10000"/>
                <a:gd name="connsiteX59" fmla="*/ 9449 w 10000"/>
                <a:gd name="connsiteY59" fmla="*/ 6075 h 10000"/>
                <a:gd name="connsiteX60" fmla="*/ 9238 w 10000"/>
                <a:gd name="connsiteY60" fmla="*/ 6145 h 10000"/>
                <a:gd name="connsiteX61" fmla="*/ 9083 w 10000"/>
                <a:gd name="connsiteY61" fmla="*/ 6349 h 10000"/>
                <a:gd name="connsiteX62" fmla="*/ 8921 w 10000"/>
                <a:gd name="connsiteY62" fmla="*/ 6500 h 10000"/>
                <a:gd name="connsiteX63" fmla="*/ 8787 w 10000"/>
                <a:gd name="connsiteY63" fmla="*/ 6747 h 10000"/>
                <a:gd name="connsiteX64" fmla="*/ 8650 w 10000"/>
                <a:gd name="connsiteY64" fmla="*/ 6521 h 10000"/>
                <a:gd name="connsiteX65" fmla="*/ 8525 w 10000"/>
                <a:gd name="connsiteY65" fmla="*/ 6417 h 10000"/>
                <a:gd name="connsiteX66" fmla="*/ 8434 w 10000"/>
                <a:gd name="connsiteY66" fmla="*/ 6514 h 10000"/>
                <a:gd name="connsiteX67" fmla="*/ 8495 w 10000"/>
                <a:gd name="connsiteY67" fmla="*/ 6591 h 10000"/>
                <a:gd name="connsiteX68" fmla="*/ 8495 w 10000"/>
                <a:gd name="connsiteY68" fmla="*/ 6816 h 10000"/>
                <a:gd name="connsiteX69" fmla="*/ 8565 w 10000"/>
                <a:gd name="connsiteY69" fmla="*/ 7007 h 10000"/>
                <a:gd name="connsiteX70" fmla="*/ 8464 w 10000"/>
                <a:gd name="connsiteY70" fmla="*/ 7191 h 10000"/>
                <a:gd name="connsiteX71" fmla="*/ 8440 w 10000"/>
                <a:gd name="connsiteY71" fmla="*/ 7116 h 10000"/>
                <a:gd name="connsiteX72" fmla="*/ 8236 w 10000"/>
                <a:gd name="connsiteY72" fmla="*/ 7109 h 10000"/>
                <a:gd name="connsiteX73" fmla="*/ 8093 w 10000"/>
                <a:gd name="connsiteY73" fmla="*/ 6959 h 10000"/>
                <a:gd name="connsiteX74" fmla="*/ 8044 w 10000"/>
                <a:gd name="connsiteY74" fmla="*/ 6747 h 10000"/>
                <a:gd name="connsiteX75" fmla="*/ 7943 w 10000"/>
                <a:gd name="connsiteY75" fmla="*/ 6605 h 10000"/>
                <a:gd name="connsiteX76" fmla="*/ 7864 w 10000"/>
                <a:gd name="connsiteY76" fmla="*/ 6445 h 10000"/>
                <a:gd name="connsiteX77" fmla="*/ 7788 w 10000"/>
                <a:gd name="connsiteY77" fmla="*/ 6397 h 10000"/>
                <a:gd name="connsiteX78" fmla="*/ 7727 w 10000"/>
                <a:gd name="connsiteY78" fmla="*/ 6500 h 10000"/>
                <a:gd name="connsiteX79" fmla="*/ 7636 w 10000"/>
                <a:gd name="connsiteY79" fmla="*/ 6507 h 10000"/>
                <a:gd name="connsiteX80" fmla="*/ 7523 w 10000"/>
                <a:gd name="connsiteY80" fmla="*/ 6591 h 10000"/>
                <a:gd name="connsiteX81" fmla="*/ 7553 w 10000"/>
                <a:gd name="connsiteY81" fmla="*/ 6826 h 10000"/>
                <a:gd name="connsiteX82" fmla="*/ 7438 w 10000"/>
                <a:gd name="connsiteY82" fmla="*/ 6876 h 10000"/>
                <a:gd name="connsiteX83" fmla="*/ 7355 w 10000"/>
                <a:gd name="connsiteY83" fmla="*/ 6842 h 10000"/>
                <a:gd name="connsiteX84" fmla="*/ 7270 w 10000"/>
                <a:gd name="connsiteY84" fmla="*/ 6966 h 10000"/>
                <a:gd name="connsiteX85" fmla="*/ 7151 w 10000"/>
                <a:gd name="connsiteY85" fmla="*/ 6959 h 10000"/>
                <a:gd name="connsiteX86" fmla="*/ 6996 w 10000"/>
                <a:gd name="connsiteY86" fmla="*/ 7150 h 10000"/>
                <a:gd name="connsiteX87" fmla="*/ 6849 w 10000"/>
                <a:gd name="connsiteY87" fmla="*/ 7163 h 10000"/>
                <a:gd name="connsiteX88" fmla="*/ 6798 w 10000"/>
                <a:gd name="connsiteY88" fmla="*/ 6896 h 10000"/>
                <a:gd name="connsiteX89" fmla="*/ 6651 w 10000"/>
                <a:gd name="connsiteY89" fmla="*/ 6883 h 10000"/>
                <a:gd name="connsiteX90" fmla="*/ 6575 w 10000"/>
                <a:gd name="connsiteY90" fmla="*/ 7028 h 10000"/>
                <a:gd name="connsiteX91" fmla="*/ 6557 w 10000"/>
                <a:gd name="connsiteY91" fmla="*/ 7197 h 10000"/>
                <a:gd name="connsiteX92" fmla="*/ 6459 w 10000"/>
                <a:gd name="connsiteY92" fmla="*/ 7336 h 10000"/>
                <a:gd name="connsiteX93" fmla="*/ 6496 w 10000"/>
                <a:gd name="connsiteY93" fmla="*/ 7479 h 10000"/>
                <a:gd name="connsiteX94" fmla="*/ 6450 w 10000"/>
                <a:gd name="connsiteY94" fmla="*/ 7562 h 10000"/>
                <a:gd name="connsiteX95" fmla="*/ 6658 w 10000"/>
                <a:gd name="connsiteY95" fmla="*/ 7866 h 10000"/>
                <a:gd name="connsiteX96" fmla="*/ 6322 w 10000"/>
                <a:gd name="connsiteY96" fmla="*/ 8013 h 10000"/>
                <a:gd name="connsiteX97" fmla="*/ 6137 w 10000"/>
                <a:gd name="connsiteY97" fmla="*/ 8013 h 10000"/>
                <a:gd name="connsiteX98" fmla="*/ 5874 w 10000"/>
                <a:gd name="connsiteY98" fmla="*/ 8122 h 10000"/>
                <a:gd name="connsiteX99" fmla="*/ 5728 w 10000"/>
                <a:gd name="connsiteY99" fmla="*/ 8535 h 10000"/>
                <a:gd name="connsiteX100" fmla="*/ 5491 w 10000"/>
                <a:gd name="connsiteY100" fmla="*/ 8635 h 10000"/>
                <a:gd name="connsiteX101" fmla="*/ 5381 w 10000"/>
                <a:gd name="connsiteY101" fmla="*/ 8580 h 10000"/>
                <a:gd name="connsiteX102" fmla="*/ 5274 w 10000"/>
                <a:gd name="connsiteY102" fmla="*/ 8786 h 10000"/>
                <a:gd name="connsiteX103" fmla="*/ 5101 w 10000"/>
                <a:gd name="connsiteY103" fmla="*/ 8719 h 10000"/>
                <a:gd name="connsiteX104" fmla="*/ 4939 w 10000"/>
                <a:gd name="connsiteY104" fmla="*/ 8924 h 10000"/>
                <a:gd name="connsiteX105" fmla="*/ 4878 w 10000"/>
                <a:gd name="connsiteY105" fmla="*/ 9204 h 10000"/>
                <a:gd name="connsiteX106" fmla="*/ 4576 w 10000"/>
                <a:gd name="connsiteY106" fmla="*/ 9670 h 10000"/>
                <a:gd name="connsiteX107" fmla="*/ 4445 w 10000"/>
                <a:gd name="connsiteY107" fmla="*/ 9795 h 10000"/>
                <a:gd name="connsiteX108" fmla="*/ 4357 w 10000"/>
                <a:gd name="connsiteY108" fmla="*/ 9698 h 10000"/>
                <a:gd name="connsiteX109" fmla="*/ 4080 w 10000"/>
                <a:gd name="connsiteY109" fmla="*/ 9752 h 10000"/>
                <a:gd name="connsiteX110" fmla="*/ 3955 w 10000"/>
                <a:gd name="connsiteY110" fmla="*/ 9568 h 10000"/>
                <a:gd name="connsiteX111" fmla="*/ 3775 w 10000"/>
                <a:gd name="connsiteY111" fmla="*/ 9561 h 10000"/>
                <a:gd name="connsiteX112" fmla="*/ 3641 w 10000"/>
                <a:gd name="connsiteY112" fmla="*/ 9423 h 10000"/>
                <a:gd name="connsiteX113" fmla="*/ 3757 w 10000"/>
                <a:gd name="connsiteY113" fmla="*/ 9166 h 10000"/>
                <a:gd name="connsiteX114" fmla="*/ 3803 w 10000"/>
                <a:gd name="connsiteY114" fmla="*/ 8998 h 10000"/>
                <a:gd name="connsiteX115" fmla="*/ 3702 w 10000"/>
                <a:gd name="connsiteY115" fmla="*/ 8835 h 10000"/>
                <a:gd name="connsiteX116" fmla="*/ 3504 w 10000"/>
                <a:gd name="connsiteY116" fmla="*/ 8897 h 10000"/>
                <a:gd name="connsiteX117" fmla="*/ 3397 w 10000"/>
                <a:gd name="connsiteY117" fmla="*/ 9172 h 10000"/>
                <a:gd name="connsiteX118" fmla="*/ 3355 w 10000"/>
                <a:gd name="connsiteY118" fmla="*/ 9648 h 10000"/>
                <a:gd name="connsiteX119" fmla="*/ 3205 w 10000"/>
                <a:gd name="connsiteY119" fmla="*/ 9841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88 h 10000"/>
                <a:gd name="connsiteX123" fmla="*/ 2489 w 10000"/>
                <a:gd name="connsiteY123" fmla="*/ 9472 h 10000"/>
                <a:gd name="connsiteX124" fmla="*/ 2663 w 10000"/>
                <a:gd name="connsiteY124" fmla="*/ 9363 h 10000"/>
                <a:gd name="connsiteX125" fmla="*/ 2663 w 10000"/>
                <a:gd name="connsiteY125" fmla="*/ 8991 h 10000"/>
                <a:gd name="connsiteX126" fmla="*/ 2526 w 10000"/>
                <a:gd name="connsiteY126" fmla="*/ 8856 h 10000"/>
                <a:gd name="connsiteX127" fmla="*/ 2297 w 10000"/>
                <a:gd name="connsiteY127" fmla="*/ 8862 h 10000"/>
                <a:gd name="connsiteX128" fmla="*/ 2005 w 10000"/>
                <a:gd name="connsiteY128" fmla="*/ 9190 h 10000"/>
                <a:gd name="connsiteX129" fmla="*/ 1597 w 10000"/>
                <a:gd name="connsiteY129" fmla="*/ 9190 h 10000"/>
                <a:gd name="connsiteX130" fmla="*/ 1344 w 10000"/>
                <a:gd name="connsiteY130" fmla="*/ 9039 h 10000"/>
                <a:gd name="connsiteX131" fmla="*/ 1356 w 10000"/>
                <a:gd name="connsiteY131" fmla="*/ 8828 h 10000"/>
                <a:gd name="connsiteX132" fmla="*/ 1152 w 10000"/>
                <a:gd name="connsiteY132" fmla="*/ 8814 h 10000"/>
                <a:gd name="connsiteX133" fmla="*/ 920 w 10000"/>
                <a:gd name="connsiteY133" fmla="*/ 8580 h 10000"/>
                <a:gd name="connsiteX134" fmla="*/ 1069 w 10000"/>
                <a:gd name="connsiteY134" fmla="*/ 8341 h 10000"/>
                <a:gd name="connsiteX135" fmla="*/ 1207 w 10000"/>
                <a:gd name="connsiteY135" fmla="*/ 8295 h 10000"/>
                <a:gd name="connsiteX136" fmla="*/ 1146 w 10000"/>
                <a:gd name="connsiteY136" fmla="*/ 8064 h 10000"/>
                <a:gd name="connsiteX137" fmla="*/ 902 w 10000"/>
                <a:gd name="connsiteY137" fmla="*/ 7964 h 10000"/>
                <a:gd name="connsiteX138" fmla="*/ 619 w 10000"/>
                <a:gd name="connsiteY138" fmla="*/ 8006 h 10000"/>
                <a:gd name="connsiteX139" fmla="*/ 475 w 10000"/>
                <a:gd name="connsiteY139" fmla="*/ 8197 h 10000"/>
                <a:gd name="connsiteX140" fmla="*/ 338 w 10000"/>
                <a:gd name="connsiteY140" fmla="*/ 8177 h 10000"/>
                <a:gd name="connsiteX141" fmla="*/ 104 w 10000"/>
                <a:gd name="connsiteY141" fmla="*/ 7866 h 10000"/>
                <a:gd name="connsiteX142" fmla="*/ 0 w 10000"/>
                <a:gd name="connsiteY142" fmla="*/ 7526 h 10000"/>
                <a:gd name="connsiteX143" fmla="*/ 55 w 10000"/>
                <a:gd name="connsiteY143" fmla="*/ 7329 h 10000"/>
                <a:gd name="connsiteX144" fmla="*/ 30 w 10000"/>
                <a:gd name="connsiteY144" fmla="*/ 6896 h 10000"/>
                <a:gd name="connsiteX145" fmla="*/ 43 w 10000"/>
                <a:gd name="connsiteY145" fmla="*/ 6903 h 10000"/>
                <a:gd name="connsiteX146" fmla="*/ 91 w 10000"/>
                <a:gd name="connsiteY146" fmla="*/ 6903 h 10000"/>
                <a:gd name="connsiteX147" fmla="*/ 158 w 10000"/>
                <a:gd name="connsiteY147" fmla="*/ 6912 h 10000"/>
                <a:gd name="connsiteX148" fmla="*/ 241 w 10000"/>
                <a:gd name="connsiteY148" fmla="*/ 6925 h 10000"/>
                <a:gd name="connsiteX149" fmla="*/ 332 w 10000"/>
                <a:gd name="connsiteY149" fmla="*/ 6932 h 10000"/>
                <a:gd name="connsiteX150" fmla="*/ 420 w 10000"/>
                <a:gd name="connsiteY150" fmla="*/ 6946 h 10000"/>
                <a:gd name="connsiteX151" fmla="*/ 506 w 10000"/>
                <a:gd name="connsiteY151" fmla="*/ 6959 h 10000"/>
                <a:gd name="connsiteX152" fmla="*/ 576 w 10000"/>
                <a:gd name="connsiteY152" fmla="*/ 6973 h 10000"/>
                <a:gd name="connsiteX153" fmla="*/ 631 w 10000"/>
                <a:gd name="connsiteY153" fmla="*/ 6986 h 10000"/>
                <a:gd name="connsiteX154" fmla="*/ 740 w 10000"/>
                <a:gd name="connsiteY154" fmla="*/ 7015 h 10000"/>
                <a:gd name="connsiteX155" fmla="*/ 847 w 10000"/>
                <a:gd name="connsiteY155" fmla="*/ 7015 h 10000"/>
                <a:gd name="connsiteX156" fmla="*/ 938 w 10000"/>
                <a:gd name="connsiteY156" fmla="*/ 6986 h 10000"/>
                <a:gd name="connsiteX157" fmla="*/ 984 w 10000"/>
                <a:gd name="connsiteY157" fmla="*/ 6966 h 10000"/>
                <a:gd name="connsiteX158" fmla="*/ 1027 w 10000"/>
                <a:gd name="connsiteY158" fmla="*/ 6946 h 10000"/>
                <a:gd name="connsiteX159" fmla="*/ 1069 w 10000"/>
                <a:gd name="connsiteY159" fmla="*/ 6939 h 10000"/>
                <a:gd name="connsiteX160" fmla="*/ 1118 w 10000"/>
                <a:gd name="connsiteY160" fmla="*/ 6932 h 10000"/>
                <a:gd name="connsiteX161" fmla="*/ 1176 w 10000"/>
                <a:gd name="connsiteY161" fmla="*/ 6946 h 10000"/>
                <a:gd name="connsiteX162" fmla="*/ 1255 w 10000"/>
                <a:gd name="connsiteY162" fmla="*/ 6966 h 10000"/>
                <a:gd name="connsiteX163" fmla="*/ 1344 w 10000"/>
                <a:gd name="connsiteY163" fmla="*/ 6980 h 10000"/>
                <a:gd name="connsiteX164" fmla="*/ 1441 w 10000"/>
                <a:gd name="connsiteY164" fmla="*/ 6993 h 10000"/>
                <a:gd name="connsiteX165" fmla="*/ 1517 w 10000"/>
                <a:gd name="connsiteY165" fmla="*/ 7007 h 10000"/>
                <a:gd name="connsiteX166" fmla="*/ 1578 w 10000"/>
                <a:gd name="connsiteY166" fmla="*/ 7007 h 10000"/>
                <a:gd name="connsiteX167" fmla="*/ 1651 w 10000"/>
                <a:gd name="connsiteY167" fmla="*/ 7015 h 10000"/>
                <a:gd name="connsiteX168" fmla="*/ 1706 w 10000"/>
                <a:gd name="connsiteY168" fmla="*/ 7035 h 10000"/>
                <a:gd name="connsiteX169" fmla="*/ 1752 w 10000"/>
                <a:gd name="connsiteY169" fmla="*/ 7066 h 10000"/>
                <a:gd name="connsiteX170" fmla="*/ 1795 w 10000"/>
                <a:gd name="connsiteY170" fmla="*/ 7116 h 10000"/>
                <a:gd name="connsiteX171" fmla="*/ 1849 w 10000"/>
                <a:gd name="connsiteY171" fmla="*/ 7170 h 10000"/>
                <a:gd name="connsiteX172" fmla="*/ 1907 w 10000"/>
                <a:gd name="connsiteY172" fmla="*/ 7219 h 10000"/>
                <a:gd name="connsiteX173" fmla="*/ 1968 w 10000"/>
                <a:gd name="connsiteY173" fmla="*/ 7248 h 10000"/>
                <a:gd name="connsiteX174" fmla="*/ 2029 w 10000"/>
                <a:gd name="connsiteY174" fmla="*/ 7273 h 10000"/>
                <a:gd name="connsiteX175" fmla="*/ 2087 w 10000"/>
                <a:gd name="connsiteY175" fmla="*/ 7307 h 10000"/>
                <a:gd name="connsiteX176" fmla="*/ 2160 w 10000"/>
                <a:gd name="connsiteY176" fmla="*/ 7343 h 10000"/>
                <a:gd name="connsiteX177" fmla="*/ 2252 w 10000"/>
                <a:gd name="connsiteY177" fmla="*/ 7376 h 10000"/>
                <a:gd name="connsiteX178" fmla="*/ 2322 w 10000"/>
                <a:gd name="connsiteY178" fmla="*/ 7391 h 10000"/>
                <a:gd name="connsiteX179" fmla="*/ 2413 w 10000"/>
                <a:gd name="connsiteY179" fmla="*/ 7398 h 10000"/>
                <a:gd name="connsiteX180" fmla="*/ 2502 w 10000"/>
                <a:gd name="connsiteY180" fmla="*/ 7405 h 10000"/>
                <a:gd name="connsiteX181" fmla="*/ 2593 w 10000"/>
                <a:gd name="connsiteY181" fmla="*/ 7405 h 10000"/>
                <a:gd name="connsiteX182" fmla="*/ 2663 w 10000"/>
                <a:gd name="connsiteY182" fmla="*/ 7405 h 10000"/>
                <a:gd name="connsiteX183" fmla="*/ 2718 w 10000"/>
                <a:gd name="connsiteY183" fmla="*/ 7411 h 10000"/>
                <a:gd name="connsiteX184" fmla="*/ 2754 w 10000"/>
                <a:gd name="connsiteY184" fmla="*/ 7426 h 10000"/>
                <a:gd name="connsiteX185" fmla="*/ 2785 w 10000"/>
                <a:gd name="connsiteY185" fmla="*/ 7454 h 10000"/>
                <a:gd name="connsiteX186" fmla="*/ 2815 w 10000"/>
                <a:gd name="connsiteY186" fmla="*/ 7486 h 10000"/>
                <a:gd name="connsiteX187" fmla="*/ 2849 w 10000"/>
                <a:gd name="connsiteY187" fmla="*/ 7513 h 10000"/>
                <a:gd name="connsiteX188" fmla="*/ 2885 w 10000"/>
                <a:gd name="connsiteY188" fmla="*/ 7526 h 10000"/>
                <a:gd name="connsiteX189" fmla="*/ 2940 w 10000"/>
                <a:gd name="connsiteY189" fmla="*/ 7533 h 10000"/>
                <a:gd name="connsiteX190" fmla="*/ 3001 w 10000"/>
                <a:gd name="connsiteY190" fmla="*/ 7520 h 10000"/>
                <a:gd name="connsiteX191" fmla="*/ 3053 w 10000"/>
                <a:gd name="connsiteY191" fmla="*/ 7486 h 10000"/>
                <a:gd name="connsiteX192" fmla="*/ 3120 w 10000"/>
                <a:gd name="connsiteY192" fmla="*/ 7426 h 10000"/>
                <a:gd name="connsiteX193" fmla="*/ 3193 w 10000"/>
                <a:gd name="connsiteY193" fmla="*/ 7356 h 10000"/>
                <a:gd name="connsiteX194" fmla="*/ 3269 w 10000"/>
                <a:gd name="connsiteY194" fmla="*/ 7300 h 10000"/>
                <a:gd name="connsiteX195" fmla="*/ 3361 w 10000"/>
                <a:gd name="connsiteY195" fmla="*/ 7251 h 10000"/>
                <a:gd name="connsiteX196" fmla="*/ 3455 w 10000"/>
                <a:gd name="connsiteY196" fmla="*/ 7204 h 10000"/>
                <a:gd name="connsiteX197" fmla="*/ 3547 w 10000"/>
                <a:gd name="connsiteY197" fmla="*/ 7157 h 10000"/>
                <a:gd name="connsiteX198" fmla="*/ 3653 w 10000"/>
                <a:gd name="connsiteY198" fmla="*/ 7102 h 10000"/>
                <a:gd name="connsiteX199" fmla="*/ 3781 w 10000"/>
                <a:gd name="connsiteY199" fmla="*/ 7045 h 10000"/>
                <a:gd name="connsiteX200" fmla="*/ 3906 w 10000"/>
                <a:gd name="connsiteY200" fmla="*/ 7007 h 10000"/>
                <a:gd name="connsiteX201" fmla="*/ 4037 w 10000"/>
                <a:gd name="connsiteY201" fmla="*/ 6980 h 10000"/>
                <a:gd name="connsiteX202" fmla="*/ 4098 w 10000"/>
                <a:gd name="connsiteY202" fmla="*/ 6973 h 10000"/>
                <a:gd name="connsiteX203" fmla="*/ 4135 w 10000"/>
                <a:gd name="connsiteY203" fmla="*/ 6973 h 10000"/>
                <a:gd name="connsiteX204" fmla="*/ 4153 w 10000"/>
                <a:gd name="connsiteY204" fmla="*/ 6980 h 10000"/>
                <a:gd name="connsiteX205" fmla="*/ 4165 w 10000"/>
                <a:gd name="connsiteY205" fmla="*/ 6980 h 10000"/>
                <a:gd name="connsiteX206" fmla="*/ 4177 w 10000"/>
                <a:gd name="connsiteY206" fmla="*/ 6986 h 10000"/>
                <a:gd name="connsiteX207" fmla="*/ 4199 w 10000"/>
                <a:gd name="connsiteY207" fmla="*/ 6986 h 10000"/>
                <a:gd name="connsiteX208" fmla="*/ 4241 w 10000"/>
                <a:gd name="connsiteY208" fmla="*/ 6986 h 10000"/>
                <a:gd name="connsiteX209" fmla="*/ 4321 w 10000"/>
                <a:gd name="connsiteY209" fmla="*/ 6980 h 10000"/>
                <a:gd name="connsiteX210" fmla="*/ 4458 w 10000"/>
                <a:gd name="connsiteY210" fmla="*/ 6966 h 10000"/>
                <a:gd name="connsiteX211" fmla="*/ 4564 w 10000"/>
                <a:gd name="connsiteY211" fmla="*/ 6952 h 10000"/>
                <a:gd name="connsiteX212" fmla="*/ 4650 w 10000"/>
                <a:gd name="connsiteY212" fmla="*/ 6932 h 10000"/>
                <a:gd name="connsiteX213" fmla="*/ 4717 w 10000"/>
                <a:gd name="connsiteY213" fmla="*/ 6912 h 10000"/>
                <a:gd name="connsiteX214" fmla="*/ 4756 w 10000"/>
                <a:gd name="connsiteY214" fmla="*/ 6889 h 10000"/>
                <a:gd name="connsiteX215" fmla="*/ 4787 w 10000"/>
                <a:gd name="connsiteY215" fmla="*/ 6862 h 10000"/>
                <a:gd name="connsiteX216" fmla="*/ 4805 w 10000"/>
                <a:gd name="connsiteY216" fmla="*/ 6826 h 10000"/>
                <a:gd name="connsiteX217" fmla="*/ 4817 w 10000"/>
                <a:gd name="connsiteY217" fmla="*/ 6809 h 10000"/>
                <a:gd name="connsiteX218" fmla="*/ 4842 w 10000"/>
                <a:gd name="connsiteY218" fmla="*/ 6788 h 10000"/>
                <a:gd name="connsiteX219" fmla="*/ 4884 w 10000"/>
                <a:gd name="connsiteY219" fmla="*/ 6768 h 10000"/>
                <a:gd name="connsiteX220" fmla="*/ 4942 w 10000"/>
                <a:gd name="connsiteY220" fmla="*/ 6754 h 10000"/>
                <a:gd name="connsiteX221" fmla="*/ 4997 w 10000"/>
                <a:gd name="connsiteY221" fmla="*/ 6726 h 10000"/>
                <a:gd name="connsiteX222" fmla="*/ 5046 w 10000"/>
                <a:gd name="connsiteY222" fmla="*/ 6685 h 10000"/>
                <a:gd name="connsiteX223" fmla="*/ 5082 w 10000"/>
                <a:gd name="connsiteY223" fmla="*/ 6616 h 10000"/>
                <a:gd name="connsiteX224" fmla="*/ 5101 w 10000"/>
                <a:gd name="connsiteY224" fmla="*/ 6556 h 10000"/>
                <a:gd name="connsiteX225" fmla="*/ 5119 w 10000"/>
                <a:gd name="connsiteY225" fmla="*/ 6500 h 10000"/>
                <a:gd name="connsiteX226" fmla="*/ 5134 w 10000"/>
                <a:gd name="connsiteY226" fmla="*/ 6452 h 10000"/>
                <a:gd name="connsiteX227" fmla="*/ 5171 w 10000"/>
                <a:gd name="connsiteY227" fmla="*/ 6403 h 10000"/>
                <a:gd name="connsiteX228" fmla="*/ 5225 w 10000"/>
                <a:gd name="connsiteY228" fmla="*/ 6357 h 10000"/>
                <a:gd name="connsiteX229" fmla="*/ 5293 w 10000"/>
                <a:gd name="connsiteY229" fmla="*/ 6316 h 10000"/>
                <a:gd name="connsiteX230" fmla="*/ 5338 w 10000"/>
                <a:gd name="connsiteY230" fmla="*/ 6281 h 10000"/>
                <a:gd name="connsiteX231" fmla="*/ 5375 w 10000"/>
                <a:gd name="connsiteY231" fmla="*/ 6259 h 10000"/>
                <a:gd name="connsiteX232" fmla="*/ 5399 w 10000"/>
                <a:gd name="connsiteY232" fmla="*/ 6239 h 10000"/>
                <a:gd name="connsiteX233" fmla="*/ 5424 w 10000"/>
                <a:gd name="connsiteY233" fmla="*/ 6219 h 10000"/>
                <a:gd name="connsiteX234" fmla="*/ 5454 w 10000"/>
                <a:gd name="connsiteY234" fmla="*/ 6198 h 10000"/>
                <a:gd name="connsiteX235" fmla="*/ 5497 w 10000"/>
                <a:gd name="connsiteY235" fmla="*/ 6176 h 10000"/>
                <a:gd name="connsiteX236" fmla="*/ 5536 w 10000"/>
                <a:gd name="connsiteY236" fmla="*/ 6152 h 10000"/>
                <a:gd name="connsiteX237" fmla="*/ 5579 w 10000"/>
                <a:gd name="connsiteY237" fmla="*/ 6117 h 10000"/>
                <a:gd name="connsiteX238" fmla="*/ 5597 w 10000"/>
                <a:gd name="connsiteY238" fmla="*/ 6082 h 10000"/>
                <a:gd name="connsiteX239" fmla="*/ 5597 w 10000"/>
                <a:gd name="connsiteY239" fmla="*/ 6048 h 10000"/>
                <a:gd name="connsiteX240" fmla="*/ 5561 w 10000"/>
                <a:gd name="connsiteY240" fmla="*/ 5994 h 10000"/>
                <a:gd name="connsiteX241" fmla="*/ 5512 w 10000"/>
                <a:gd name="connsiteY241" fmla="*/ 5941 h 10000"/>
                <a:gd name="connsiteX242" fmla="*/ 5466 w 10000"/>
                <a:gd name="connsiteY242" fmla="*/ 5878 h 10000"/>
                <a:gd name="connsiteX243" fmla="*/ 5424 w 10000"/>
                <a:gd name="connsiteY243" fmla="*/ 5815 h 10000"/>
                <a:gd name="connsiteX244" fmla="*/ 5399 w 10000"/>
                <a:gd name="connsiteY244" fmla="*/ 5752 h 10000"/>
                <a:gd name="connsiteX245" fmla="*/ 5399 w 10000"/>
                <a:gd name="connsiteY245" fmla="*/ 5686 h 10000"/>
                <a:gd name="connsiteX246" fmla="*/ 5399 w 10000"/>
                <a:gd name="connsiteY246" fmla="*/ 5588 h 10000"/>
                <a:gd name="connsiteX247" fmla="*/ 5411 w 10000"/>
                <a:gd name="connsiteY247" fmla="*/ 5495 h 10000"/>
                <a:gd name="connsiteX248" fmla="*/ 5430 w 10000"/>
                <a:gd name="connsiteY248" fmla="*/ 5410 h 10000"/>
                <a:gd name="connsiteX249" fmla="*/ 5454 w 10000"/>
                <a:gd name="connsiteY249" fmla="*/ 5340 h 10000"/>
                <a:gd name="connsiteX250" fmla="*/ 5503 w 10000"/>
                <a:gd name="connsiteY250" fmla="*/ 5288 h 10000"/>
                <a:gd name="connsiteX251" fmla="*/ 5555 w 10000"/>
                <a:gd name="connsiteY251" fmla="*/ 5261 h 10000"/>
                <a:gd name="connsiteX252" fmla="*/ 5615 w 10000"/>
                <a:gd name="connsiteY252" fmla="*/ 5248 h 10000"/>
                <a:gd name="connsiteX253" fmla="*/ 5676 w 10000"/>
                <a:gd name="connsiteY253" fmla="*/ 5261 h 10000"/>
                <a:gd name="connsiteX254" fmla="*/ 5740 w 10000"/>
                <a:gd name="connsiteY254" fmla="*/ 5302 h 10000"/>
                <a:gd name="connsiteX255" fmla="*/ 5820 w 10000"/>
                <a:gd name="connsiteY255" fmla="*/ 5334 h 10000"/>
                <a:gd name="connsiteX256" fmla="*/ 5902 w 10000"/>
                <a:gd name="connsiteY256" fmla="*/ 5362 h 10000"/>
                <a:gd name="connsiteX257" fmla="*/ 5981 w 10000"/>
                <a:gd name="connsiteY257" fmla="*/ 5369 h 10000"/>
                <a:gd name="connsiteX258" fmla="*/ 6048 w 10000"/>
                <a:gd name="connsiteY258" fmla="*/ 5362 h 10000"/>
                <a:gd name="connsiteX259" fmla="*/ 6100 w 10000"/>
                <a:gd name="connsiteY259" fmla="*/ 5362 h 10000"/>
                <a:gd name="connsiteX260" fmla="*/ 6155 w 10000"/>
                <a:gd name="connsiteY260" fmla="*/ 5354 h 10000"/>
                <a:gd name="connsiteX261" fmla="*/ 6197 w 10000"/>
                <a:gd name="connsiteY261" fmla="*/ 5340 h 10000"/>
                <a:gd name="connsiteX262" fmla="*/ 6234 w 10000"/>
                <a:gd name="connsiteY262" fmla="*/ 5302 h 10000"/>
                <a:gd name="connsiteX263" fmla="*/ 6271 w 10000"/>
                <a:gd name="connsiteY263" fmla="*/ 5248 h 10000"/>
                <a:gd name="connsiteX264" fmla="*/ 6310 w 10000"/>
                <a:gd name="connsiteY264" fmla="*/ 5179 h 10000"/>
                <a:gd name="connsiteX265" fmla="*/ 6353 w 10000"/>
                <a:gd name="connsiteY265" fmla="*/ 5098 h 10000"/>
                <a:gd name="connsiteX266" fmla="*/ 6402 w 10000"/>
                <a:gd name="connsiteY266" fmla="*/ 5029 h 10000"/>
                <a:gd name="connsiteX267" fmla="*/ 6450 w 10000"/>
                <a:gd name="connsiteY267" fmla="*/ 4974 h 10000"/>
                <a:gd name="connsiteX268" fmla="*/ 6490 w 10000"/>
                <a:gd name="connsiteY268" fmla="*/ 4945 h 10000"/>
                <a:gd name="connsiteX269" fmla="*/ 6539 w 10000"/>
                <a:gd name="connsiteY269" fmla="*/ 4931 h 10000"/>
                <a:gd name="connsiteX270" fmla="*/ 6600 w 10000"/>
                <a:gd name="connsiteY270" fmla="*/ 4924 h 10000"/>
                <a:gd name="connsiteX271" fmla="*/ 6670 w 10000"/>
                <a:gd name="connsiteY271" fmla="*/ 4917 h 10000"/>
                <a:gd name="connsiteX272" fmla="*/ 6743 w 10000"/>
                <a:gd name="connsiteY272" fmla="*/ 4911 h 10000"/>
                <a:gd name="connsiteX273" fmla="*/ 6798 w 10000"/>
                <a:gd name="connsiteY273" fmla="*/ 4904 h 10000"/>
                <a:gd name="connsiteX274" fmla="*/ 6834 w 10000"/>
                <a:gd name="connsiteY274" fmla="*/ 4886 h 10000"/>
                <a:gd name="connsiteX275" fmla="*/ 6868 w 10000"/>
                <a:gd name="connsiteY275" fmla="*/ 4858 h 10000"/>
                <a:gd name="connsiteX276" fmla="*/ 6910 w 10000"/>
                <a:gd name="connsiteY276" fmla="*/ 4809 h 10000"/>
                <a:gd name="connsiteX277" fmla="*/ 6959 w 10000"/>
                <a:gd name="connsiteY277" fmla="*/ 4748 h 10000"/>
                <a:gd name="connsiteX278" fmla="*/ 7002 w 10000"/>
                <a:gd name="connsiteY278" fmla="*/ 4690 h 10000"/>
                <a:gd name="connsiteX279" fmla="*/ 7032 w 10000"/>
                <a:gd name="connsiteY279" fmla="*/ 4645 h 10000"/>
                <a:gd name="connsiteX280" fmla="*/ 7041 w 10000"/>
                <a:gd name="connsiteY280" fmla="*/ 4577 h 10000"/>
                <a:gd name="connsiteX281" fmla="*/ 7054 w 10000"/>
                <a:gd name="connsiteY281" fmla="*/ 4492 h 10000"/>
                <a:gd name="connsiteX282" fmla="*/ 7072 w 10000"/>
                <a:gd name="connsiteY282" fmla="*/ 4421 h 10000"/>
                <a:gd name="connsiteX283" fmla="*/ 7102 w 10000"/>
                <a:gd name="connsiteY283" fmla="*/ 4350 h 10000"/>
                <a:gd name="connsiteX284" fmla="*/ 7163 w 10000"/>
                <a:gd name="connsiteY284" fmla="*/ 4280 h 10000"/>
                <a:gd name="connsiteX285" fmla="*/ 7233 w 10000"/>
                <a:gd name="connsiteY285" fmla="*/ 4222 h 10000"/>
                <a:gd name="connsiteX286" fmla="*/ 7319 w 10000"/>
                <a:gd name="connsiteY286" fmla="*/ 4187 h 10000"/>
                <a:gd name="connsiteX287" fmla="*/ 7361 w 10000"/>
                <a:gd name="connsiteY287" fmla="*/ 4166 h 10000"/>
                <a:gd name="connsiteX288" fmla="*/ 7392 w 10000"/>
                <a:gd name="connsiteY288" fmla="*/ 4139 h 10000"/>
                <a:gd name="connsiteX289" fmla="*/ 7413 w 10000"/>
                <a:gd name="connsiteY289" fmla="*/ 4098 h 10000"/>
                <a:gd name="connsiteX290" fmla="*/ 7444 w 10000"/>
                <a:gd name="connsiteY290" fmla="*/ 4063 h 10000"/>
                <a:gd name="connsiteX291" fmla="*/ 7480 w 10000"/>
                <a:gd name="connsiteY291" fmla="*/ 4035 h 10000"/>
                <a:gd name="connsiteX292" fmla="*/ 7523 w 10000"/>
                <a:gd name="connsiteY292" fmla="*/ 4016 h 10000"/>
                <a:gd name="connsiteX293" fmla="*/ 7578 w 10000"/>
                <a:gd name="connsiteY293" fmla="*/ 3981 h 10000"/>
                <a:gd name="connsiteX294" fmla="*/ 7648 w 10000"/>
                <a:gd name="connsiteY294" fmla="*/ 3939 h 10000"/>
                <a:gd name="connsiteX295" fmla="*/ 7721 w 10000"/>
                <a:gd name="connsiteY295" fmla="*/ 3903 h 10000"/>
                <a:gd name="connsiteX296" fmla="*/ 7797 w 10000"/>
                <a:gd name="connsiteY296" fmla="*/ 3882 h 10000"/>
                <a:gd name="connsiteX297" fmla="*/ 7870 w 10000"/>
                <a:gd name="connsiteY297" fmla="*/ 3875 h 10000"/>
                <a:gd name="connsiteX298" fmla="*/ 7943 w 10000"/>
                <a:gd name="connsiteY298" fmla="*/ 3882 h 10000"/>
                <a:gd name="connsiteX299" fmla="*/ 8007 w 10000"/>
                <a:gd name="connsiteY299" fmla="*/ 3903 h 10000"/>
                <a:gd name="connsiteX300" fmla="*/ 8080 w 10000"/>
                <a:gd name="connsiteY300" fmla="*/ 3918 h 10000"/>
                <a:gd name="connsiteX301" fmla="*/ 8135 w 10000"/>
                <a:gd name="connsiteY301" fmla="*/ 3932 h 10000"/>
                <a:gd name="connsiteX302" fmla="*/ 8181 w 10000"/>
                <a:gd name="connsiteY302" fmla="*/ 3932 h 10000"/>
                <a:gd name="connsiteX303" fmla="*/ 8218 w 10000"/>
                <a:gd name="connsiteY303" fmla="*/ 3910 h 10000"/>
                <a:gd name="connsiteX304" fmla="*/ 8248 w 10000"/>
                <a:gd name="connsiteY304" fmla="*/ 3861 h 10000"/>
                <a:gd name="connsiteX305" fmla="*/ 8266 w 10000"/>
                <a:gd name="connsiteY305" fmla="*/ 3821 h 10000"/>
                <a:gd name="connsiteX306" fmla="*/ 8266 w 10000"/>
                <a:gd name="connsiteY306" fmla="*/ 3775 h 10000"/>
                <a:gd name="connsiteX307" fmla="*/ 8248 w 10000"/>
                <a:gd name="connsiteY307" fmla="*/ 3713 h 10000"/>
                <a:gd name="connsiteX308" fmla="*/ 8211 w 10000"/>
                <a:gd name="connsiteY308" fmla="*/ 3665 h 10000"/>
                <a:gd name="connsiteX309" fmla="*/ 8172 w 10000"/>
                <a:gd name="connsiteY309" fmla="*/ 3603 h 10000"/>
                <a:gd name="connsiteX310" fmla="*/ 8111 w 10000"/>
                <a:gd name="connsiteY310" fmla="*/ 3535 h 10000"/>
                <a:gd name="connsiteX311" fmla="*/ 8056 w 10000"/>
                <a:gd name="connsiteY311" fmla="*/ 3473 h 10000"/>
                <a:gd name="connsiteX312" fmla="*/ 8001 w 10000"/>
                <a:gd name="connsiteY312" fmla="*/ 3418 h 10000"/>
                <a:gd name="connsiteX313" fmla="*/ 7956 w 10000"/>
                <a:gd name="connsiteY313" fmla="*/ 3373 h 10000"/>
                <a:gd name="connsiteX314" fmla="*/ 7846 w 10000"/>
                <a:gd name="connsiteY314" fmla="*/ 3282 h 10000"/>
                <a:gd name="connsiteX315" fmla="*/ 7733 w 10000"/>
                <a:gd name="connsiteY315" fmla="*/ 3239 h 10000"/>
                <a:gd name="connsiteX316" fmla="*/ 7690 w 10000"/>
                <a:gd name="connsiteY316" fmla="*/ 3218 h 10000"/>
                <a:gd name="connsiteX317" fmla="*/ 7648 w 10000"/>
                <a:gd name="connsiteY317" fmla="*/ 3191 h 10000"/>
                <a:gd name="connsiteX318" fmla="*/ 7611 w 10000"/>
                <a:gd name="connsiteY318" fmla="*/ 3178 h 10000"/>
                <a:gd name="connsiteX319" fmla="*/ 7572 w 10000"/>
                <a:gd name="connsiteY319" fmla="*/ 3171 h 10000"/>
                <a:gd name="connsiteX320" fmla="*/ 7523 w 10000"/>
                <a:gd name="connsiteY320" fmla="*/ 3191 h 10000"/>
                <a:gd name="connsiteX321" fmla="*/ 7474 w 10000"/>
                <a:gd name="connsiteY321" fmla="*/ 3246 h 10000"/>
                <a:gd name="connsiteX322" fmla="*/ 7431 w 10000"/>
                <a:gd name="connsiteY322" fmla="*/ 3311 h 10000"/>
                <a:gd name="connsiteX323" fmla="*/ 7392 w 10000"/>
                <a:gd name="connsiteY323" fmla="*/ 3366 h 10000"/>
                <a:gd name="connsiteX324" fmla="*/ 7337 w 10000"/>
                <a:gd name="connsiteY324" fmla="*/ 3403 h 10000"/>
                <a:gd name="connsiteX325" fmla="*/ 7294 w 10000"/>
                <a:gd name="connsiteY325" fmla="*/ 3410 h 10000"/>
                <a:gd name="connsiteX326" fmla="*/ 7239 w 10000"/>
                <a:gd name="connsiteY326" fmla="*/ 3397 h 10000"/>
                <a:gd name="connsiteX327" fmla="*/ 7182 w 10000"/>
                <a:gd name="connsiteY327" fmla="*/ 3380 h 10000"/>
                <a:gd name="connsiteX328" fmla="*/ 7121 w 10000"/>
                <a:gd name="connsiteY328" fmla="*/ 3352 h 10000"/>
                <a:gd name="connsiteX329" fmla="*/ 7060 w 10000"/>
                <a:gd name="connsiteY329" fmla="*/ 3339 h 10000"/>
                <a:gd name="connsiteX330" fmla="*/ 7020 w 10000"/>
                <a:gd name="connsiteY330" fmla="*/ 3346 h 10000"/>
                <a:gd name="connsiteX331" fmla="*/ 6984 w 10000"/>
                <a:gd name="connsiteY331" fmla="*/ 3373 h 10000"/>
                <a:gd name="connsiteX332" fmla="*/ 6953 w 10000"/>
                <a:gd name="connsiteY332" fmla="*/ 3410 h 10000"/>
                <a:gd name="connsiteX333" fmla="*/ 6923 w 10000"/>
                <a:gd name="connsiteY333" fmla="*/ 3460 h 10000"/>
                <a:gd name="connsiteX334" fmla="*/ 6886 w 10000"/>
                <a:gd name="connsiteY334" fmla="*/ 3500 h 10000"/>
                <a:gd name="connsiteX335" fmla="*/ 6849 w 10000"/>
                <a:gd name="connsiteY335" fmla="*/ 3528 h 10000"/>
                <a:gd name="connsiteX336" fmla="*/ 6810 w 10000"/>
                <a:gd name="connsiteY336" fmla="*/ 3528 h 10000"/>
                <a:gd name="connsiteX337" fmla="*/ 6737 w 10000"/>
                <a:gd name="connsiteY337" fmla="*/ 3487 h 10000"/>
                <a:gd name="connsiteX338" fmla="*/ 6670 w 10000"/>
                <a:gd name="connsiteY338" fmla="*/ 3439 h 10000"/>
                <a:gd name="connsiteX339" fmla="*/ 6624 w 10000"/>
                <a:gd name="connsiteY339" fmla="*/ 3380 h 10000"/>
                <a:gd name="connsiteX340" fmla="*/ 6606 w 10000"/>
                <a:gd name="connsiteY340" fmla="*/ 3311 h 10000"/>
                <a:gd name="connsiteX341" fmla="*/ 6612 w 10000"/>
                <a:gd name="connsiteY341" fmla="*/ 3260 h 10000"/>
                <a:gd name="connsiteX342" fmla="*/ 6636 w 10000"/>
                <a:gd name="connsiteY342" fmla="*/ 3232 h 10000"/>
                <a:gd name="connsiteX343" fmla="*/ 6658 w 10000"/>
                <a:gd name="connsiteY343" fmla="*/ 3198 h 10000"/>
                <a:gd name="connsiteX344" fmla="*/ 6682 w 10000"/>
                <a:gd name="connsiteY344" fmla="*/ 3163 h 10000"/>
                <a:gd name="connsiteX345" fmla="*/ 6694 w 10000"/>
                <a:gd name="connsiteY345" fmla="*/ 3106 h 10000"/>
                <a:gd name="connsiteX346" fmla="*/ 6700 w 10000"/>
                <a:gd name="connsiteY346" fmla="*/ 3001 h 10000"/>
                <a:gd name="connsiteX347" fmla="*/ 6706 w 10000"/>
                <a:gd name="connsiteY347" fmla="*/ 2886 h 10000"/>
                <a:gd name="connsiteX348" fmla="*/ 6725 w 10000"/>
                <a:gd name="connsiteY348" fmla="*/ 2766 h 10000"/>
                <a:gd name="connsiteX349" fmla="*/ 6755 w 10000"/>
                <a:gd name="connsiteY349" fmla="*/ 2667 h 10000"/>
                <a:gd name="connsiteX350" fmla="*/ 6792 w 10000"/>
                <a:gd name="connsiteY350" fmla="*/ 2570 h 10000"/>
                <a:gd name="connsiteX351" fmla="*/ 6822 w 10000"/>
                <a:gd name="connsiteY351" fmla="*/ 2469 h 10000"/>
                <a:gd name="connsiteX352" fmla="*/ 6849 w 10000"/>
                <a:gd name="connsiteY352" fmla="*/ 2370 h 10000"/>
                <a:gd name="connsiteX353" fmla="*/ 6868 w 10000"/>
                <a:gd name="connsiteY353" fmla="*/ 2304 h 10000"/>
                <a:gd name="connsiteX354" fmla="*/ 6892 w 10000"/>
                <a:gd name="connsiteY354" fmla="*/ 2255 h 10000"/>
                <a:gd name="connsiteX355" fmla="*/ 6935 w 10000"/>
                <a:gd name="connsiteY355" fmla="*/ 2227 h 10000"/>
                <a:gd name="connsiteX356" fmla="*/ 6996 w 10000"/>
                <a:gd name="connsiteY356" fmla="*/ 2221 h 10000"/>
                <a:gd name="connsiteX357" fmla="*/ 7060 w 10000"/>
                <a:gd name="connsiteY357" fmla="*/ 2227 h 10000"/>
                <a:gd name="connsiteX358" fmla="*/ 7102 w 10000"/>
                <a:gd name="connsiteY358" fmla="*/ 2248 h 10000"/>
                <a:gd name="connsiteX359" fmla="*/ 7157 w 10000"/>
                <a:gd name="connsiteY359" fmla="*/ 2269 h 10000"/>
                <a:gd name="connsiteX360" fmla="*/ 7206 w 10000"/>
                <a:gd name="connsiteY360" fmla="*/ 2296 h 10000"/>
                <a:gd name="connsiteX361" fmla="*/ 7252 w 10000"/>
                <a:gd name="connsiteY361" fmla="*/ 2307 h 10000"/>
                <a:gd name="connsiteX362" fmla="*/ 7294 w 10000"/>
                <a:gd name="connsiteY362" fmla="*/ 2307 h 10000"/>
                <a:gd name="connsiteX363" fmla="*/ 7331 w 10000"/>
                <a:gd name="connsiteY363" fmla="*/ 2283 h 10000"/>
                <a:gd name="connsiteX364" fmla="*/ 7386 w 10000"/>
                <a:gd name="connsiteY364" fmla="*/ 2193 h 10000"/>
                <a:gd name="connsiteX365" fmla="*/ 7444 w 10000"/>
                <a:gd name="connsiteY365" fmla="*/ 2095 h 10000"/>
                <a:gd name="connsiteX366" fmla="*/ 7505 w 10000"/>
                <a:gd name="connsiteY366" fmla="*/ 2010 h 10000"/>
                <a:gd name="connsiteX367" fmla="*/ 7547 w 10000"/>
                <a:gd name="connsiteY367" fmla="*/ 1973 h 10000"/>
                <a:gd name="connsiteX368" fmla="*/ 7596 w 10000"/>
                <a:gd name="connsiteY368" fmla="*/ 1959 h 10000"/>
                <a:gd name="connsiteX369" fmla="*/ 7636 w 10000"/>
                <a:gd name="connsiteY369" fmla="*/ 1952 h 10000"/>
                <a:gd name="connsiteX370" fmla="*/ 7684 w 10000"/>
                <a:gd name="connsiteY370" fmla="*/ 1939 h 10000"/>
                <a:gd name="connsiteX371" fmla="*/ 7721 w 10000"/>
                <a:gd name="connsiteY371" fmla="*/ 1911 h 10000"/>
                <a:gd name="connsiteX372" fmla="*/ 7739 w 10000"/>
                <a:gd name="connsiteY372" fmla="*/ 1873 h 10000"/>
                <a:gd name="connsiteX373" fmla="*/ 7745 w 10000"/>
                <a:gd name="connsiteY373" fmla="*/ 1817 h 10000"/>
                <a:gd name="connsiteX374" fmla="*/ 7733 w 10000"/>
                <a:gd name="connsiteY374" fmla="*/ 1755 h 10000"/>
                <a:gd name="connsiteX375" fmla="*/ 7721 w 10000"/>
                <a:gd name="connsiteY375" fmla="*/ 1700 h 10000"/>
                <a:gd name="connsiteX376" fmla="*/ 7709 w 10000"/>
                <a:gd name="connsiteY376" fmla="*/ 1654 h 10000"/>
                <a:gd name="connsiteX377" fmla="*/ 7715 w 10000"/>
                <a:gd name="connsiteY377" fmla="*/ 1605 h 10000"/>
                <a:gd name="connsiteX378" fmla="*/ 7727 w 10000"/>
                <a:gd name="connsiteY378" fmla="*/ 1550 h 10000"/>
                <a:gd name="connsiteX379" fmla="*/ 7745 w 10000"/>
                <a:gd name="connsiteY379" fmla="*/ 1480 h 10000"/>
                <a:gd name="connsiteX380" fmla="*/ 7770 w 10000"/>
                <a:gd name="connsiteY380" fmla="*/ 1406 h 10000"/>
                <a:gd name="connsiteX381" fmla="*/ 7623 w 10000"/>
                <a:gd name="connsiteY381" fmla="*/ 2812 h 10000"/>
                <a:gd name="connsiteX382" fmla="*/ 7858 w 10000"/>
                <a:gd name="connsiteY382" fmla="*/ 2958 h 10000"/>
                <a:gd name="connsiteX383" fmla="*/ 7711 w 10000"/>
                <a:gd name="connsiteY383" fmla="*/ 2730 h 10000"/>
                <a:gd name="connsiteX384" fmla="*/ 7889 w 10000"/>
                <a:gd name="connsiteY384" fmla="*/ 3028 h 10000"/>
                <a:gd name="connsiteX385" fmla="*/ 8407 w 10000"/>
                <a:gd name="connsiteY385" fmla="*/ 3453 h 10000"/>
                <a:gd name="connsiteX386" fmla="*/ 7931 w 10000"/>
                <a:gd name="connsiteY386" fmla="*/ 2923 h 10000"/>
                <a:gd name="connsiteX387" fmla="*/ 8217 w 10000"/>
                <a:gd name="connsiteY387" fmla="*/ 3957 h 10000"/>
                <a:gd name="connsiteX388" fmla="*/ 7962 w 10000"/>
                <a:gd name="connsiteY388" fmla="*/ 3520 h 10000"/>
                <a:gd name="connsiteX389" fmla="*/ 8096 w 10000"/>
                <a:gd name="connsiteY389" fmla="*/ 3813 h 10000"/>
                <a:gd name="connsiteX390" fmla="*/ 7914 w 10000"/>
                <a:gd name="connsiteY390" fmla="*/ 3576 h 10000"/>
                <a:gd name="connsiteX391" fmla="*/ 7288 w 10000"/>
                <a:gd name="connsiteY391" fmla="*/ 3912 h 10000"/>
                <a:gd name="connsiteX392" fmla="*/ 8185 w 10000"/>
                <a:gd name="connsiteY392" fmla="*/ 3323 h 10000"/>
                <a:gd name="connsiteX393" fmla="*/ 8026 w 10000"/>
                <a:gd name="connsiteY393" fmla="*/ 2872 h 10000"/>
                <a:gd name="connsiteX394" fmla="*/ 8136 w 10000"/>
                <a:gd name="connsiteY394" fmla="*/ 3288 h 10000"/>
                <a:gd name="connsiteX395" fmla="*/ 8185 w 10000"/>
                <a:gd name="connsiteY395" fmla="*/ 3346 h 10000"/>
                <a:gd name="connsiteX396" fmla="*/ 8130 w 10000"/>
                <a:gd name="connsiteY396" fmla="*/ 3329 h 10000"/>
                <a:gd name="connsiteX397" fmla="*/ 8062 w 10000"/>
                <a:gd name="connsiteY397" fmla="*/ 3122 h 10000"/>
                <a:gd name="connsiteX398" fmla="*/ 8593 w 10000"/>
                <a:gd name="connsiteY398" fmla="*/ 2806 h 10000"/>
                <a:gd name="connsiteX399" fmla="*/ 7968 w 10000"/>
                <a:gd name="connsiteY399" fmla="*/ 3392 h 10000"/>
                <a:gd name="connsiteX400" fmla="*/ 8156 w 10000"/>
                <a:gd name="connsiteY400" fmla="*/ 3800 h 10000"/>
                <a:gd name="connsiteX401" fmla="*/ 8230 w 10000"/>
                <a:gd name="connsiteY401" fmla="*/ 3280 h 10000"/>
                <a:gd name="connsiteX402" fmla="*/ 7699 w 10000"/>
                <a:gd name="connsiteY402" fmla="*/ 3694 h 10000"/>
                <a:gd name="connsiteX403" fmla="*/ 7876 w 10000"/>
                <a:gd name="connsiteY403" fmla="*/ 3368 h 10000"/>
                <a:gd name="connsiteX404" fmla="*/ 7953 w 10000"/>
                <a:gd name="connsiteY404" fmla="*/ 3027 h 10000"/>
                <a:gd name="connsiteX405" fmla="*/ 8038 w 10000"/>
                <a:gd name="connsiteY405" fmla="*/ 3399 h 10000"/>
                <a:gd name="connsiteX406" fmla="*/ 7702 w 10000"/>
                <a:gd name="connsiteY406" fmla="*/ 3223 h 10000"/>
                <a:gd name="connsiteX407" fmla="*/ 7874 w 10000"/>
                <a:gd name="connsiteY407" fmla="*/ 2716 h 10000"/>
                <a:gd name="connsiteX408" fmla="*/ 8374 w 10000"/>
                <a:gd name="connsiteY408" fmla="*/ 3489 h 10000"/>
                <a:gd name="connsiteX409" fmla="*/ 8105 w 10000"/>
                <a:gd name="connsiteY409" fmla="*/ 3284 h 10000"/>
                <a:gd name="connsiteX0" fmla="*/ 7776 w 10000"/>
                <a:gd name="connsiteY0" fmla="*/ 147 h 10000"/>
                <a:gd name="connsiteX1" fmla="*/ 7782 w 10000"/>
                <a:gd name="connsiteY1" fmla="*/ 134 h 10000"/>
                <a:gd name="connsiteX2" fmla="*/ 7797 w 10000"/>
                <a:gd name="connsiteY2" fmla="*/ 100 h 10000"/>
                <a:gd name="connsiteX3" fmla="*/ 7828 w 10000"/>
                <a:gd name="connsiteY3" fmla="*/ 50 h 10000"/>
                <a:gd name="connsiteX4" fmla="*/ 7858 w 10000"/>
                <a:gd name="connsiteY4" fmla="*/ 1 h 10000"/>
                <a:gd name="connsiteX5" fmla="*/ 7614 w 10000"/>
                <a:gd name="connsiteY5" fmla="*/ 3743 h 10000"/>
                <a:gd name="connsiteX6" fmla="*/ 7321 w 10000"/>
                <a:gd name="connsiteY6" fmla="*/ 3365 h 10000"/>
                <a:gd name="connsiteX7" fmla="*/ 7894 w 10000"/>
                <a:gd name="connsiteY7" fmla="*/ 3717 h 10000"/>
                <a:gd name="connsiteX8" fmla="*/ 7809 w 10000"/>
                <a:gd name="connsiteY8" fmla="*/ 2889 h 10000"/>
                <a:gd name="connsiteX9" fmla="*/ 8336 w 10000"/>
                <a:gd name="connsiteY9" fmla="*/ 3461 h 10000"/>
                <a:gd name="connsiteX10" fmla="*/ 7337 w 10000"/>
                <a:gd name="connsiteY10" fmla="*/ 3505 h 10000"/>
                <a:gd name="connsiteX11" fmla="*/ 8318 w 10000"/>
                <a:gd name="connsiteY11" fmla="*/ 3827 h 10000"/>
                <a:gd name="connsiteX12" fmla="*/ 8409 w 10000"/>
                <a:gd name="connsiteY12" fmla="*/ 3419 h 10000"/>
                <a:gd name="connsiteX13" fmla="*/ 8264 w 10000"/>
                <a:gd name="connsiteY13" fmla="*/ 3084 h 10000"/>
                <a:gd name="connsiteX14" fmla="*/ 8930 w 10000"/>
                <a:gd name="connsiteY14" fmla="*/ 3327 h 10000"/>
                <a:gd name="connsiteX15" fmla="*/ 8610 w 10000"/>
                <a:gd name="connsiteY15" fmla="*/ 2983 h 10000"/>
                <a:gd name="connsiteX16" fmla="*/ 9068 w 10000"/>
                <a:gd name="connsiteY16" fmla="*/ 3746 h 10000"/>
                <a:gd name="connsiteX17" fmla="*/ 8403 w 10000"/>
                <a:gd name="connsiteY17" fmla="*/ 3455 h 10000"/>
                <a:gd name="connsiteX18" fmla="*/ 8971 w 10000"/>
                <a:gd name="connsiteY18" fmla="*/ 3113 h 10000"/>
                <a:gd name="connsiteX19" fmla="*/ 8900 w 10000"/>
                <a:gd name="connsiteY19" fmla="*/ 2788 h 10000"/>
                <a:gd name="connsiteX20" fmla="*/ 8803 w 10000"/>
                <a:gd name="connsiteY20" fmla="*/ 3155 h 10000"/>
                <a:gd name="connsiteX21" fmla="*/ 8830 w 10000"/>
                <a:gd name="connsiteY21" fmla="*/ 2916 h 10000"/>
                <a:gd name="connsiteX22" fmla="*/ 9214 w 10000"/>
                <a:gd name="connsiteY22" fmla="*/ 3471 h 10000"/>
                <a:gd name="connsiteX23" fmla="*/ 9254 w 10000"/>
                <a:gd name="connsiteY23" fmla="*/ 2135 h 10000"/>
                <a:gd name="connsiteX24" fmla="*/ 9418 w 10000"/>
                <a:gd name="connsiteY24" fmla="*/ 2281 h 10000"/>
                <a:gd name="connsiteX25" fmla="*/ 8903 w 10000"/>
                <a:gd name="connsiteY25" fmla="*/ 2537 h 10000"/>
                <a:gd name="connsiteX26" fmla="*/ 9298 w 10000"/>
                <a:gd name="connsiteY26" fmla="*/ 2479 h 10000"/>
                <a:gd name="connsiteX27" fmla="*/ 9241 w 10000"/>
                <a:gd name="connsiteY27" fmla="*/ 2358 h 10000"/>
                <a:gd name="connsiteX28" fmla="*/ 9753 w 10000"/>
                <a:gd name="connsiteY28" fmla="*/ 1487 h 10000"/>
                <a:gd name="connsiteX29" fmla="*/ 9845 w 10000"/>
                <a:gd name="connsiteY29" fmla="*/ 1890 h 10000"/>
                <a:gd name="connsiteX30" fmla="*/ 9747 w 10000"/>
                <a:gd name="connsiteY30" fmla="*/ 1946 h 10000"/>
                <a:gd name="connsiteX31" fmla="*/ 9723 w 10000"/>
                <a:gd name="connsiteY31" fmla="*/ 2187 h 10000"/>
                <a:gd name="connsiteX32" fmla="*/ 9567 w 10000"/>
                <a:gd name="connsiteY32" fmla="*/ 2376 h 10000"/>
                <a:gd name="connsiteX33" fmla="*/ 9400 w 10000"/>
                <a:gd name="connsiteY33" fmla="*/ 2760 h 10000"/>
                <a:gd name="connsiteX34" fmla="*/ 9147 w 10000"/>
                <a:gd name="connsiteY34" fmla="*/ 3075 h 10000"/>
                <a:gd name="connsiteX35" fmla="*/ 9101 w 10000"/>
                <a:gd name="connsiteY35" fmla="*/ 3239 h 10000"/>
                <a:gd name="connsiteX36" fmla="*/ 9269 w 10000"/>
                <a:gd name="connsiteY36" fmla="*/ 3446 h 10000"/>
                <a:gd name="connsiteX37" fmla="*/ 9394 w 10000"/>
                <a:gd name="connsiteY37" fmla="*/ 3644 h 10000"/>
                <a:gd name="connsiteX38" fmla="*/ 9357 w 10000"/>
                <a:gd name="connsiteY38" fmla="*/ 3925 h 10000"/>
                <a:gd name="connsiteX39" fmla="*/ 9381 w 10000"/>
                <a:gd name="connsiteY39" fmla="*/ 4153 h 10000"/>
                <a:gd name="connsiteX40" fmla="*/ 9232 w 10000"/>
                <a:gd name="connsiteY40" fmla="*/ 4076 h 10000"/>
                <a:gd name="connsiteX41" fmla="*/ 9183 w 10000"/>
                <a:gd name="connsiteY41" fmla="*/ 4146 h 10000"/>
                <a:gd name="connsiteX42" fmla="*/ 9052 w 10000"/>
                <a:gd name="connsiteY42" fmla="*/ 4098 h 10000"/>
                <a:gd name="connsiteX43" fmla="*/ 8979 w 10000"/>
                <a:gd name="connsiteY43" fmla="*/ 4287 h 10000"/>
                <a:gd name="connsiteX44" fmla="*/ 9107 w 10000"/>
                <a:gd name="connsiteY44" fmla="*/ 4314 h 10000"/>
                <a:gd name="connsiteX45" fmla="*/ 9232 w 10000"/>
                <a:gd name="connsiteY45" fmla="*/ 4507 h 10000"/>
                <a:gd name="connsiteX46" fmla="*/ 9214 w 10000"/>
                <a:gd name="connsiteY46" fmla="*/ 4796 h 10000"/>
                <a:gd name="connsiteX47" fmla="*/ 9321 w 10000"/>
                <a:gd name="connsiteY47" fmla="*/ 4966 h 10000"/>
                <a:gd name="connsiteX48" fmla="*/ 9327 w 10000"/>
                <a:gd name="connsiteY48" fmla="*/ 5070 h 10000"/>
                <a:gd name="connsiteX49" fmla="*/ 9418 w 10000"/>
                <a:gd name="connsiteY49" fmla="*/ 5091 h 10000"/>
                <a:gd name="connsiteX50" fmla="*/ 9659 w 10000"/>
                <a:gd name="connsiteY50" fmla="*/ 4878 h 10000"/>
                <a:gd name="connsiteX51" fmla="*/ 9778 w 10000"/>
                <a:gd name="connsiteY51" fmla="*/ 5108 h 10000"/>
                <a:gd name="connsiteX52" fmla="*/ 9884 w 10000"/>
                <a:gd name="connsiteY52" fmla="*/ 5340 h 10000"/>
                <a:gd name="connsiteX53" fmla="*/ 10000 w 10000"/>
                <a:gd name="connsiteY53" fmla="*/ 5417 h 10000"/>
                <a:gd name="connsiteX54" fmla="*/ 10000 w 10000"/>
                <a:gd name="connsiteY54" fmla="*/ 5582 h 10000"/>
                <a:gd name="connsiteX55" fmla="*/ 9869 w 10000"/>
                <a:gd name="connsiteY55" fmla="*/ 5759 h 10000"/>
                <a:gd name="connsiteX56" fmla="*/ 9717 w 10000"/>
                <a:gd name="connsiteY56" fmla="*/ 5927 h 10000"/>
                <a:gd name="connsiteX57" fmla="*/ 9561 w 10000"/>
                <a:gd name="connsiteY57" fmla="*/ 5892 h 10000"/>
                <a:gd name="connsiteX58" fmla="*/ 9549 w 10000"/>
                <a:gd name="connsiteY58" fmla="*/ 6021 h 10000"/>
                <a:gd name="connsiteX59" fmla="*/ 9449 w 10000"/>
                <a:gd name="connsiteY59" fmla="*/ 6075 h 10000"/>
                <a:gd name="connsiteX60" fmla="*/ 9238 w 10000"/>
                <a:gd name="connsiteY60" fmla="*/ 6145 h 10000"/>
                <a:gd name="connsiteX61" fmla="*/ 9083 w 10000"/>
                <a:gd name="connsiteY61" fmla="*/ 6349 h 10000"/>
                <a:gd name="connsiteX62" fmla="*/ 8921 w 10000"/>
                <a:gd name="connsiteY62" fmla="*/ 6500 h 10000"/>
                <a:gd name="connsiteX63" fmla="*/ 8787 w 10000"/>
                <a:gd name="connsiteY63" fmla="*/ 6747 h 10000"/>
                <a:gd name="connsiteX64" fmla="*/ 8650 w 10000"/>
                <a:gd name="connsiteY64" fmla="*/ 6521 h 10000"/>
                <a:gd name="connsiteX65" fmla="*/ 8525 w 10000"/>
                <a:gd name="connsiteY65" fmla="*/ 6417 h 10000"/>
                <a:gd name="connsiteX66" fmla="*/ 8434 w 10000"/>
                <a:gd name="connsiteY66" fmla="*/ 6514 h 10000"/>
                <a:gd name="connsiteX67" fmla="*/ 8495 w 10000"/>
                <a:gd name="connsiteY67" fmla="*/ 6591 h 10000"/>
                <a:gd name="connsiteX68" fmla="*/ 8495 w 10000"/>
                <a:gd name="connsiteY68" fmla="*/ 6816 h 10000"/>
                <a:gd name="connsiteX69" fmla="*/ 8565 w 10000"/>
                <a:gd name="connsiteY69" fmla="*/ 7007 h 10000"/>
                <a:gd name="connsiteX70" fmla="*/ 8464 w 10000"/>
                <a:gd name="connsiteY70" fmla="*/ 7191 h 10000"/>
                <a:gd name="connsiteX71" fmla="*/ 8440 w 10000"/>
                <a:gd name="connsiteY71" fmla="*/ 7116 h 10000"/>
                <a:gd name="connsiteX72" fmla="*/ 8236 w 10000"/>
                <a:gd name="connsiteY72" fmla="*/ 7109 h 10000"/>
                <a:gd name="connsiteX73" fmla="*/ 8093 w 10000"/>
                <a:gd name="connsiteY73" fmla="*/ 6959 h 10000"/>
                <a:gd name="connsiteX74" fmla="*/ 8044 w 10000"/>
                <a:gd name="connsiteY74" fmla="*/ 6747 h 10000"/>
                <a:gd name="connsiteX75" fmla="*/ 7943 w 10000"/>
                <a:gd name="connsiteY75" fmla="*/ 6605 h 10000"/>
                <a:gd name="connsiteX76" fmla="*/ 7864 w 10000"/>
                <a:gd name="connsiteY76" fmla="*/ 6445 h 10000"/>
                <a:gd name="connsiteX77" fmla="*/ 7788 w 10000"/>
                <a:gd name="connsiteY77" fmla="*/ 6397 h 10000"/>
                <a:gd name="connsiteX78" fmla="*/ 7727 w 10000"/>
                <a:gd name="connsiteY78" fmla="*/ 6500 h 10000"/>
                <a:gd name="connsiteX79" fmla="*/ 7636 w 10000"/>
                <a:gd name="connsiteY79" fmla="*/ 6507 h 10000"/>
                <a:gd name="connsiteX80" fmla="*/ 7523 w 10000"/>
                <a:gd name="connsiteY80" fmla="*/ 6591 h 10000"/>
                <a:gd name="connsiteX81" fmla="*/ 7553 w 10000"/>
                <a:gd name="connsiteY81" fmla="*/ 6826 h 10000"/>
                <a:gd name="connsiteX82" fmla="*/ 7438 w 10000"/>
                <a:gd name="connsiteY82" fmla="*/ 6876 h 10000"/>
                <a:gd name="connsiteX83" fmla="*/ 7355 w 10000"/>
                <a:gd name="connsiteY83" fmla="*/ 6842 h 10000"/>
                <a:gd name="connsiteX84" fmla="*/ 7270 w 10000"/>
                <a:gd name="connsiteY84" fmla="*/ 6966 h 10000"/>
                <a:gd name="connsiteX85" fmla="*/ 7151 w 10000"/>
                <a:gd name="connsiteY85" fmla="*/ 6959 h 10000"/>
                <a:gd name="connsiteX86" fmla="*/ 6996 w 10000"/>
                <a:gd name="connsiteY86" fmla="*/ 7150 h 10000"/>
                <a:gd name="connsiteX87" fmla="*/ 6849 w 10000"/>
                <a:gd name="connsiteY87" fmla="*/ 7163 h 10000"/>
                <a:gd name="connsiteX88" fmla="*/ 6798 w 10000"/>
                <a:gd name="connsiteY88" fmla="*/ 6896 h 10000"/>
                <a:gd name="connsiteX89" fmla="*/ 6651 w 10000"/>
                <a:gd name="connsiteY89" fmla="*/ 6883 h 10000"/>
                <a:gd name="connsiteX90" fmla="*/ 6575 w 10000"/>
                <a:gd name="connsiteY90" fmla="*/ 7028 h 10000"/>
                <a:gd name="connsiteX91" fmla="*/ 6557 w 10000"/>
                <a:gd name="connsiteY91" fmla="*/ 7197 h 10000"/>
                <a:gd name="connsiteX92" fmla="*/ 6459 w 10000"/>
                <a:gd name="connsiteY92" fmla="*/ 7336 h 10000"/>
                <a:gd name="connsiteX93" fmla="*/ 6496 w 10000"/>
                <a:gd name="connsiteY93" fmla="*/ 7479 h 10000"/>
                <a:gd name="connsiteX94" fmla="*/ 6450 w 10000"/>
                <a:gd name="connsiteY94" fmla="*/ 7562 h 10000"/>
                <a:gd name="connsiteX95" fmla="*/ 6658 w 10000"/>
                <a:gd name="connsiteY95" fmla="*/ 7866 h 10000"/>
                <a:gd name="connsiteX96" fmla="*/ 6322 w 10000"/>
                <a:gd name="connsiteY96" fmla="*/ 8013 h 10000"/>
                <a:gd name="connsiteX97" fmla="*/ 6137 w 10000"/>
                <a:gd name="connsiteY97" fmla="*/ 8013 h 10000"/>
                <a:gd name="connsiteX98" fmla="*/ 5874 w 10000"/>
                <a:gd name="connsiteY98" fmla="*/ 8122 h 10000"/>
                <a:gd name="connsiteX99" fmla="*/ 5728 w 10000"/>
                <a:gd name="connsiteY99" fmla="*/ 8535 h 10000"/>
                <a:gd name="connsiteX100" fmla="*/ 5491 w 10000"/>
                <a:gd name="connsiteY100" fmla="*/ 8635 h 10000"/>
                <a:gd name="connsiteX101" fmla="*/ 5381 w 10000"/>
                <a:gd name="connsiteY101" fmla="*/ 8580 h 10000"/>
                <a:gd name="connsiteX102" fmla="*/ 5274 w 10000"/>
                <a:gd name="connsiteY102" fmla="*/ 8786 h 10000"/>
                <a:gd name="connsiteX103" fmla="*/ 5101 w 10000"/>
                <a:gd name="connsiteY103" fmla="*/ 8719 h 10000"/>
                <a:gd name="connsiteX104" fmla="*/ 4939 w 10000"/>
                <a:gd name="connsiteY104" fmla="*/ 8924 h 10000"/>
                <a:gd name="connsiteX105" fmla="*/ 4878 w 10000"/>
                <a:gd name="connsiteY105" fmla="*/ 9204 h 10000"/>
                <a:gd name="connsiteX106" fmla="*/ 4576 w 10000"/>
                <a:gd name="connsiteY106" fmla="*/ 9670 h 10000"/>
                <a:gd name="connsiteX107" fmla="*/ 4445 w 10000"/>
                <a:gd name="connsiteY107" fmla="*/ 9795 h 10000"/>
                <a:gd name="connsiteX108" fmla="*/ 4357 w 10000"/>
                <a:gd name="connsiteY108" fmla="*/ 9698 h 10000"/>
                <a:gd name="connsiteX109" fmla="*/ 4080 w 10000"/>
                <a:gd name="connsiteY109" fmla="*/ 9752 h 10000"/>
                <a:gd name="connsiteX110" fmla="*/ 3955 w 10000"/>
                <a:gd name="connsiteY110" fmla="*/ 9568 h 10000"/>
                <a:gd name="connsiteX111" fmla="*/ 3775 w 10000"/>
                <a:gd name="connsiteY111" fmla="*/ 9561 h 10000"/>
                <a:gd name="connsiteX112" fmla="*/ 3641 w 10000"/>
                <a:gd name="connsiteY112" fmla="*/ 9423 h 10000"/>
                <a:gd name="connsiteX113" fmla="*/ 3757 w 10000"/>
                <a:gd name="connsiteY113" fmla="*/ 9166 h 10000"/>
                <a:gd name="connsiteX114" fmla="*/ 3803 w 10000"/>
                <a:gd name="connsiteY114" fmla="*/ 8998 h 10000"/>
                <a:gd name="connsiteX115" fmla="*/ 3702 w 10000"/>
                <a:gd name="connsiteY115" fmla="*/ 8835 h 10000"/>
                <a:gd name="connsiteX116" fmla="*/ 3504 w 10000"/>
                <a:gd name="connsiteY116" fmla="*/ 8897 h 10000"/>
                <a:gd name="connsiteX117" fmla="*/ 3397 w 10000"/>
                <a:gd name="connsiteY117" fmla="*/ 9172 h 10000"/>
                <a:gd name="connsiteX118" fmla="*/ 3355 w 10000"/>
                <a:gd name="connsiteY118" fmla="*/ 9648 h 10000"/>
                <a:gd name="connsiteX119" fmla="*/ 3205 w 10000"/>
                <a:gd name="connsiteY119" fmla="*/ 9841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88 h 10000"/>
                <a:gd name="connsiteX123" fmla="*/ 2489 w 10000"/>
                <a:gd name="connsiteY123" fmla="*/ 9472 h 10000"/>
                <a:gd name="connsiteX124" fmla="*/ 2663 w 10000"/>
                <a:gd name="connsiteY124" fmla="*/ 9363 h 10000"/>
                <a:gd name="connsiteX125" fmla="*/ 2663 w 10000"/>
                <a:gd name="connsiteY125" fmla="*/ 8991 h 10000"/>
                <a:gd name="connsiteX126" fmla="*/ 2526 w 10000"/>
                <a:gd name="connsiteY126" fmla="*/ 8856 h 10000"/>
                <a:gd name="connsiteX127" fmla="*/ 2297 w 10000"/>
                <a:gd name="connsiteY127" fmla="*/ 8862 h 10000"/>
                <a:gd name="connsiteX128" fmla="*/ 2005 w 10000"/>
                <a:gd name="connsiteY128" fmla="*/ 9190 h 10000"/>
                <a:gd name="connsiteX129" fmla="*/ 1597 w 10000"/>
                <a:gd name="connsiteY129" fmla="*/ 9190 h 10000"/>
                <a:gd name="connsiteX130" fmla="*/ 1344 w 10000"/>
                <a:gd name="connsiteY130" fmla="*/ 9039 h 10000"/>
                <a:gd name="connsiteX131" fmla="*/ 1356 w 10000"/>
                <a:gd name="connsiteY131" fmla="*/ 8828 h 10000"/>
                <a:gd name="connsiteX132" fmla="*/ 1152 w 10000"/>
                <a:gd name="connsiteY132" fmla="*/ 8814 h 10000"/>
                <a:gd name="connsiteX133" fmla="*/ 920 w 10000"/>
                <a:gd name="connsiteY133" fmla="*/ 8580 h 10000"/>
                <a:gd name="connsiteX134" fmla="*/ 1069 w 10000"/>
                <a:gd name="connsiteY134" fmla="*/ 8341 h 10000"/>
                <a:gd name="connsiteX135" fmla="*/ 1207 w 10000"/>
                <a:gd name="connsiteY135" fmla="*/ 8295 h 10000"/>
                <a:gd name="connsiteX136" fmla="*/ 1146 w 10000"/>
                <a:gd name="connsiteY136" fmla="*/ 8064 h 10000"/>
                <a:gd name="connsiteX137" fmla="*/ 902 w 10000"/>
                <a:gd name="connsiteY137" fmla="*/ 7964 h 10000"/>
                <a:gd name="connsiteX138" fmla="*/ 619 w 10000"/>
                <a:gd name="connsiteY138" fmla="*/ 8006 h 10000"/>
                <a:gd name="connsiteX139" fmla="*/ 475 w 10000"/>
                <a:gd name="connsiteY139" fmla="*/ 8197 h 10000"/>
                <a:gd name="connsiteX140" fmla="*/ 338 w 10000"/>
                <a:gd name="connsiteY140" fmla="*/ 8177 h 10000"/>
                <a:gd name="connsiteX141" fmla="*/ 104 w 10000"/>
                <a:gd name="connsiteY141" fmla="*/ 7866 h 10000"/>
                <a:gd name="connsiteX142" fmla="*/ 0 w 10000"/>
                <a:gd name="connsiteY142" fmla="*/ 7526 h 10000"/>
                <a:gd name="connsiteX143" fmla="*/ 55 w 10000"/>
                <a:gd name="connsiteY143" fmla="*/ 7329 h 10000"/>
                <a:gd name="connsiteX144" fmla="*/ 30 w 10000"/>
                <a:gd name="connsiteY144" fmla="*/ 6896 h 10000"/>
                <a:gd name="connsiteX145" fmla="*/ 43 w 10000"/>
                <a:gd name="connsiteY145" fmla="*/ 6903 h 10000"/>
                <a:gd name="connsiteX146" fmla="*/ 91 w 10000"/>
                <a:gd name="connsiteY146" fmla="*/ 6903 h 10000"/>
                <a:gd name="connsiteX147" fmla="*/ 158 w 10000"/>
                <a:gd name="connsiteY147" fmla="*/ 6912 h 10000"/>
                <a:gd name="connsiteX148" fmla="*/ 241 w 10000"/>
                <a:gd name="connsiteY148" fmla="*/ 6925 h 10000"/>
                <a:gd name="connsiteX149" fmla="*/ 332 w 10000"/>
                <a:gd name="connsiteY149" fmla="*/ 6932 h 10000"/>
                <a:gd name="connsiteX150" fmla="*/ 420 w 10000"/>
                <a:gd name="connsiteY150" fmla="*/ 6946 h 10000"/>
                <a:gd name="connsiteX151" fmla="*/ 506 w 10000"/>
                <a:gd name="connsiteY151" fmla="*/ 6959 h 10000"/>
                <a:gd name="connsiteX152" fmla="*/ 576 w 10000"/>
                <a:gd name="connsiteY152" fmla="*/ 6973 h 10000"/>
                <a:gd name="connsiteX153" fmla="*/ 631 w 10000"/>
                <a:gd name="connsiteY153" fmla="*/ 6986 h 10000"/>
                <a:gd name="connsiteX154" fmla="*/ 740 w 10000"/>
                <a:gd name="connsiteY154" fmla="*/ 7015 h 10000"/>
                <a:gd name="connsiteX155" fmla="*/ 847 w 10000"/>
                <a:gd name="connsiteY155" fmla="*/ 7015 h 10000"/>
                <a:gd name="connsiteX156" fmla="*/ 938 w 10000"/>
                <a:gd name="connsiteY156" fmla="*/ 6986 h 10000"/>
                <a:gd name="connsiteX157" fmla="*/ 984 w 10000"/>
                <a:gd name="connsiteY157" fmla="*/ 6966 h 10000"/>
                <a:gd name="connsiteX158" fmla="*/ 1027 w 10000"/>
                <a:gd name="connsiteY158" fmla="*/ 6946 h 10000"/>
                <a:gd name="connsiteX159" fmla="*/ 1069 w 10000"/>
                <a:gd name="connsiteY159" fmla="*/ 6939 h 10000"/>
                <a:gd name="connsiteX160" fmla="*/ 1118 w 10000"/>
                <a:gd name="connsiteY160" fmla="*/ 6932 h 10000"/>
                <a:gd name="connsiteX161" fmla="*/ 1176 w 10000"/>
                <a:gd name="connsiteY161" fmla="*/ 6946 h 10000"/>
                <a:gd name="connsiteX162" fmla="*/ 1255 w 10000"/>
                <a:gd name="connsiteY162" fmla="*/ 6966 h 10000"/>
                <a:gd name="connsiteX163" fmla="*/ 1344 w 10000"/>
                <a:gd name="connsiteY163" fmla="*/ 6980 h 10000"/>
                <a:gd name="connsiteX164" fmla="*/ 1441 w 10000"/>
                <a:gd name="connsiteY164" fmla="*/ 6993 h 10000"/>
                <a:gd name="connsiteX165" fmla="*/ 1517 w 10000"/>
                <a:gd name="connsiteY165" fmla="*/ 7007 h 10000"/>
                <a:gd name="connsiteX166" fmla="*/ 1578 w 10000"/>
                <a:gd name="connsiteY166" fmla="*/ 7007 h 10000"/>
                <a:gd name="connsiteX167" fmla="*/ 1651 w 10000"/>
                <a:gd name="connsiteY167" fmla="*/ 7015 h 10000"/>
                <a:gd name="connsiteX168" fmla="*/ 1706 w 10000"/>
                <a:gd name="connsiteY168" fmla="*/ 7035 h 10000"/>
                <a:gd name="connsiteX169" fmla="*/ 1752 w 10000"/>
                <a:gd name="connsiteY169" fmla="*/ 7066 h 10000"/>
                <a:gd name="connsiteX170" fmla="*/ 1795 w 10000"/>
                <a:gd name="connsiteY170" fmla="*/ 7116 h 10000"/>
                <a:gd name="connsiteX171" fmla="*/ 1849 w 10000"/>
                <a:gd name="connsiteY171" fmla="*/ 7170 h 10000"/>
                <a:gd name="connsiteX172" fmla="*/ 1907 w 10000"/>
                <a:gd name="connsiteY172" fmla="*/ 7219 h 10000"/>
                <a:gd name="connsiteX173" fmla="*/ 1968 w 10000"/>
                <a:gd name="connsiteY173" fmla="*/ 7248 h 10000"/>
                <a:gd name="connsiteX174" fmla="*/ 2029 w 10000"/>
                <a:gd name="connsiteY174" fmla="*/ 7273 h 10000"/>
                <a:gd name="connsiteX175" fmla="*/ 2087 w 10000"/>
                <a:gd name="connsiteY175" fmla="*/ 7307 h 10000"/>
                <a:gd name="connsiteX176" fmla="*/ 2160 w 10000"/>
                <a:gd name="connsiteY176" fmla="*/ 7343 h 10000"/>
                <a:gd name="connsiteX177" fmla="*/ 2252 w 10000"/>
                <a:gd name="connsiteY177" fmla="*/ 7376 h 10000"/>
                <a:gd name="connsiteX178" fmla="*/ 2322 w 10000"/>
                <a:gd name="connsiteY178" fmla="*/ 7391 h 10000"/>
                <a:gd name="connsiteX179" fmla="*/ 2413 w 10000"/>
                <a:gd name="connsiteY179" fmla="*/ 7398 h 10000"/>
                <a:gd name="connsiteX180" fmla="*/ 2502 w 10000"/>
                <a:gd name="connsiteY180" fmla="*/ 7405 h 10000"/>
                <a:gd name="connsiteX181" fmla="*/ 2593 w 10000"/>
                <a:gd name="connsiteY181" fmla="*/ 7405 h 10000"/>
                <a:gd name="connsiteX182" fmla="*/ 2663 w 10000"/>
                <a:gd name="connsiteY182" fmla="*/ 7405 h 10000"/>
                <a:gd name="connsiteX183" fmla="*/ 2718 w 10000"/>
                <a:gd name="connsiteY183" fmla="*/ 7411 h 10000"/>
                <a:gd name="connsiteX184" fmla="*/ 2754 w 10000"/>
                <a:gd name="connsiteY184" fmla="*/ 7426 h 10000"/>
                <a:gd name="connsiteX185" fmla="*/ 2785 w 10000"/>
                <a:gd name="connsiteY185" fmla="*/ 7454 h 10000"/>
                <a:gd name="connsiteX186" fmla="*/ 2815 w 10000"/>
                <a:gd name="connsiteY186" fmla="*/ 7486 h 10000"/>
                <a:gd name="connsiteX187" fmla="*/ 2849 w 10000"/>
                <a:gd name="connsiteY187" fmla="*/ 7513 h 10000"/>
                <a:gd name="connsiteX188" fmla="*/ 2885 w 10000"/>
                <a:gd name="connsiteY188" fmla="*/ 7526 h 10000"/>
                <a:gd name="connsiteX189" fmla="*/ 2940 w 10000"/>
                <a:gd name="connsiteY189" fmla="*/ 7533 h 10000"/>
                <a:gd name="connsiteX190" fmla="*/ 3001 w 10000"/>
                <a:gd name="connsiteY190" fmla="*/ 7520 h 10000"/>
                <a:gd name="connsiteX191" fmla="*/ 3053 w 10000"/>
                <a:gd name="connsiteY191" fmla="*/ 7486 h 10000"/>
                <a:gd name="connsiteX192" fmla="*/ 3120 w 10000"/>
                <a:gd name="connsiteY192" fmla="*/ 7426 h 10000"/>
                <a:gd name="connsiteX193" fmla="*/ 3193 w 10000"/>
                <a:gd name="connsiteY193" fmla="*/ 7356 h 10000"/>
                <a:gd name="connsiteX194" fmla="*/ 3269 w 10000"/>
                <a:gd name="connsiteY194" fmla="*/ 7300 h 10000"/>
                <a:gd name="connsiteX195" fmla="*/ 3361 w 10000"/>
                <a:gd name="connsiteY195" fmla="*/ 7251 h 10000"/>
                <a:gd name="connsiteX196" fmla="*/ 3455 w 10000"/>
                <a:gd name="connsiteY196" fmla="*/ 7204 h 10000"/>
                <a:gd name="connsiteX197" fmla="*/ 3547 w 10000"/>
                <a:gd name="connsiteY197" fmla="*/ 7157 h 10000"/>
                <a:gd name="connsiteX198" fmla="*/ 3653 w 10000"/>
                <a:gd name="connsiteY198" fmla="*/ 7102 h 10000"/>
                <a:gd name="connsiteX199" fmla="*/ 3781 w 10000"/>
                <a:gd name="connsiteY199" fmla="*/ 7045 h 10000"/>
                <a:gd name="connsiteX200" fmla="*/ 3906 w 10000"/>
                <a:gd name="connsiteY200" fmla="*/ 7007 h 10000"/>
                <a:gd name="connsiteX201" fmla="*/ 4037 w 10000"/>
                <a:gd name="connsiteY201" fmla="*/ 6980 h 10000"/>
                <a:gd name="connsiteX202" fmla="*/ 4098 w 10000"/>
                <a:gd name="connsiteY202" fmla="*/ 6973 h 10000"/>
                <a:gd name="connsiteX203" fmla="*/ 4135 w 10000"/>
                <a:gd name="connsiteY203" fmla="*/ 6973 h 10000"/>
                <a:gd name="connsiteX204" fmla="*/ 4153 w 10000"/>
                <a:gd name="connsiteY204" fmla="*/ 6980 h 10000"/>
                <a:gd name="connsiteX205" fmla="*/ 4165 w 10000"/>
                <a:gd name="connsiteY205" fmla="*/ 6980 h 10000"/>
                <a:gd name="connsiteX206" fmla="*/ 4177 w 10000"/>
                <a:gd name="connsiteY206" fmla="*/ 6986 h 10000"/>
                <a:gd name="connsiteX207" fmla="*/ 4199 w 10000"/>
                <a:gd name="connsiteY207" fmla="*/ 6986 h 10000"/>
                <a:gd name="connsiteX208" fmla="*/ 4241 w 10000"/>
                <a:gd name="connsiteY208" fmla="*/ 6986 h 10000"/>
                <a:gd name="connsiteX209" fmla="*/ 4321 w 10000"/>
                <a:gd name="connsiteY209" fmla="*/ 6980 h 10000"/>
                <a:gd name="connsiteX210" fmla="*/ 4458 w 10000"/>
                <a:gd name="connsiteY210" fmla="*/ 6966 h 10000"/>
                <a:gd name="connsiteX211" fmla="*/ 4564 w 10000"/>
                <a:gd name="connsiteY211" fmla="*/ 6952 h 10000"/>
                <a:gd name="connsiteX212" fmla="*/ 4650 w 10000"/>
                <a:gd name="connsiteY212" fmla="*/ 6932 h 10000"/>
                <a:gd name="connsiteX213" fmla="*/ 4717 w 10000"/>
                <a:gd name="connsiteY213" fmla="*/ 6912 h 10000"/>
                <a:gd name="connsiteX214" fmla="*/ 4756 w 10000"/>
                <a:gd name="connsiteY214" fmla="*/ 6889 h 10000"/>
                <a:gd name="connsiteX215" fmla="*/ 4787 w 10000"/>
                <a:gd name="connsiteY215" fmla="*/ 6862 h 10000"/>
                <a:gd name="connsiteX216" fmla="*/ 4805 w 10000"/>
                <a:gd name="connsiteY216" fmla="*/ 6826 h 10000"/>
                <a:gd name="connsiteX217" fmla="*/ 4817 w 10000"/>
                <a:gd name="connsiteY217" fmla="*/ 6809 h 10000"/>
                <a:gd name="connsiteX218" fmla="*/ 4842 w 10000"/>
                <a:gd name="connsiteY218" fmla="*/ 6788 h 10000"/>
                <a:gd name="connsiteX219" fmla="*/ 4884 w 10000"/>
                <a:gd name="connsiteY219" fmla="*/ 6768 h 10000"/>
                <a:gd name="connsiteX220" fmla="*/ 4942 w 10000"/>
                <a:gd name="connsiteY220" fmla="*/ 6754 h 10000"/>
                <a:gd name="connsiteX221" fmla="*/ 4997 w 10000"/>
                <a:gd name="connsiteY221" fmla="*/ 6726 h 10000"/>
                <a:gd name="connsiteX222" fmla="*/ 5046 w 10000"/>
                <a:gd name="connsiteY222" fmla="*/ 6685 h 10000"/>
                <a:gd name="connsiteX223" fmla="*/ 5082 w 10000"/>
                <a:gd name="connsiteY223" fmla="*/ 6616 h 10000"/>
                <a:gd name="connsiteX224" fmla="*/ 5101 w 10000"/>
                <a:gd name="connsiteY224" fmla="*/ 6556 h 10000"/>
                <a:gd name="connsiteX225" fmla="*/ 5119 w 10000"/>
                <a:gd name="connsiteY225" fmla="*/ 6500 h 10000"/>
                <a:gd name="connsiteX226" fmla="*/ 5134 w 10000"/>
                <a:gd name="connsiteY226" fmla="*/ 6452 h 10000"/>
                <a:gd name="connsiteX227" fmla="*/ 5171 w 10000"/>
                <a:gd name="connsiteY227" fmla="*/ 6403 h 10000"/>
                <a:gd name="connsiteX228" fmla="*/ 5225 w 10000"/>
                <a:gd name="connsiteY228" fmla="*/ 6357 h 10000"/>
                <a:gd name="connsiteX229" fmla="*/ 5293 w 10000"/>
                <a:gd name="connsiteY229" fmla="*/ 6316 h 10000"/>
                <a:gd name="connsiteX230" fmla="*/ 5338 w 10000"/>
                <a:gd name="connsiteY230" fmla="*/ 6281 h 10000"/>
                <a:gd name="connsiteX231" fmla="*/ 5375 w 10000"/>
                <a:gd name="connsiteY231" fmla="*/ 6259 h 10000"/>
                <a:gd name="connsiteX232" fmla="*/ 5399 w 10000"/>
                <a:gd name="connsiteY232" fmla="*/ 6239 h 10000"/>
                <a:gd name="connsiteX233" fmla="*/ 5424 w 10000"/>
                <a:gd name="connsiteY233" fmla="*/ 6219 h 10000"/>
                <a:gd name="connsiteX234" fmla="*/ 5454 w 10000"/>
                <a:gd name="connsiteY234" fmla="*/ 6198 h 10000"/>
                <a:gd name="connsiteX235" fmla="*/ 5497 w 10000"/>
                <a:gd name="connsiteY235" fmla="*/ 6176 h 10000"/>
                <a:gd name="connsiteX236" fmla="*/ 5536 w 10000"/>
                <a:gd name="connsiteY236" fmla="*/ 6152 h 10000"/>
                <a:gd name="connsiteX237" fmla="*/ 5579 w 10000"/>
                <a:gd name="connsiteY237" fmla="*/ 6117 h 10000"/>
                <a:gd name="connsiteX238" fmla="*/ 5597 w 10000"/>
                <a:gd name="connsiteY238" fmla="*/ 6082 h 10000"/>
                <a:gd name="connsiteX239" fmla="*/ 5597 w 10000"/>
                <a:gd name="connsiteY239" fmla="*/ 6048 h 10000"/>
                <a:gd name="connsiteX240" fmla="*/ 5561 w 10000"/>
                <a:gd name="connsiteY240" fmla="*/ 5994 h 10000"/>
                <a:gd name="connsiteX241" fmla="*/ 5512 w 10000"/>
                <a:gd name="connsiteY241" fmla="*/ 5941 h 10000"/>
                <a:gd name="connsiteX242" fmla="*/ 5466 w 10000"/>
                <a:gd name="connsiteY242" fmla="*/ 5878 h 10000"/>
                <a:gd name="connsiteX243" fmla="*/ 5424 w 10000"/>
                <a:gd name="connsiteY243" fmla="*/ 5815 h 10000"/>
                <a:gd name="connsiteX244" fmla="*/ 5399 w 10000"/>
                <a:gd name="connsiteY244" fmla="*/ 5752 h 10000"/>
                <a:gd name="connsiteX245" fmla="*/ 5399 w 10000"/>
                <a:gd name="connsiteY245" fmla="*/ 5686 h 10000"/>
                <a:gd name="connsiteX246" fmla="*/ 5399 w 10000"/>
                <a:gd name="connsiteY246" fmla="*/ 5588 h 10000"/>
                <a:gd name="connsiteX247" fmla="*/ 5411 w 10000"/>
                <a:gd name="connsiteY247" fmla="*/ 5495 h 10000"/>
                <a:gd name="connsiteX248" fmla="*/ 5430 w 10000"/>
                <a:gd name="connsiteY248" fmla="*/ 5410 h 10000"/>
                <a:gd name="connsiteX249" fmla="*/ 5454 w 10000"/>
                <a:gd name="connsiteY249" fmla="*/ 5340 h 10000"/>
                <a:gd name="connsiteX250" fmla="*/ 5503 w 10000"/>
                <a:gd name="connsiteY250" fmla="*/ 5288 h 10000"/>
                <a:gd name="connsiteX251" fmla="*/ 5555 w 10000"/>
                <a:gd name="connsiteY251" fmla="*/ 5261 h 10000"/>
                <a:gd name="connsiteX252" fmla="*/ 5615 w 10000"/>
                <a:gd name="connsiteY252" fmla="*/ 5248 h 10000"/>
                <a:gd name="connsiteX253" fmla="*/ 5676 w 10000"/>
                <a:gd name="connsiteY253" fmla="*/ 5261 h 10000"/>
                <a:gd name="connsiteX254" fmla="*/ 5740 w 10000"/>
                <a:gd name="connsiteY254" fmla="*/ 5302 h 10000"/>
                <a:gd name="connsiteX255" fmla="*/ 5820 w 10000"/>
                <a:gd name="connsiteY255" fmla="*/ 5334 h 10000"/>
                <a:gd name="connsiteX256" fmla="*/ 5902 w 10000"/>
                <a:gd name="connsiteY256" fmla="*/ 5362 h 10000"/>
                <a:gd name="connsiteX257" fmla="*/ 5981 w 10000"/>
                <a:gd name="connsiteY257" fmla="*/ 5369 h 10000"/>
                <a:gd name="connsiteX258" fmla="*/ 6048 w 10000"/>
                <a:gd name="connsiteY258" fmla="*/ 5362 h 10000"/>
                <a:gd name="connsiteX259" fmla="*/ 6100 w 10000"/>
                <a:gd name="connsiteY259" fmla="*/ 5362 h 10000"/>
                <a:gd name="connsiteX260" fmla="*/ 6155 w 10000"/>
                <a:gd name="connsiteY260" fmla="*/ 5354 h 10000"/>
                <a:gd name="connsiteX261" fmla="*/ 6197 w 10000"/>
                <a:gd name="connsiteY261" fmla="*/ 5340 h 10000"/>
                <a:gd name="connsiteX262" fmla="*/ 6234 w 10000"/>
                <a:gd name="connsiteY262" fmla="*/ 5302 h 10000"/>
                <a:gd name="connsiteX263" fmla="*/ 6271 w 10000"/>
                <a:gd name="connsiteY263" fmla="*/ 5248 h 10000"/>
                <a:gd name="connsiteX264" fmla="*/ 6310 w 10000"/>
                <a:gd name="connsiteY264" fmla="*/ 5179 h 10000"/>
                <a:gd name="connsiteX265" fmla="*/ 6353 w 10000"/>
                <a:gd name="connsiteY265" fmla="*/ 5098 h 10000"/>
                <a:gd name="connsiteX266" fmla="*/ 6402 w 10000"/>
                <a:gd name="connsiteY266" fmla="*/ 5029 h 10000"/>
                <a:gd name="connsiteX267" fmla="*/ 6450 w 10000"/>
                <a:gd name="connsiteY267" fmla="*/ 4974 h 10000"/>
                <a:gd name="connsiteX268" fmla="*/ 6490 w 10000"/>
                <a:gd name="connsiteY268" fmla="*/ 4945 h 10000"/>
                <a:gd name="connsiteX269" fmla="*/ 6539 w 10000"/>
                <a:gd name="connsiteY269" fmla="*/ 4931 h 10000"/>
                <a:gd name="connsiteX270" fmla="*/ 6600 w 10000"/>
                <a:gd name="connsiteY270" fmla="*/ 4924 h 10000"/>
                <a:gd name="connsiteX271" fmla="*/ 6670 w 10000"/>
                <a:gd name="connsiteY271" fmla="*/ 4917 h 10000"/>
                <a:gd name="connsiteX272" fmla="*/ 6743 w 10000"/>
                <a:gd name="connsiteY272" fmla="*/ 4911 h 10000"/>
                <a:gd name="connsiteX273" fmla="*/ 6798 w 10000"/>
                <a:gd name="connsiteY273" fmla="*/ 4904 h 10000"/>
                <a:gd name="connsiteX274" fmla="*/ 6834 w 10000"/>
                <a:gd name="connsiteY274" fmla="*/ 4886 h 10000"/>
                <a:gd name="connsiteX275" fmla="*/ 6868 w 10000"/>
                <a:gd name="connsiteY275" fmla="*/ 4858 h 10000"/>
                <a:gd name="connsiteX276" fmla="*/ 6910 w 10000"/>
                <a:gd name="connsiteY276" fmla="*/ 4809 h 10000"/>
                <a:gd name="connsiteX277" fmla="*/ 6959 w 10000"/>
                <a:gd name="connsiteY277" fmla="*/ 4748 h 10000"/>
                <a:gd name="connsiteX278" fmla="*/ 7002 w 10000"/>
                <a:gd name="connsiteY278" fmla="*/ 4690 h 10000"/>
                <a:gd name="connsiteX279" fmla="*/ 7032 w 10000"/>
                <a:gd name="connsiteY279" fmla="*/ 4645 h 10000"/>
                <a:gd name="connsiteX280" fmla="*/ 7041 w 10000"/>
                <a:gd name="connsiteY280" fmla="*/ 4577 h 10000"/>
                <a:gd name="connsiteX281" fmla="*/ 7054 w 10000"/>
                <a:gd name="connsiteY281" fmla="*/ 4492 h 10000"/>
                <a:gd name="connsiteX282" fmla="*/ 7072 w 10000"/>
                <a:gd name="connsiteY282" fmla="*/ 4421 h 10000"/>
                <a:gd name="connsiteX283" fmla="*/ 7102 w 10000"/>
                <a:gd name="connsiteY283" fmla="*/ 4350 h 10000"/>
                <a:gd name="connsiteX284" fmla="*/ 7163 w 10000"/>
                <a:gd name="connsiteY284" fmla="*/ 4280 h 10000"/>
                <a:gd name="connsiteX285" fmla="*/ 7233 w 10000"/>
                <a:gd name="connsiteY285" fmla="*/ 4222 h 10000"/>
                <a:gd name="connsiteX286" fmla="*/ 7319 w 10000"/>
                <a:gd name="connsiteY286" fmla="*/ 4187 h 10000"/>
                <a:gd name="connsiteX287" fmla="*/ 7361 w 10000"/>
                <a:gd name="connsiteY287" fmla="*/ 4166 h 10000"/>
                <a:gd name="connsiteX288" fmla="*/ 7392 w 10000"/>
                <a:gd name="connsiteY288" fmla="*/ 4139 h 10000"/>
                <a:gd name="connsiteX289" fmla="*/ 7413 w 10000"/>
                <a:gd name="connsiteY289" fmla="*/ 4098 h 10000"/>
                <a:gd name="connsiteX290" fmla="*/ 7444 w 10000"/>
                <a:gd name="connsiteY290" fmla="*/ 4063 h 10000"/>
                <a:gd name="connsiteX291" fmla="*/ 7480 w 10000"/>
                <a:gd name="connsiteY291" fmla="*/ 4035 h 10000"/>
                <a:gd name="connsiteX292" fmla="*/ 7523 w 10000"/>
                <a:gd name="connsiteY292" fmla="*/ 4016 h 10000"/>
                <a:gd name="connsiteX293" fmla="*/ 7578 w 10000"/>
                <a:gd name="connsiteY293" fmla="*/ 3981 h 10000"/>
                <a:gd name="connsiteX294" fmla="*/ 7648 w 10000"/>
                <a:gd name="connsiteY294" fmla="*/ 3939 h 10000"/>
                <a:gd name="connsiteX295" fmla="*/ 7721 w 10000"/>
                <a:gd name="connsiteY295" fmla="*/ 3903 h 10000"/>
                <a:gd name="connsiteX296" fmla="*/ 7797 w 10000"/>
                <a:gd name="connsiteY296" fmla="*/ 3882 h 10000"/>
                <a:gd name="connsiteX297" fmla="*/ 7870 w 10000"/>
                <a:gd name="connsiteY297" fmla="*/ 3875 h 10000"/>
                <a:gd name="connsiteX298" fmla="*/ 7943 w 10000"/>
                <a:gd name="connsiteY298" fmla="*/ 3882 h 10000"/>
                <a:gd name="connsiteX299" fmla="*/ 8007 w 10000"/>
                <a:gd name="connsiteY299" fmla="*/ 3903 h 10000"/>
                <a:gd name="connsiteX300" fmla="*/ 8080 w 10000"/>
                <a:gd name="connsiteY300" fmla="*/ 3918 h 10000"/>
                <a:gd name="connsiteX301" fmla="*/ 8135 w 10000"/>
                <a:gd name="connsiteY301" fmla="*/ 3932 h 10000"/>
                <a:gd name="connsiteX302" fmla="*/ 8181 w 10000"/>
                <a:gd name="connsiteY302" fmla="*/ 3932 h 10000"/>
                <a:gd name="connsiteX303" fmla="*/ 8218 w 10000"/>
                <a:gd name="connsiteY303" fmla="*/ 3910 h 10000"/>
                <a:gd name="connsiteX304" fmla="*/ 8248 w 10000"/>
                <a:gd name="connsiteY304" fmla="*/ 3861 h 10000"/>
                <a:gd name="connsiteX305" fmla="*/ 8266 w 10000"/>
                <a:gd name="connsiteY305" fmla="*/ 3821 h 10000"/>
                <a:gd name="connsiteX306" fmla="*/ 8266 w 10000"/>
                <a:gd name="connsiteY306" fmla="*/ 3775 h 10000"/>
                <a:gd name="connsiteX307" fmla="*/ 8248 w 10000"/>
                <a:gd name="connsiteY307" fmla="*/ 3713 h 10000"/>
                <a:gd name="connsiteX308" fmla="*/ 8211 w 10000"/>
                <a:gd name="connsiteY308" fmla="*/ 3665 h 10000"/>
                <a:gd name="connsiteX309" fmla="*/ 8172 w 10000"/>
                <a:gd name="connsiteY309" fmla="*/ 3603 h 10000"/>
                <a:gd name="connsiteX310" fmla="*/ 8111 w 10000"/>
                <a:gd name="connsiteY310" fmla="*/ 3535 h 10000"/>
                <a:gd name="connsiteX311" fmla="*/ 8056 w 10000"/>
                <a:gd name="connsiteY311" fmla="*/ 3473 h 10000"/>
                <a:gd name="connsiteX312" fmla="*/ 8001 w 10000"/>
                <a:gd name="connsiteY312" fmla="*/ 3418 h 10000"/>
                <a:gd name="connsiteX313" fmla="*/ 7956 w 10000"/>
                <a:gd name="connsiteY313" fmla="*/ 3373 h 10000"/>
                <a:gd name="connsiteX314" fmla="*/ 7846 w 10000"/>
                <a:gd name="connsiteY314" fmla="*/ 3282 h 10000"/>
                <a:gd name="connsiteX315" fmla="*/ 7733 w 10000"/>
                <a:gd name="connsiteY315" fmla="*/ 3239 h 10000"/>
                <a:gd name="connsiteX316" fmla="*/ 7690 w 10000"/>
                <a:gd name="connsiteY316" fmla="*/ 3218 h 10000"/>
                <a:gd name="connsiteX317" fmla="*/ 7648 w 10000"/>
                <a:gd name="connsiteY317" fmla="*/ 3191 h 10000"/>
                <a:gd name="connsiteX318" fmla="*/ 7611 w 10000"/>
                <a:gd name="connsiteY318" fmla="*/ 3178 h 10000"/>
                <a:gd name="connsiteX319" fmla="*/ 7572 w 10000"/>
                <a:gd name="connsiteY319" fmla="*/ 3171 h 10000"/>
                <a:gd name="connsiteX320" fmla="*/ 7523 w 10000"/>
                <a:gd name="connsiteY320" fmla="*/ 3191 h 10000"/>
                <a:gd name="connsiteX321" fmla="*/ 7474 w 10000"/>
                <a:gd name="connsiteY321" fmla="*/ 3246 h 10000"/>
                <a:gd name="connsiteX322" fmla="*/ 7431 w 10000"/>
                <a:gd name="connsiteY322" fmla="*/ 3311 h 10000"/>
                <a:gd name="connsiteX323" fmla="*/ 7392 w 10000"/>
                <a:gd name="connsiteY323" fmla="*/ 3366 h 10000"/>
                <a:gd name="connsiteX324" fmla="*/ 7337 w 10000"/>
                <a:gd name="connsiteY324" fmla="*/ 3403 h 10000"/>
                <a:gd name="connsiteX325" fmla="*/ 7294 w 10000"/>
                <a:gd name="connsiteY325" fmla="*/ 3410 h 10000"/>
                <a:gd name="connsiteX326" fmla="*/ 7239 w 10000"/>
                <a:gd name="connsiteY326" fmla="*/ 3397 h 10000"/>
                <a:gd name="connsiteX327" fmla="*/ 7182 w 10000"/>
                <a:gd name="connsiteY327" fmla="*/ 3380 h 10000"/>
                <a:gd name="connsiteX328" fmla="*/ 7121 w 10000"/>
                <a:gd name="connsiteY328" fmla="*/ 3352 h 10000"/>
                <a:gd name="connsiteX329" fmla="*/ 7060 w 10000"/>
                <a:gd name="connsiteY329" fmla="*/ 3339 h 10000"/>
                <a:gd name="connsiteX330" fmla="*/ 7020 w 10000"/>
                <a:gd name="connsiteY330" fmla="*/ 3346 h 10000"/>
                <a:gd name="connsiteX331" fmla="*/ 6984 w 10000"/>
                <a:gd name="connsiteY331" fmla="*/ 3373 h 10000"/>
                <a:gd name="connsiteX332" fmla="*/ 6953 w 10000"/>
                <a:gd name="connsiteY332" fmla="*/ 3410 h 10000"/>
                <a:gd name="connsiteX333" fmla="*/ 6923 w 10000"/>
                <a:gd name="connsiteY333" fmla="*/ 3460 h 10000"/>
                <a:gd name="connsiteX334" fmla="*/ 6886 w 10000"/>
                <a:gd name="connsiteY334" fmla="*/ 3500 h 10000"/>
                <a:gd name="connsiteX335" fmla="*/ 6849 w 10000"/>
                <a:gd name="connsiteY335" fmla="*/ 3528 h 10000"/>
                <a:gd name="connsiteX336" fmla="*/ 6810 w 10000"/>
                <a:gd name="connsiteY336" fmla="*/ 3528 h 10000"/>
                <a:gd name="connsiteX337" fmla="*/ 6737 w 10000"/>
                <a:gd name="connsiteY337" fmla="*/ 3487 h 10000"/>
                <a:gd name="connsiteX338" fmla="*/ 6670 w 10000"/>
                <a:gd name="connsiteY338" fmla="*/ 3439 h 10000"/>
                <a:gd name="connsiteX339" fmla="*/ 6624 w 10000"/>
                <a:gd name="connsiteY339" fmla="*/ 3380 h 10000"/>
                <a:gd name="connsiteX340" fmla="*/ 6606 w 10000"/>
                <a:gd name="connsiteY340" fmla="*/ 3311 h 10000"/>
                <a:gd name="connsiteX341" fmla="*/ 6612 w 10000"/>
                <a:gd name="connsiteY341" fmla="*/ 3260 h 10000"/>
                <a:gd name="connsiteX342" fmla="*/ 6636 w 10000"/>
                <a:gd name="connsiteY342" fmla="*/ 3232 h 10000"/>
                <a:gd name="connsiteX343" fmla="*/ 6658 w 10000"/>
                <a:gd name="connsiteY343" fmla="*/ 3198 h 10000"/>
                <a:gd name="connsiteX344" fmla="*/ 6682 w 10000"/>
                <a:gd name="connsiteY344" fmla="*/ 3163 h 10000"/>
                <a:gd name="connsiteX345" fmla="*/ 6694 w 10000"/>
                <a:gd name="connsiteY345" fmla="*/ 3106 h 10000"/>
                <a:gd name="connsiteX346" fmla="*/ 6700 w 10000"/>
                <a:gd name="connsiteY346" fmla="*/ 3001 h 10000"/>
                <a:gd name="connsiteX347" fmla="*/ 6706 w 10000"/>
                <a:gd name="connsiteY347" fmla="*/ 2886 h 10000"/>
                <a:gd name="connsiteX348" fmla="*/ 6725 w 10000"/>
                <a:gd name="connsiteY348" fmla="*/ 2766 h 10000"/>
                <a:gd name="connsiteX349" fmla="*/ 6755 w 10000"/>
                <a:gd name="connsiteY349" fmla="*/ 2667 h 10000"/>
                <a:gd name="connsiteX350" fmla="*/ 6792 w 10000"/>
                <a:gd name="connsiteY350" fmla="*/ 2570 h 10000"/>
                <a:gd name="connsiteX351" fmla="*/ 6822 w 10000"/>
                <a:gd name="connsiteY351" fmla="*/ 2469 h 10000"/>
                <a:gd name="connsiteX352" fmla="*/ 6849 w 10000"/>
                <a:gd name="connsiteY352" fmla="*/ 2370 h 10000"/>
                <a:gd name="connsiteX353" fmla="*/ 6868 w 10000"/>
                <a:gd name="connsiteY353" fmla="*/ 2304 h 10000"/>
                <a:gd name="connsiteX354" fmla="*/ 6892 w 10000"/>
                <a:gd name="connsiteY354" fmla="*/ 2255 h 10000"/>
                <a:gd name="connsiteX355" fmla="*/ 6935 w 10000"/>
                <a:gd name="connsiteY355" fmla="*/ 2227 h 10000"/>
                <a:gd name="connsiteX356" fmla="*/ 6996 w 10000"/>
                <a:gd name="connsiteY356" fmla="*/ 2221 h 10000"/>
                <a:gd name="connsiteX357" fmla="*/ 7060 w 10000"/>
                <a:gd name="connsiteY357" fmla="*/ 2227 h 10000"/>
                <a:gd name="connsiteX358" fmla="*/ 7102 w 10000"/>
                <a:gd name="connsiteY358" fmla="*/ 2248 h 10000"/>
                <a:gd name="connsiteX359" fmla="*/ 7157 w 10000"/>
                <a:gd name="connsiteY359" fmla="*/ 2269 h 10000"/>
                <a:gd name="connsiteX360" fmla="*/ 7206 w 10000"/>
                <a:gd name="connsiteY360" fmla="*/ 2296 h 10000"/>
                <a:gd name="connsiteX361" fmla="*/ 7252 w 10000"/>
                <a:gd name="connsiteY361" fmla="*/ 2307 h 10000"/>
                <a:gd name="connsiteX362" fmla="*/ 7294 w 10000"/>
                <a:gd name="connsiteY362" fmla="*/ 2307 h 10000"/>
                <a:gd name="connsiteX363" fmla="*/ 7331 w 10000"/>
                <a:gd name="connsiteY363" fmla="*/ 2283 h 10000"/>
                <a:gd name="connsiteX364" fmla="*/ 7386 w 10000"/>
                <a:gd name="connsiteY364" fmla="*/ 2193 h 10000"/>
                <a:gd name="connsiteX365" fmla="*/ 7444 w 10000"/>
                <a:gd name="connsiteY365" fmla="*/ 2095 h 10000"/>
                <a:gd name="connsiteX366" fmla="*/ 7505 w 10000"/>
                <a:gd name="connsiteY366" fmla="*/ 2010 h 10000"/>
                <a:gd name="connsiteX367" fmla="*/ 7547 w 10000"/>
                <a:gd name="connsiteY367" fmla="*/ 1973 h 10000"/>
                <a:gd name="connsiteX368" fmla="*/ 7596 w 10000"/>
                <a:gd name="connsiteY368" fmla="*/ 1959 h 10000"/>
                <a:gd name="connsiteX369" fmla="*/ 7636 w 10000"/>
                <a:gd name="connsiteY369" fmla="*/ 1952 h 10000"/>
                <a:gd name="connsiteX370" fmla="*/ 7684 w 10000"/>
                <a:gd name="connsiteY370" fmla="*/ 1939 h 10000"/>
                <a:gd name="connsiteX371" fmla="*/ 7721 w 10000"/>
                <a:gd name="connsiteY371" fmla="*/ 1911 h 10000"/>
                <a:gd name="connsiteX372" fmla="*/ 7739 w 10000"/>
                <a:gd name="connsiteY372" fmla="*/ 1873 h 10000"/>
                <a:gd name="connsiteX373" fmla="*/ 7745 w 10000"/>
                <a:gd name="connsiteY373" fmla="*/ 1817 h 10000"/>
                <a:gd name="connsiteX374" fmla="*/ 7733 w 10000"/>
                <a:gd name="connsiteY374" fmla="*/ 1755 h 10000"/>
                <a:gd name="connsiteX375" fmla="*/ 7721 w 10000"/>
                <a:gd name="connsiteY375" fmla="*/ 1700 h 10000"/>
                <a:gd name="connsiteX376" fmla="*/ 7709 w 10000"/>
                <a:gd name="connsiteY376" fmla="*/ 1654 h 10000"/>
                <a:gd name="connsiteX377" fmla="*/ 7715 w 10000"/>
                <a:gd name="connsiteY377" fmla="*/ 1605 h 10000"/>
                <a:gd name="connsiteX378" fmla="*/ 7727 w 10000"/>
                <a:gd name="connsiteY378" fmla="*/ 1550 h 10000"/>
                <a:gd name="connsiteX379" fmla="*/ 7745 w 10000"/>
                <a:gd name="connsiteY379" fmla="*/ 1480 h 10000"/>
                <a:gd name="connsiteX380" fmla="*/ 7770 w 10000"/>
                <a:gd name="connsiteY380" fmla="*/ 1406 h 10000"/>
                <a:gd name="connsiteX381" fmla="*/ 7623 w 10000"/>
                <a:gd name="connsiteY381" fmla="*/ 2812 h 10000"/>
                <a:gd name="connsiteX382" fmla="*/ 7858 w 10000"/>
                <a:gd name="connsiteY382" fmla="*/ 2958 h 10000"/>
                <a:gd name="connsiteX383" fmla="*/ 7711 w 10000"/>
                <a:gd name="connsiteY383" fmla="*/ 2730 h 10000"/>
                <a:gd name="connsiteX384" fmla="*/ 7889 w 10000"/>
                <a:gd name="connsiteY384" fmla="*/ 3028 h 10000"/>
                <a:gd name="connsiteX385" fmla="*/ 8407 w 10000"/>
                <a:gd name="connsiteY385" fmla="*/ 3453 h 10000"/>
                <a:gd name="connsiteX386" fmla="*/ 7931 w 10000"/>
                <a:gd name="connsiteY386" fmla="*/ 2923 h 10000"/>
                <a:gd name="connsiteX387" fmla="*/ 8217 w 10000"/>
                <a:gd name="connsiteY387" fmla="*/ 3957 h 10000"/>
                <a:gd name="connsiteX388" fmla="*/ 7962 w 10000"/>
                <a:gd name="connsiteY388" fmla="*/ 3520 h 10000"/>
                <a:gd name="connsiteX389" fmla="*/ 8096 w 10000"/>
                <a:gd name="connsiteY389" fmla="*/ 3813 h 10000"/>
                <a:gd name="connsiteX390" fmla="*/ 7914 w 10000"/>
                <a:gd name="connsiteY390" fmla="*/ 3576 h 10000"/>
                <a:gd name="connsiteX391" fmla="*/ 7288 w 10000"/>
                <a:gd name="connsiteY391" fmla="*/ 3912 h 10000"/>
                <a:gd name="connsiteX392" fmla="*/ 8185 w 10000"/>
                <a:gd name="connsiteY392" fmla="*/ 3323 h 10000"/>
                <a:gd name="connsiteX393" fmla="*/ 8026 w 10000"/>
                <a:gd name="connsiteY393" fmla="*/ 2872 h 10000"/>
                <a:gd name="connsiteX394" fmla="*/ 8136 w 10000"/>
                <a:gd name="connsiteY394" fmla="*/ 3288 h 10000"/>
                <a:gd name="connsiteX395" fmla="*/ 8185 w 10000"/>
                <a:gd name="connsiteY395" fmla="*/ 3346 h 10000"/>
                <a:gd name="connsiteX396" fmla="*/ 8130 w 10000"/>
                <a:gd name="connsiteY396" fmla="*/ 3329 h 10000"/>
                <a:gd name="connsiteX397" fmla="*/ 8062 w 10000"/>
                <a:gd name="connsiteY397" fmla="*/ 3122 h 10000"/>
                <a:gd name="connsiteX398" fmla="*/ 8593 w 10000"/>
                <a:gd name="connsiteY398" fmla="*/ 2806 h 10000"/>
                <a:gd name="connsiteX399" fmla="*/ 7968 w 10000"/>
                <a:gd name="connsiteY399" fmla="*/ 3392 h 10000"/>
                <a:gd name="connsiteX400" fmla="*/ 8156 w 10000"/>
                <a:gd name="connsiteY400" fmla="*/ 3800 h 10000"/>
                <a:gd name="connsiteX401" fmla="*/ 8230 w 10000"/>
                <a:gd name="connsiteY401" fmla="*/ 3280 h 10000"/>
                <a:gd name="connsiteX402" fmla="*/ 7699 w 10000"/>
                <a:gd name="connsiteY402" fmla="*/ 3694 h 10000"/>
                <a:gd name="connsiteX403" fmla="*/ 7876 w 10000"/>
                <a:gd name="connsiteY403" fmla="*/ 3368 h 10000"/>
                <a:gd name="connsiteX404" fmla="*/ 7953 w 10000"/>
                <a:gd name="connsiteY404" fmla="*/ 3027 h 10000"/>
                <a:gd name="connsiteX405" fmla="*/ 8038 w 10000"/>
                <a:gd name="connsiteY405" fmla="*/ 3399 h 10000"/>
                <a:gd name="connsiteX406" fmla="*/ 7702 w 10000"/>
                <a:gd name="connsiteY406" fmla="*/ 3223 h 10000"/>
                <a:gd name="connsiteX407" fmla="*/ 7874 w 10000"/>
                <a:gd name="connsiteY407" fmla="*/ 2716 h 10000"/>
                <a:gd name="connsiteX408" fmla="*/ 8374 w 10000"/>
                <a:gd name="connsiteY408" fmla="*/ 3489 h 10000"/>
                <a:gd name="connsiteX409" fmla="*/ 8105 w 10000"/>
                <a:gd name="connsiteY409" fmla="*/ 3284 h 10000"/>
                <a:gd name="connsiteX0" fmla="*/ 7776 w 10000"/>
                <a:gd name="connsiteY0" fmla="*/ 147 h 10000"/>
                <a:gd name="connsiteX1" fmla="*/ 7782 w 10000"/>
                <a:gd name="connsiteY1" fmla="*/ 134 h 10000"/>
                <a:gd name="connsiteX2" fmla="*/ 7797 w 10000"/>
                <a:gd name="connsiteY2" fmla="*/ 100 h 10000"/>
                <a:gd name="connsiteX3" fmla="*/ 7828 w 10000"/>
                <a:gd name="connsiteY3" fmla="*/ 50 h 10000"/>
                <a:gd name="connsiteX4" fmla="*/ 7858 w 10000"/>
                <a:gd name="connsiteY4" fmla="*/ 1 h 10000"/>
                <a:gd name="connsiteX5" fmla="*/ 7614 w 10000"/>
                <a:gd name="connsiteY5" fmla="*/ 3743 h 10000"/>
                <a:gd name="connsiteX6" fmla="*/ 7321 w 10000"/>
                <a:gd name="connsiteY6" fmla="*/ 3365 h 10000"/>
                <a:gd name="connsiteX7" fmla="*/ 7894 w 10000"/>
                <a:gd name="connsiteY7" fmla="*/ 3717 h 10000"/>
                <a:gd name="connsiteX8" fmla="*/ 7809 w 10000"/>
                <a:gd name="connsiteY8" fmla="*/ 2889 h 10000"/>
                <a:gd name="connsiteX9" fmla="*/ 8336 w 10000"/>
                <a:gd name="connsiteY9" fmla="*/ 3461 h 10000"/>
                <a:gd name="connsiteX10" fmla="*/ 7337 w 10000"/>
                <a:gd name="connsiteY10" fmla="*/ 3505 h 10000"/>
                <a:gd name="connsiteX11" fmla="*/ 8318 w 10000"/>
                <a:gd name="connsiteY11" fmla="*/ 3827 h 10000"/>
                <a:gd name="connsiteX12" fmla="*/ 8409 w 10000"/>
                <a:gd name="connsiteY12" fmla="*/ 3419 h 10000"/>
                <a:gd name="connsiteX13" fmla="*/ 8264 w 10000"/>
                <a:gd name="connsiteY13" fmla="*/ 3084 h 10000"/>
                <a:gd name="connsiteX14" fmla="*/ 8930 w 10000"/>
                <a:gd name="connsiteY14" fmla="*/ 3327 h 10000"/>
                <a:gd name="connsiteX15" fmla="*/ 8610 w 10000"/>
                <a:gd name="connsiteY15" fmla="*/ 2983 h 10000"/>
                <a:gd name="connsiteX16" fmla="*/ 9068 w 10000"/>
                <a:gd name="connsiteY16" fmla="*/ 3746 h 10000"/>
                <a:gd name="connsiteX17" fmla="*/ 8403 w 10000"/>
                <a:gd name="connsiteY17" fmla="*/ 3455 h 10000"/>
                <a:gd name="connsiteX18" fmla="*/ 8971 w 10000"/>
                <a:gd name="connsiteY18" fmla="*/ 3113 h 10000"/>
                <a:gd name="connsiteX19" fmla="*/ 8900 w 10000"/>
                <a:gd name="connsiteY19" fmla="*/ 2788 h 10000"/>
                <a:gd name="connsiteX20" fmla="*/ 8803 w 10000"/>
                <a:gd name="connsiteY20" fmla="*/ 3155 h 10000"/>
                <a:gd name="connsiteX21" fmla="*/ 8830 w 10000"/>
                <a:gd name="connsiteY21" fmla="*/ 2916 h 10000"/>
                <a:gd name="connsiteX22" fmla="*/ 9214 w 10000"/>
                <a:gd name="connsiteY22" fmla="*/ 3471 h 10000"/>
                <a:gd name="connsiteX23" fmla="*/ 9254 w 10000"/>
                <a:gd name="connsiteY23" fmla="*/ 2135 h 10000"/>
                <a:gd name="connsiteX24" fmla="*/ 9418 w 10000"/>
                <a:gd name="connsiteY24" fmla="*/ 2281 h 10000"/>
                <a:gd name="connsiteX25" fmla="*/ 8903 w 10000"/>
                <a:gd name="connsiteY25" fmla="*/ 2537 h 10000"/>
                <a:gd name="connsiteX26" fmla="*/ 9298 w 10000"/>
                <a:gd name="connsiteY26" fmla="*/ 2479 h 10000"/>
                <a:gd name="connsiteX27" fmla="*/ 9241 w 10000"/>
                <a:gd name="connsiteY27" fmla="*/ 2358 h 10000"/>
                <a:gd name="connsiteX28" fmla="*/ 9753 w 10000"/>
                <a:gd name="connsiteY28" fmla="*/ 1487 h 10000"/>
                <a:gd name="connsiteX29" fmla="*/ 9845 w 10000"/>
                <a:gd name="connsiteY29" fmla="*/ 1890 h 10000"/>
                <a:gd name="connsiteX30" fmla="*/ 9747 w 10000"/>
                <a:gd name="connsiteY30" fmla="*/ 1946 h 10000"/>
                <a:gd name="connsiteX31" fmla="*/ 9723 w 10000"/>
                <a:gd name="connsiteY31" fmla="*/ 2187 h 10000"/>
                <a:gd name="connsiteX32" fmla="*/ 9567 w 10000"/>
                <a:gd name="connsiteY32" fmla="*/ 2376 h 10000"/>
                <a:gd name="connsiteX33" fmla="*/ 9400 w 10000"/>
                <a:gd name="connsiteY33" fmla="*/ 2760 h 10000"/>
                <a:gd name="connsiteX34" fmla="*/ 9147 w 10000"/>
                <a:gd name="connsiteY34" fmla="*/ 3075 h 10000"/>
                <a:gd name="connsiteX35" fmla="*/ 9101 w 10000"/>
                <a:gd name="connsiteY35" fmla="*/ 3239 h 10000"/>
                <a:gd name="connsiteX36" fmla="*/ 9269 w 10000"/>
                <a:gd name="connsiteY36" fmla="*/ 3446 h 10000"/>
                <a:gd name="connsiteX37" fmla="*/ 9394 w 10000"/>
                <a:gd name="connsiteY37" fmla="*/ 3644 h 10000"/>
                <a:gd name="connsiteX38" fmla="*/ 9357 w 10000"/>
                <a:gd name="connsiteY38" fmla="*/ 3925 h 10000"/>
                <a:gd name="connsiteX39" fmla="*/ 9381 w 10000"/>
                <a:gd name="connsiteY39" fmla="*/ 4153 h 10000"/>
                <a:gd name="connsiteX40" fmla="*/ 9232 w 10000"/>
                <a:gd name="connsiteY40" fmla="*/ 4076 h 10000"/>
                <a:gd name="connsiteX41" fmla="*/ 9183 w 10000"/>
                <a:gd name="connsiteY41" fmla="*/ 4146 h 10000"/>
                <a:gd name="connsiteX42" fmla="*/ 9052 w 10000"/>
                <a:gd name="connsiteY42" fmla="*/ 4098 h 10000"/>
                <a:gd name="connsiteX43" fmla="*/ 8979 w 10000"/>
                <a:gd name="connsiteY43" fmla="*/ 4287 h 10000"/>
                <a:gd name="connsiteX44" fmla="*/ 9107 w 10000"/>
                <a:gd name="connsiteY44" fmla="*/ 4314 h 10000"/>
                <a:gd name="connsiteX45" fmla="*/ 9232 w 10000"/>
                <a:gd name="connsiteY45" fmla="*/ 4507 h 10000"/>
                <a:gd name="connsiteX46" fmla="*/ 9214 w 10000"/>
                <a:gd name="connsiteY46" fmla="*/ 4796 h 10000"/>
                <a:gd name="connsiteX47" fmla="*/ 9321 w 10000"/>
                <a:gd name="connsiteY47" fmla="*/ 4966 h 10000"/>
                <a:gd name="connsiteX48" fmla="*/ 9327 w 10000"/>
                <a:gd name="connsiteY48" fmla="*/ 5070 h 10000"/>
                <a:gd name="connsiteX49" fmla="*/ 9418 w 10000"/>
                <a:gd name="connsiteY49" fmla="*/ 5091 h 10000"/>
                <a:gd name="connsiteX50" fmla="*/ 9659 w 10000"/>
                <a:gd name="connsiteY50" fmla="*/ 4878 h 10000"/>
                <a:gd name="connsiteX51" fmla="*/ 9778 w 10000"/>
                <a:gd name="connsiteY51" fmla="*/ 5108 h 10000"/>
                <a:gd name="connsiteX52" fmla="*/ 9884 w 10000"/>
                <a:gd name="connsiteY52" fmla="*/ 5340 h 10000"/>
                <a:gd name="connsiteX53" fmla="*/ 10000 w 10000"/>
                <a:gd name="connsiteY53" fmla="*/ 5417 h 10000"/>
                <a:gd name="connsiteX54" fmla="*/ 10000 w 10000"/>
                <a:gd name="connsiteY54" fmla="*/ 5582 h 10000"/>
                <a:gd name="connsiteX55" fmla="*/ 9869 w 10000"/>
                <a:gd name="connsiteY55" fmla="*/ 5759 h 10000"/>
                <a:gd name="connsiteX56" fmla="*/ 9717 w 10000"/>
                <a:gd name="connsiteY56" fmla="*/ 5927 h 10000"/>
                <a:gd name="connsiteX57" fmla="*/ 9561 w 10000"/>
                <a:gd name="connsiteY57" fmla="*/ 5892 h 10000"/>
                <a:gd name="connsiteX58" fmla="*/ 9549 w 10000"/>
                <a:gd name="connsiteY58" fmla="*/ 6021 h 10000"/>
                <a:gd name="connsiteX59" fmla="*/ 9449 w 10000"/>
                <a:gd name="connsiteY59" fmla="*/ 6075 h 10000"/>
                <a:gd name="connsiteX60" fmla="*/ 9238 w 10000"/>
                <a:gd name="connsiteY60" fmla="*/ 6145 h 10000"/>
                <a:gd name="connsiteX61" fmla="*/ 9083 w 10000"/>
                <a:gd name="connsiteY61" fmla="*/ 6349 h 10000"/>
                <a:gd name="connsiteX62" fmla="*/ 8921 w 10000"/>
                <a:gd name="connsiteY62" fmla="*/ 6500 h 10000"/>
                <a:gd name="connsiteX63" fmla="*/ 8787 w 10000"/>
                <a:gd name="connsiteY63" fmla="*/ 6747 h 10000"/>
                <a:gd name="connsiteX64" fmla="*/ 8650 w 10000"/>
                <a:gd name="connsiteY64" fmla="*/ 6521 h 10000"/>
                <a:gd name="connsiteX65" fmla="*/ 8525 w 10000"/>
                <a:gd name="connsiteY65" fmla="*/ 6417 h 10000"/>
                <a:gd name="connsiteX66" fmla="*/ 8434 w 10000"/>
                <a:gd name="connsiteY66" fmla="*/ 6514 h 10000"/>
                <a:gd name="connsiteX67" fmla="*/ 8495 w 10000"/>
                <a:gd name="connsiteY67" fmla="*/ 6591 h 10000"/>
                <a:gd name="connsiteX68" fmla="*/ 8495 w 10000"/>
                <a:gd name="connsiteY68" fmla="*/ 6816 h 10000"/>
                <a:gd name="connsiteX69" fmla="*/ 8565 w 10000"/>
                <a:gd name="connsiteY69" fmla="*/ 7007 h 10000"/>
                <a:gd name="connsiteX70" fmla="*/ 8464 w 10000"/>
                <a:gd name="connsiteY70" fmla="*/ 7191 h 10000"/>
                <a:gd name="connsiteX71" fmla="*/ 8440 w 10000"/>
                <a:gd name="connsiteY71" fmla="*/ 7116 h 10000"/>
                <a:gd name="connsiteX72" fmla="*/ 8236 w 10000"/>
                <a:gd name="connsiteY72" fmla="*/ 7109 h 10000"/>
                <a:gd name="connsiteX73" fmla="*/ 8093 w 10000"/>
                <a:gd name="connsiteY73" fmla="*/ 6959 h 10000"/>
                <a:gd name="connsiteX74" fmla="*/ 8044 w 10000"/>
                <a:gd name="connsiteY74" fmla="*/ 6747 h 10000"/>
                <a:gd name="connsiteX75" fmla="*/ 7943 w 10000"/>
                <a:gd name="connsiteY75" fmla="*/ 6605 h 10000"/>
                <a:gd name="connsiteX76" fmla="*/ 7864 w 10000"/>
                <a:gd name="connsiteY76" fmla="*/ 6445 h 10000"/>
                <a:gd name="connsiteX77" fmla="*/ 7788 w 10000"/>
                <a:gd name="connsiteY77" fmla="*/ 6397 h 10000"/>
                <a:gd name="connsiteX78" fmla="*/ 7727 w 10000"/>
                <a:gd name="connsiteY78" fmla="*/ 6500 h 10000"/>
                <a:gd name="connsiteX79" fmla="*/ 7636 w 10000"/>
                <a:gd name="connsiteY79" fmla="*/ 6507 h 10000"/>
                <a:gd name="connsiteX80" fmla="*/ 7523 w 10000"/>
                <a:gd name="connsiteY80" fmla="*/ 6591 h 10000"/>
                <a:gd name="connsiteX81" fmla="*/ 7553 w 10000"/>
                <a:gd name="connsiteY81" fmla="*/ 6826 h 10000"/>
                <a:gd name="connsiteX82" fmla="*/ 7438 w 10000"/>
                <a:gd name="connsiteY82" fmla="*/ 6876 h 10000"/>
                <a:gd name="connsiteX83" fmla="*/ 7355 w 10000"/>
                <a:gd name="connsiteY83" fmla="*/ 6842 h 10000"/>
                <a:gd name="connsiteX84" fmla="*/ 7270 w 10000"/>
                <a:gd name="connsiteY84" fmla="*/ 6966 h 10000"/>
                <a:gd name="connsiteX85" fmla="*/ 7151 w 10000"/>
                <a:gd name="connsiteY85" fmla="*/ 6959 h 10000"/>
                <a:gd name="connsiteX86" fmla="*/ 6996 w 10000"/>
                <a:gd name="connsiteY86" fmla="*/ 7150 h 10000"/>
                <a:gd name="connsiteX87" fmla="*/ 6849 w 10000"/>
                <a:gd name="connsiteY87" fmla="*/ 7163 h 10000"/>
                <a:gd name="connsiteX88" fmla="*/ 6798 w 10000"/>
                <a:gd name="connsiteY88" fmla="*/ 6896 h 10000"/>
                <a:gd name="connsiteX89" fmla="*/ 6651 w 10000"/>
                <a:gd name="connsiteY89" fmla="*/ 6883 h 10000"/>
                <a:gd name="connsiteX90" fmla="*/ 6575 w 10000"/>
                <a:gd name="connsiteY90" fmla="*/ 7028 h 10000"/>
                <a:gd name="connsiteX91" fmla="*/ 6557 w 10000"/>
                <a:gd name="connsiteY91" fmla="*/ 7197 h 10000"/>
                <a:gd name="connsiteX92" fmla="*/ 6459 w 10000"/>
                <a:gd name="connsiteY92" fmla="*/ 7336 h 10000"/>
                <a:gd name="connsiteX93" fmla="*/ 6496 w 10000"/>
                <a:gd name="connsiteY93" fmla="*/ 7479 h 10000"/>
                <a:gd name="connsiteX94" fmla="*/ 6450 w 10000"/>
                <a:gd name="connsiteY94" fmla="*/ 7562 h 10000"/>
                <a:gd name="connsiteX95" fmla="*/ 6658 w 10000"/>
                <a:gd name="connsiteY95" fmla="*/ 7866 h 10000"/>
                <a:gd name="connsiteX96" fmla="*/ 6322 w 10000"/>
                <a:gd name="connsiteY96" fmla="*/ 8013 h 10000"/>
                <a:gd name="connsiteX97" fmla="*/ 6137 w 10000"/>
                <a:gd name="connsiteY97" fmla="*/ 8013 h 10000"/>
                <a:gd name="connsiteX98" fmla="*/ 5874 w 10000"/>
                <a:gd name="connsiteY98" fmla="*/ 8122 h 10000"/>
                <a:gd name="connsiteX99" fmla="*/ 5728 w 10000"/>
                <a:gd name="connsiteY99" fmla="*/ 8535 h 10000"/>
                <a:gd name="connsiteX100" fmla="*/ 5491 w 10000"/>
                <a:gd name="connsiteY100" fmla="*/ 8635 h 10000"/>
                <a:gd name="connsiteX101" fmla="*/ 5381 w 10000"/>
                <a:gd name="connsiteY101" fmla="*/ 8580 h 10000"/>
                <a:gd name="connsiteX102" fmla="*/ 5274 w 10000"/>
                <a:gd name="connsiteY102" fmla="*/ 8786 h 10000"/>
                <a:gd name="connsiteX103" fmla="*/ 5101 w 10000"/>
                <a:gd name="connsiteY103" fmla="*/ 8719 h 10000"/>
                <a:gd name="connsiteX104" fmla="*/ 4939 w 10000"/>
                <a:gd name="connsiteY104" fmla="*/ 8924 h 10000"/>
                <a:gd name="connsiteX105" fmla="*/ 4878 w 10000"/>
                <a:gd name="connsiteY105" fmla="*/ 9204 h 10000"/>
                <a:gd name="connsiteX106" fmla="*/ 4576 w 10000"/>
                <a:gd name="connsiteY106" fmla="*/ 9670 h 10000"/>
                <a:gd name="connsiteX107" fmla="*/ 4445 w 10000"/>
                <a:gd name="connsiteY107" fmla="*/ 9795 h 10000"/>
                <a:gd name="connsiteX108" fmla="*/ 4357 w 10000"/>
                <a:gd name="connsiteY108" fmla="*/ 9698 h 10000"/>
                <a:gd name="connsiteX109" fmla="*/ 4080 w 10000"/>
                <a:gd name="connsiteY109" fmla="*/ 9752 h 10000"/>
                <a:gd name="connsiteX110" fmla="*/ 3955 w 10000"/>
                <a:gd name="connsiteY110" fmla="*/ 9568 h 10000"/>
                <a:gd name="connsiteX111" fmla="*/ 3775 w 10000"/>
                <a:gd name="connsiteY111" fmla="*/ 9561 h 10000"/>
                <a:gd name="connsiteX112" fmla="*/ 3641 w 10000"/>
                <a:gd name="connsiteY112" fmla="*/ 9423 h 10000"/>
                <a:gd name="connsiteX113" fmla="*/ 3757 w 10000"/>
                <a:gd name="connsiteY113" fmla="*/ 9166 h 10000"/>
                <a:gd name="connsiteX114" fmla="*/ 3803 w 10000"/>
                <a:gd name="connsiteY114" fmla="*/ 8998 h 10000"/>
                <a:gd name="connsiteX115" fmla="*/ 3702 w 10000"/>
                <a:gd name="connsiteY115" fmla="*/ 8835 h 10000"/>
                <a:gd name="connsiteX116" fmla="*/ 3504 w 10000"/>
                <a:gd name="connsiteY116" fmla="*/ 8897 h 10000"/>
                <a:gd name="connsiteX117" fmla="*/ 3397 w 10000"/>
                <a:gd name="connsiteY117" fmla="*/ 9172 h 10000"/>
                <a:gd name="connsiteX118" fmla="*/ 3355 w 10000"/>
                <a:gd name="connsiteY118" fmla="*/ 9648 h 10000"/>
                <a:gd name="connsiteX119" fmla="*/ 3205 w 10000"/>
                <a:gd name="connsiteY119" fmla="*/ 9841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88 h 10000"/>
                <a:gd name="connsiteX123" fmla="*/ 2489 w 10000"/>
                <a:gd name="connsiteY123" fmla="*/ 9472 h 10000"/>
                <a:gd name="connsiteX124" fmla="*/ 2663 w 10000"/>
                <a:gd name="connsiteY124" fmla="*/ 9363 h 10000"/>
                <a:gd name="connsiteX125" fmla="*/ 2663 w 10000"/>
                <a:gd name="connsiteY125" fmla="*/ 8991 h 10000"/>
                <a:gd name="connsiteX126" fmla="*/ 2526 w 10000"/>
                <a:gd name="connsiteY126" fmla="*/ 8856 h 10000"/>
                <a:gd name="connsiteX127" fmla="*/ 2297 w 10000"/>
                <a:gd name="connsiteY127" fmla="*/ 8862 h 10000"/>
                <a:gd name="connsiteX128" fmla="*/ 2005 w 10000"/>
                <a:gd name="connsiteY128" fmla="*/ 9190 h 10000"/>
                <a:gd name="connsiteX129" fmla="*/ 1597 w 10000"/>
                <a:gd name="connsiteY129" fmla="*/ 9190 h 10000"/>
                <a:gd name="connsiteX130" fmla="*/ 1344 w 10000"/>
                <a:gd name="connsiteY130" fmla="*/ 9039 h 10000"/>
                <a:gd name="connsiteX131" fmla="*/ 1356 w 10000"/>
                <a:gd name="connsiteY131" fmla="*/ 8828 h 10000"/>
                <a:gd name="connsiteX132" fmla="*/ 1152 w 10000"/>
                <a:gd name="connsiteY132" fmla="*/ 8814 h 10000"/>
                <a:gd name="connsiteX133" fmla="*/ 920 w 10000"/>
                <a:gd name="connsiteY133" fmla="*/ 8580 h 10000"/>
                <a:gd name="connsiteX134" fmla="*/ 1069 w 10000"/>
                <a:gd name="connsiteY134" fmla="*/ 8341 h 10000"/>
                <a:gd name="connsiteX135" fmla="*/ 1207 w 10000"/>
                <a:gd name="connsiteY135" fmla="*/ 8295 h 10000"/>
                <a:gd name="connsiteX136" fmla="*/ 1146 w 10000"/>
                <a:gd name="connsiteY136" fmla="*/ 8064 h 10000"/>
                <a:gd name="connsiteX137" fmla="*/ 902 w 10000"/>
                <a:gd name="connsiteY137" fmla="*/ 7964 h 10000"/>
                <a:gd name="connsiteX138" fmla="*/ 619 w 10000"/>
                <a:gd name="connsiteY138" fmla="*/ 8006 h 10000"/>
                <a:gd name="connsiteX139" fmla="*/ 475 w 10000"/>
                <a:gd name="connsiteY139" fmla="*/ 8197 h 10000"/>
                <a:gd name="connsiteX140" fmla="*/ 338 w 10000"/>
                <a:gd name="connsiteY140" fmla="*/ 8177 h 10000"/>
                <a:gd name="connsiteX141" fmla="*/ 104 w 10000"/>
                <a:gd name="connsiteY141" fmla="*/ 7866 h 10000"/>
                <a:gd name="connsiteX142" fmla="*/ 0 w 10000"/>
                <a:gd name="connsiteY142" fmla="*/ 7526 h 10000"/>
                <a:gd name="connsiteX143" fmla="*/ 55 w 10000"/>
                <a:gd name="connsiteY143" fmla="*/ 7329 h 10000"/>
                <a:gd name="connsiteX144" fmla="*/ 30 w 10000"/>
                <a:gd name="connsiteY144" fmla="*/ 6896 h 10000"/>
                <a:gd name="connsiteX145" fmla="*/ 43 w 10000"/>
                <a:gd name="connsiteY145" fmla="*/ 6903 h 10000"/>
                <a:gd name="connsiteX146" fmla="*/ 91 w 10000"/>
                <a:gd name="connsiteY146" fmla="*/ 6903 h 10000"/>
                <a:gd name="connsiteX147" fmla="*/ 158 w 10000"/>
                <a:gd name="connsiteY147" fmla="*/ 6912 h 10000"/>
                <a:gd name="connsiteX148" fmla="*/ 241 w 10000"/>
                <a:gd name="connsiteY148" fmla="*/ 6925 h 10000"/>
                <a:gd name="connsiteX149" fmla="*/ 332 w 10000"/>
                <a:gd name="connsiteY149" fmla="*/ 6932 h 10000"/>
                <a:gd name="connsiteX150" fmla="*/ 420 w 10000"/>
                <a:gd name="connsiteY150" fmla="*/ 6946 h 10000"/>
                <a:gd name="connsiteX151" fmla="*/ 506 w 10000"/>
                <a:gd name="connsiteY151" fmla="*/ 6959 h 10000"/>
                <a:gd name="connsiteX152" fmla="*/ 576 w 10000"/>
                <a:gd name="connsiteY152" fmla="*/ 6973 h 10000"/>
                <a:gd name="connsiteX153" fmla="*/ 631 w 10000"/>
                <a:gd name="connsiteY153" fmla="*/ 6986 h 10000"/>
                <a:gd name="connsiteX154" fmla="*/ 740 w 10000"/>
                <a:gd name="connsiteY154" fmla="*/ 7015 h 10000"/>
                <a:gd name="connsiteX155" fmla="*/ 847 w 10000"/>
                <a:gd name="connsiteY155" fmla="*/ 7015 h 10000"/>
                <a:gd name="connsiteX156" fmla="*/ 938 w 10000"/>
                <a:gd name="connsiteY156" fmla="*/ 6986 h 10000"/>
                <a:gd name="connsiteX157" fmla="*/ 984 w 10000"/>
                <a:gd name="connsiteY157" fmla="*/ 6966 h 10000"/>
                <a:gd name="connsiteX158" fmla="*/ 1027 w 10000"/>
                <a:gd name="connsiteY158" fmla="*/ 6946 h 10000"/>
                <a:gd name="connsiteX159" fmla="*/ 1069 w 10000"/>
                <a:gd name="connsiteY159" fmla="*/ 6939 h 10000"/>
                <a:gd name="connsiteX160" fmla="*/ 1118 w 10000"/>
                <a:gd name="connsiteY160" fmla="*/ 6932 h 10000"/>
                <a:gd name="connsiteX161" fmla="*/ 1176 w 10000"/>
                <a:gd name="connsiteY161" fmla="*/ 6946 h 10000"/>
                <a:gd name="connsiteX162" fmla="*/ 1255 w 10000"/>
                <a:gd name="connsiteY162" fmla="*/ 6966 h 10000"/>
                <a:gd name="connsiteX163" fmla="*/ 1344 w 10000"/>
                <a:gd name="connsiteY163" fmla="*/ 6980 h 10000"/>
                <a:gd name="connsiteX164" fmla="*/ 1441 w 10000"/>
                <a:gd name="connsiteY164" fmla="*/ 6993 h 10000"/>
                <a:gd name="connsiteX165" fmla="*/ 1517 w 10000"/>
                <a:gd name="connsiteY165" fmla="*/ 7007 h 10000"/>
                <a:gd name="connsiteX166" fmla="*/ 1578 w 10000"/>
                <a:gd name="connsiteY166" fmla="*/ 7007 h 10000"/>
                <a:gd name="connsiteX167" fmla="*/ 1651 w 10000"/>
                <a:gd name="connsiteY167" fmla="*/ 7015 h 10000"/>
                <a:gd name="connsiteX168" fmla="*/ 1706 w 10000"/>
                <a:gd name="connsiteY168" fmla="*/ 7035 h 10000"/>
                <a:gd name="connsiteX169" fmla="*/ 1752 w 10000"/>
                <a:gd name="connsiteY169" fmla="*/ 7066 h 10000"/>
                <a:gd name="connsiteX170" fmla="*/ 1795 w 10000"/>
                <a:gd name="connsiteY170" fmla="*/ 7116 h 10000"/>
                <a:gd name="connsiteX171" fmla="*/ 1849 w 10000"/>
                <a:gd name="connsiteY171" fmla="*/ 7170 h 10000"/>
                <a:gd name="connsiteX172" fmla="*/ 1907 w 10000"/>
                <a:gd name="connsiteY172" fmla="*/ 7219 h 10000"/>
                <a:gd name="connsiteX173" fmla="*/ 1968 w 10000"/>
                <a:gd name="connsiteY173" fmla="*/ 7248 h 10000"/>
                <a:gd name="connsiteX174" fmla="*/ 2029 w 10000"/>
                <a:gd name="connsiteY174" fmla="*/ 7273 h 10000"/>
                <a:gd name="connsiteX175" fmla="*/ 2087 w 10000"/>
                <a:gd name="connsiteY175" fmla="*/ 7307 h 10000"/>
                <a:gd name="connsiteX176" fmla="*/ 2160 w 10000"/>
                <a:gd name="connsiteY176" fmla="*/ 7343 h 10000"/>
                <a:gd name="connsiteX177" fmla="*/ 2252 w 10000"/>
                <a:gd name="connsiteY177" fmla="*/ 7376 h 10000"/>
                <a:gd name="connsiteX178" fmla="*/ 2322 w 10000"/>
                <a:gd name="connsiteY178" fmla="*/ 7391 h 10000"/>
                <a:gd name="connsiteX179" fmla="*/ 2413 w 10000"/>
                <a:gd name="connsiteY179" fmla="*/ 7398 h 10000"/>
                <a:gd name="connsiteX180" fmla="*/ 2502 w 10000"/>
                <a:gd name="connsiteY180" fmla="*/ 7405 h 10000"/>
                <a:gd name="connsiteX181" fmla="*/ 2593 w 10000"/>
                <a:gd name="connsiteY181" fmla="*/ 7405 h 10000"/>
                <a:gd name="connsiteX182" fmla="*/ 2663 w 10000"/>
                <a:gd name="connsiteY182" fmla="*/ 7405 h 10000"/>
                <a:gd name="connsiteX183" fmla="*/ 2718 w 10000"/>
                <a:gd name="connsiteY183" fmla="*/ 7411 h 10000"/>
                <a:gd name="connsiteX184" fmla="*/ 2754 w 10000"/>
                <a:gd name="connsiteY184" fmla="*/ 7426 h 10000"/>
                <a:gd name="connsiteX185" fmla="*/ 2785 w 10000"/>
                <a:gd name="connsiteY185" fmla="*/ 7454 h 10000"/>
                <a:gd name="connsiteX186" fmla="*/ 2815 w 10000"/>
                <a:gd name="connsiteY186" fmla="*/ 7486 h 10000"/>
                <a:gd name="connsiteX187" fmla="*/ 2849 w 10000"/>
                <a:gd name="connsiteY187" fmla="*/ 7513 h 10000"/>
                <a:gd name="connsiteX188" fmla="*/ 2885 w 10000"/>
                <a:gd name="connsiteY188" fmla="*/ 7526 h 10000"/>
                <a:gd name="connsiteX189" fmla="*/ 2940 w 10000"/>
                <a:gd name="connsiteY189" fmla="*/ 7533 h 10000"/>
                <a:gd name="connsiteX190" fmla="*/ 3001 w 10000"/>
                <a:gd name="connsiteY190" fmla="*/ 7520 h 10000"/>
                <a:gd name="connsiteX191" fmla="*/ 3053 w 10000"/>
                <a:gd name="connsiteY191" fmla="*/ 7486 h 10000"/>
                <a:gd name="connsiteX192" fmla="*/ 3120 w 10000"/>
                <a:gd name="connsiteY192" fmla="*/ 7426 h 10000"/>
                <a:gd name="connsiteX193" fmla="*/ 3193 w 10000"/>
                <a:gd name="connsiteY193" fmla="*/ 7356 h 10000"/>
                <a:gd name="connsiteX194" fmla="*/ 3269 w 10000"/>
                <a:gd name="connsiteY194" fmla="*/ 7300 h 10000"/>
                <a:gd name="connsiteX195" fmla="*/ 3361 w 10000"/>
                <a:gd name="connsiteY195" fmla="*/ 7251 h 10000"/>
                <a:gd name="connsiteX196" fmla="*/ 3455 w 10000"/>
                <a:gd name="connsiteY196" fmla="*/ 7204 h 10000"/>
                <a:gd name="connsiteX197" fmla="*/ 3547 w 10000"/>
                <a:gd name="connsiteY197" fmla="*/ 7157 h 10000"/>
                <a:gd name="connsiteX198" fmla="*/ 3653 w 10000"/>
                <a:gd name="connsiteY198" fmla="*/ 7102 h 10000"/>
                <a:gd name="connsiteX199" fmla="*/ 3781 w 10000"/>
                <a:gd name="connsiteY199" fmla="*/ 7045 h 10000"/>
                <a:gd name="connsiteX200" fmla="*/ 3906 w 10000"/>
                <a:gd name="connsiteY200" fmla="*/ 7007 h 10000"/>
                <a:gd name="connsiteX201" fmla="*/ 4037 w 10000"/>
                <a:gd name="connsiteY201" fmla="*/ 6980 h 10000"/>
                <a:gd name="connsiteX202" fmla="*/ 4098 w 10000"/>
                <a:gd name="connsiteY202" fmla="*/ 6973 h 10000"/>
                <a:gd name="connsiteX203" fmla="*/ 4135 w 10000"/>
                <a:gd name="connsiteY203" fmla="*/ 6973 h 10000"/>
                <a:gd name="connsiteX204" fmla="*/ 4153 w 10000"/>
                <a:gd name="connsiteY204" fmla="*/ 6980 h 10000"/>
                <a:gd name="connsiteX205" fmla="*/ 4165 w 10000"/>
                <a:gd name="connsiteY205" fmla="*/ 6980 h 10000"/>
                <a:gd name="connsiteX206" fmla="*/ 4177 w 10000"/>
                <a:gd name="connsiteY206" fmla="*/ 6986 h 10000"/>
                <a:gd name="connsiteX207" fmla="*/ 4199 w 10000"/>
                <a:gd name="connsiteY207" fmla="*/ 6986 h 10000"/>
                <a:gd name="connsiteX208" fmla="*/ 4241 w 10000"/>
                <a:gd name="connsiteY208" fmla="*/ 6986 h 10000"/>
                <a:gd name="connsiteX209" fmla="*/ 4321 w 10000"/>
                <a:gd name="connsiteY209" fmla="*/ 6980 h 10000"/>
                <a:gd name="connsiteX210" fmla="*/ 4458 w 10000"/>
                <a:gd name="connsiteY210" fmla="*/ 6966 h 10000"/>
                <a:gd name="connsiteX211" fmla="*/ 4564 w 10000"/>
                <a:gd name="connsiteY211" fmla="*/ 6952 h 10000"/>
                <a:gd name="connsiteX212" fmla="*/ 4650 w 10000"/>
                <a:gd name="connsiteY212" fmla="*/ 6932 h 10000"/>
                <a:gd name="connsiteX213" fmla="*/ 4717 w 10000"/>
                <a:gd name="connsiteY213" fmla="*/ 6912 h 10000"/>
                <a:gd name="connsiteX214" fmla="*/ 4756 w 10000"/>
                <a:gd name="connsiteY214" fmla="*/ 6889 h 10000"/>
                <a:gd name="connsiteX215" fmla="*/ 4787 w 10000"/>
                <a:gd name="connsiteY215" fmla="*/ 6862 h 10000"/>
                <a:gd name="connsiteX216" fmla="*/ 4805 w 10000"/>
                <a:gd name="connsiteY216" fmla="*/ 6826 h 10000"/>
                <a:gd name="connsiteX217" fmla="*/ 4817 w 10000"/>
                <a:gd name="connsiteY217" fmla="*/ 6809 h 10000"/>
                <a:gd name="connsiteX218" fmla="*/ 4842 w 10000"/>
                <a:gd name="connsiteY218" fmla="*/ 6788 h 10000"/>
                <a:gd name="connsiteX219" fmla="*/ 4884 w 10000"/>
                <a:gd name="connsiteY219" fmla="*/ 6768 h 10000"/>
                <a:gd name="connsiteX220" fmla="*/ 4942 w 10000"/>
                <a:gd name="connsiteY220" fmla="*/ 6754 h 10000"/>
                <a:gd name="connsiteX221" fmla="*/ 4997 w 10000"/>
                <a:gd name="connsiteY221" fmla="*/ 6726 h 10000"/>
                <a:gd name="connsiteX222" fmla="*/ 5046 w 10000"/>
                <a:gd name="connsiteY222" fmla="*/ 6685 h 10000"/>
                <a:gd name="connsiteX223" fmla="*/ 5082 w 10000"/>
                <a:gd name="connsiteY223" fmla="*/ 6616 h 10000"/>
                <a:gd name="connsiteX224" fmla="*/ 5101 w 10000"/>
                <a:gd name="connsiteY224" fmla="*/ 6556 h 10000"/>
                <a:gd name="connsiteX225" fmla="*/ 5119 w 10000"/>
                <a:gd name="connsiteY225" fmla="*/ 6500 h 10000"/>
                <a:gd name="connsiteX226" fmla="*/ 5134 w 10000"/>
                <a:gd name="connsiteY226" fmla="*/ 6452 h 10000"/>
                <a:gd name="connsiteX227" fmla="*/ 5171 w 10000"/>
                <a:gd name="connsiteY227" fmla="*/ 6403 h 10000"/>
                <a:gd name="connsiteX228" fmla="*/ 5225 w 10000"/>
                <a:gd name="connsiteY228" fmla="*/ 6357 h 10000"/>
                <a:gd name="connsiteX229" fmla="*/ 5293 w 10000"/>
                <a:gd name="connsiteY229" fmla="*/ 6316 h 10000"/>
                <a:gd name="connsiteX230" fmla="*/ 5338 w 10000"/>
                <a:gd name="connsiteY230" fmla="*/ 6281 h 10000"/>
                <a:gd name="connsiteX231" fmla="*/ 5375 w 10000"/>
                <a:gd name="connsiteY231" fmla="*/ 6259 h 10000"/>
                <a:gd name="connsiteX232" fmla="*/ 5399 w 10000"/>
                <a:gd name="connsiteY232" fmla="*/ 6239 h 10000"/>
                <a:gd name="connsiteX233" fmla="*/ 5424 w 10000"/>
                <a:gd name="connsiteY233" fmla="*/ 6219 h 10000"/>
                <a:gd name="connsiteX234" fmla="*/ 5454 w 10000"/>
                <a:gd name="connsiteY234" fmla="*/ 6198 h 10000"/>
                <a:gd name="connsiteX235" fmla="*/ 5497 w 10000"/>
                <a:gd name="connsiteY235" fmla="*/ 6176 h 10000"/>
                <a:gd name="connsiteX236" fmla="*/ 5536 w 10000"/>
                <a:gd name="connsiteY236" fmla="*/ 6152 h 10000"/>
                <a:gd name="connsiteX237" fmla="*/ 5579 w 10000"/>
                <a:gd name="connsiteY237" fmla="*/ 6117 h 10000"/>
                <a:gd name="connsiteX238" fmla="*/ 5597 w 10000"/>
                <a:gd name="connsiteY238" fmla="*/ 6082 h 10000"/>
                <a:gd name="connsiteX239" fmla="*/ 5597 w 10000"/>
                <a:gd name="connsiteY239" fmla="*/ 6048 h 10000"/>
                <a:gd name="connsiteX240" fmla="*/ 5561 w 10000"/>
                <a:gd name="connsiteY240" fmla="*/ 5994 h 10000"/>
                <a:gd name="connsiteX241" fmla="*/ 5512 w 10000"/>
                <a:gd name="connsiteY241" fmla="*/ 5941 h 10000"/>
                <a:gd name="connsiteX242" fmla="*/ 5466 w 10000"/>
                <a:gd name="connsiteY242" fmla="*/ 5878 h 10000"/>
                <a:gd name="connsiteX243" fmla="*/ 5424 w 10000"/>
                <a:gd name="connsiteY243" fmla="*/ 5815 h 10000"/>
                <a:gd name="connsiteX244" fmla="*/ 5399 w 10000"/>
                <a:gd name="connsiteY244" fmla="*/ 5752 h 10000"/>
                <a:gd name="connsiteX245" fmla="*/ 5399 w 10000"/>
                <a:gd name="connsiteY245" fmla="*/ 5686 h 10000"/>
                <a:gd name="connsiteX246" fmla="*/ 5399 w 10000"/>
                <a:gd name="connsiteY246" fmla="*/ 5588 h 10000"/>
                <a:gd name="connsiteX247" fmla="*/ 5411 w 10000"/>
                <a:gd name="connsiteY247" fmla="*/ 5495 h 10000"/>
                <a:gd name="connsiteX248" fmla="*/ 5430 w 10000"/>
                <a:gd name="connsiteY248" fmla="*/ 5410 h 10000"/>
                <a:gd name="connsiteX249" fmla="*/ 5454 w 10000"/>
                <a:gd name="connsiteY249" fmla="*/ 5340 h 10000"/>
                <a:gd name="connsiteX250" fmla="*/ 5503 w 10000"/>
                <a:gd name="connsiteY250" fmla="*/ 5288 h 10000"/>
                <a:gd name="connsiteX251" fmla="*/ 5555 w 10000"/>
                <a:gd name="connsiteY251" fmla="*/ 5261 h 10000"/>
                <a:gd name="connsiteX252" fmla="*/ 5615 w 10000"/>
                <a:gd name="connsiteY252" fmla="*/ 5248 h 10000"/>
                <a:gd name="connsiteX253" fmla="*/ 5676 w 10000"/>
                <a:gd name="connsiteY253" fmla="*/ 5261 h 10000"/>
                <a:gd name="connsiteX254" fmla="*/ 5740 w 10000"/>
                <a:gd name="connsiteY254" fmla="*/ 5302 h 10000"/>
                <a:gd name="connsiteX255" fmla="*/ 5820 w 10000"/>
                <a:gd name="connsiteY255" fmla="*/ 5334 h 10000"/>
                <a:gd name="connsiteX256" fmla="*/ 5902 w 10000"/>
                <a:gd name="connsiteY256" fmla="*/ 5362 h 10000"/>
                <a:gd name="connsiteX257" fmla="*/ 5981 w 10000"/>
                <a:gd name="connsiteY257" fmla="*/ 5369 h 10000"/>
                <a:gd name="connsiteX258" fmla="*/ 6048 w 10000"/>
                <a:gd name="connsiteY258" fmla="*/ 5362 h 10000"/>
                <a:gd name="connsiteX259" fmla="*/ 6100 w 10000"/>
                <a:gd name="connsiteY259" fmla="*/ 5362 h 10000"/>
                <a:gd name="connsiteX260" fmla="*/ 6155 w 10000"/>
                <a:gd name="connsiteY260" fmla="*/ 5354 h 10000"/>
                <a:gd name="connsiteX261" fmla="*/ 6197 w 10000"/>
                <a:gd name="connsiteY261" fmla="*/ 5340 h 10000"/>
                <a:gd name="connsiteX262" fmla="*/ 6234 w 10000"/>
                <a:gd name="connsiteY262" fmla="*/ 5302 h 10000"/>
                <a:gd name="connsiteX263" fmla="*/ 6271 w 10000"/>
                <a:gd name="connsiteY263" fmla="*/ 5248 h 10000"/>
                <a:gd name="connsiteX264" fmla="*/ 6310 w 10000"/>
                <a:gd name="connsiteY264" fmla="*/ 5179 h 10000"/>
                <a:gd name="connsiteX265" fmla="*/ 6353 w 10000"/>
                <a:gd name="connsiteY265" fmla="*/ 5098 h 10000"/>
                <a:gd name="connsiteX266" fmla="*/ 6402 w 10000"/>
                <a:gd name="connsiteY266" fmla="*/ 5029 h 10000"/>
                <a:gd name="connsiteX267" fmla="*/ 6450 w 10000"/>
                <a:gd name="connsiteY267" fmla="*/ 4974 h 10000"/>
                <a:gd name="connsiteX268" fmla="*/ 6490 w 10000"/>
                <a:gd name="connsiteY268" fmla="*/ 4945 h 10000"/>
                <a:gd name="connsiteX269" fmla="*/ 6539 w 10000"/>
                <a:gd name="connsiteY269" fmla="*/ 4931 h 10000"/>
                <a:gd name="connsiteX270" fmla="*/ 6600 w 10000"/>
                <a:gd name="connsiteY270" fmla="*/ 4924 h 10000"/>
                <a:gd name="connsiteX271" fmla="*/ 6670 w 10000"/>
                <a:gd name="connsiteY271" fmla="*/ 4917 h 10000"/>
                <a:gd name="connsiteX272" fmla="*/ 6743 w 10000"/>
                <a:gd name="connsiteY272" fmla="*/ 4911 h 10000"/>
                <a:gd name="connsiteX273" fmla="*/ 6798 w 10000"/>
                <a:gd name="connsiteY273" fmla="*/ 4904 h 10000"/>
                <a:gd name="connsiteX274" fmla="*/ 6834 w 10000"/>
                <a:gd name="connsiteY274" fmla="*/ 4886 h 10000"/>
                <a:gd name="connsiteX275" fmla="*/ 6868 w 10000"/>
                <a:gd name="connsiteY275" fmla="*/ 4858 h 10000"/>
                <a:gd name="connsiteX276" fmla="*/ 6910 w 10000"/>
                <a:gd name="connsiteY276" fmla="*/ 4809 h 10000"/>
                <a:gd name="connsiteX277" fmla="*/ 6959 w 10000"/>
                <a:gd name="connsiteY277" fmla="*/ 4748 h 10000"/>
                <a:gd name="connsiteX278" fmla="*/ 7002 w 10000"/>
                <a:gd name="connsiteY278" fmla="*/ 4690 h 10000"/>
                <a:gd name="connsiteX279" fmla="*/ 7032 w 10000"/>
                <a:gd name="connsiteY279" fmla="*/ 4645 h 10000"/>
                <a:gd name="connsiteX280" fmla="*/ 7041 w 10000"/>
                <a:gd name="connsiteY280" fmla="*/ 4577 h 10000"/>
                <a:gd name="connsiteX281" fmla="*/ 7054 w 10000"/>
                <a:gd name="connsiteY281" fmla="*/ 4492 h 10000"/>
                <a:gd name="connsiteX282" fmla="*/ 7072 w 10000"/>
                <a:gd name="connsiteY282" fmla="*/ 4421 h 10000"/>
                <a:gd name="connsiteX283" fmla="*/ 7102 w 10000"/>
                <a:gd name="connsiteY283" fmla="*/ 4350 h 10000"/>
                <a:gd name="connsiteX284" fmla="*/ 7163 w 10000"/>
                <a:gd name="connsiteY284" fmla="*/ 4280 h 10000"/>
                <a:gd name="connsiteX285" fmla="*/ 7233 w 10000"/>
                <a:gd name="connsiteY285" fmla="*/ 4222 h 10000"/>
                <a:gd name="connsiteX286" fmla="*/ 7319 w 10000"/>
                <a:gd name="connsiteY286" fmla="*/ 4187 h 10000"/>
                <a:gd name="connsiteX287" fmla="*/ 7361 w 10000"/>
                <a:gd name="connsiteY287" fmla="*/ 4166 h 10000"/>
                <a:gd name="connsiteX288" fmla="*/ 7392 w 10000"/>
                <a:gd name="connsiteY288" fmla="*/ 4139 h 10000"/>
                <a:gd name="connsiteX289" fmla="*/ 7413 w 10000"/>
                <a:gd name="connsiteY289" fmla="*/ 4098 h 10000"/>
                <a:gd name="connsiteX290" fmla="*/ 7444 w 10000"/>
                <a:gd name="connsiteY290" fmla="*/ 4063 h 10000"/>
                <a:gd name="connsiteX291" fmla="*/ 7480 w 10000"/>
                <a:gd name="connsiteY291" fmla="*/ 4035 h 10000"/>
                <a:gd name="connsiteX292" fmla="*/ 7523 w 10000"/>
                <a:gd name="connsiteY292" fmla="*/ 4016 h 10000"/>
                <a:gd name="connsiteX293" fmla="*/ 7578 w 10000"/>
                <a:gd name="connsiteY293" fmla="*/ 3981 h 10000"/>
                <a:gd name="connsiteX294" fmla="*/ 7648 w 10000"/>
                <a:gd name="connsiteY294" fmla="*/ 3939 h 10000"/>
                <a:gd name="connsiteX295" fmla="*/ 7721 w 10000"/>
                <a:gd name="connsiteY295" fmla="*/ 3903 h 10000"/>
                <a:gd name="connsiteX296" fmla="*/ 7797 w 10000"/>
                <a:gd name="connsiteY296" fmla="*/ 3882 h 10000"/>
                <a:gd name="connsiteX297" fmla="*/ 7870 w 10000"/>
                <a:gd name="connsiteY297" fmla="*/ 3875 h 10000"/>
                <a:gd name="connsiteX298" fmla="*/ 7943 w 10000"/>
                <a:gd name="connsiteY298" fmla="*/ 3882 h 10000"/>
                <a:gd name="connsiteX299" fmla="*/ 8007 w 10000"/>
                <a:gd name="connsiteY299" fmla="*/ 3903 h 10000"/>
                <a:gd name="connsiteX300" fmla="*/ 8080 w 10000"/>
                <a:gd name="connsiteY300" fmla="*/ 3918 h 10000"/>
                <a:gd name="connsiteX301" fmla="*/ 8135 w 10000"/>
                <a:gd name="connsiteY301" fmla="*/ 3932 h 10000"/>
                <a:gd name="connsiteX302" fmla="*/ 8181 w 10000"/>
                <a:gd name="connsiteY302" fmla="*/ 3932 h 10000"/>
                <a:gd name="connsiteX303" fmla="*/ 8218 w 10000"/>
                <a:gd name="connsiteY303" fmla="*/ 3910 h 10000"/>
                <a:gd name="connsiteX304" fmla="*/ 8248 w 10000"/>
                <a:gd name="connsiteY304" fmla="*/ 3861 h 10000"/>
                <a:gd name="connsiteX305" fmla="*/ 8266 w 10000"/>
                <a:gd name="connsiteY305" fmla="*/ 3821 h 10000"/>
                <a:gd name="connsiteX306" fmla="*/ 8266 w 10000"/>
                <a:gd name="connsiteY306" fmla="*/ 3775 h 10000"/>
                <a:gd name="connsiteX307" fmla="*/ 8248 w 10000"/>
                <a:gd name="connsiteY307" fmla="*/ 3713 h 10000"/>
                <a:gd name="connsiteX308" fmla="*/ 8211 w 10000"/>
                <a:gd name="connsiteY308" fmla="*/ 3665 h 10000"/>
                <a:gd name="connsiteX309" fmla="*/ 8172 w 10000"/>
                <a:gd name="connsiteY309" fmla="*/ 3603 h 10000"/>
                <a:gd name="connsiteX310" fmla="*/ 8111 w 10000"/>
                <a:gd name="connsiteY310" fmla="*/ 3535 h 10000"/>
                <a:gd name="connsiteX311" fmla="*/ 8056 w 10000"/>
                <a:gd name="connsiteY311" fmla="*/ 3473 h 10000"/>
                <a:gd name="connsiteX312" fmla="*/ 8001 w 10000"/>
                <a:gd name="connsiteY312" fmla="*/ 3418 h 10000"/>
                <a:gd name="connsiteX313" fmla="*/ 7956 w 10000"/>
                <a:gd name="connsiteY313" fmla="*/ 3373 h 10000"/>
                <a:gd name="connsiteX314" fmla="*/ 7846 w 10000"/>
                <a:gd name="connsiteY314" fmla="*/ 3282 h 10000"/>
                <a:gd name="connsiteX315" fmla="*/ 7733 w 10000"/>
                <a:gd name="connsiteY315" fmla="*/ 3239 h 10000"/>
                <a:gd name="connsiteX316" fmla="*/ 7690 w 10000"/>
                <a:gd name="connsiteY316" fmla="*/ 3218 h 10000"/>
                <a:gd name="connsiteX317" fmla="*/ 7648 w 10000"/>
                <a:gd name="connsiteY317" fmla="*/ 3191 h 10000"/>
                <a:gd name="connsiteX318" fmla="*/ 7611 w 10000"/>
                <a:gd name="connsiteY318" fmla="*/ 3178 h 10000"/>
                <a:gd name="connsiteX319" fmla="*/ 7572 w 10000"/>
                <a:gd name="connsiteY319" fmla="*/ 3171 h 10000"/>
                <a:gd name="connsiteX320" fmla="*/ 7523 w 10000"/>
                <a:gd name="connsiteY320" fmla="*/ 3191 h 10000"/>
                <a:gd name="connsiteX321" fmla="*/ 7474 w 10000"/>
                <a:gd name="connsiteY321" fmla="*/ 3246 h 10000"/>
                <a:gd name="connsiteX322" fmla="*/ 7431 w 10000"/>
                <a:gd name="connsiteY322" fmla="*/ 3311 h 10000"/>
                <a:gd name="connsiteX323" fmla="*/ 7392 w 10000"/>
                <a:gd name="connsiteY323" fmla="*/ 3366 h 10000"/>
                <a:gd name="connsiteX324" fmla="*/ 7337 w 10000"/>
                <a:gd name="connsiteY324" fmla="*/ 3403 h 10000"/>
                <a:gd name="connsiteX325" fmla="*/ 7294 w 10000"/>
                <a:gd name="connsiteY325" fmla="*/ 3410 h 10000"/>
                <a:gd name="connsiteX326" fmla="*/ 7239 w 10000"/>
                <a:gd name="connsiteY326" fmla="*/ 3397 h 10000"/>
                <a:gd name="connsiteX327" fmla="*/ 7182 w 10000"/>
                <a:gd name="connsiteY327" fmla="*/ 3380 h 10000"/>
                <a:gd name="connsiteX328" fmla="*/ 7121 w 10000"/>
                <a:gd name="connsiteY328" fmla="*/ 3352 h 10000"/>
                <a:gd name="connsiteX329" fmla="*/ 7060 w 10000"/>
                <a:gd name="connsiteY329" fmla="*/ 3339 h 10000"/>
                <a:gd name="connsiteX330" fmla="*/ 7020 w 10000"/>
                <a:gd name="connsiteY330" fmla="*/ 3346 h 10000"/>
                <a:gd name="connsiteX331" fmla="*/ 6984 w 10000"/>
                <a:gd name="connsiteY331" fmla="*/ 3373 h 10000"/>
                <a:gd name="connsiteX332" fmla="*/ 6953 w 10000"/>
                <a:gd name="connsiteY332" fmla="*/ 3410 h 10000"/>
                <a:gd name="connsiteX333" fmla="*/ 6923 w 10000"/>
                <a:gd name="connsiteY333" fmla="*/ 3460 h 10000"/>
                <a:gd name="connsiteX334" fmla="*/ 6886 w 10000"/>
                <a:gd name="connsiteY334" fmla="*/ 3500 h 10000"/>
                <a:gd name="connsiteX335" fmla="*/ 6849 w 10000"/>
                <a:gd name="connsiteY335" fmla="*/ 3528 h 10000"/>
                <a:gd name="connsiteX336" fmla="*/ 6810 w 10000"/>
                <a:gd name="connsiteY336" fmla="*/ 3528 h 10000"/>
                <a:gd name="connsiteX337" fmla="*/ 6737 w 10000"/>
                <a:gd name="connsiteY337" fmla="*/ 3487 h 10000"/>
                <a:gd name="connsiteX338" fmla="*/ 6670 w 10000"/>
                <a:gd name="connsiteY338" fmla="*/ 3439 h 10000"/>
                <a:gd name="connsiteX339" fmla="*/ 6624 w 10000"/>
                <a:gd name="connsiteY339" fmla="*/ 3380 h 10000"/>
                <a:gd name="connsiteX340" fmla="*/ 6606 w 10000"/>
                <a:gd name="connsiteY340" fmla="*/ 3311 h 10000"/>
                <a:gd name="connsiteX341" fmla="*/ 6612 w 10000"/>
                <a:gd name="connsiteY341" fmla="*/ 3260 h 10000"/>
                <a:gd name="connsiteX342" fmla="*/ 6636 w 10000"/>
                <a:gd name="connsiteY342" fmla="*/ 3232 h 10000"/>
                <a:gd name="connsiteX343" fmla="*/ 6658 w 10000"/>
                <a:gd name="connsiteY343" fmla="*/ 3198 h 10000"/>
                <a:gd name="connsiteX344" fmla="*/ 6682 w 10000"/>
                <a:gd name="connsiteY344" fmla="*/ 3163 h 10000"/>
                <a:gd name="connsiteX345" fmla="*/ 6694 w 10000"/>
                <a:gd name="connsiteY345" fmla="*/ 3106 h 10000"/>
                <a:gd name="connsiteX346" fmla="*/ 6700 w 10000"/>
                <a:gd name="connsiteY346" fmla="*/ 3001 h 10000"/>
                <a:gd name="connsiteX347" fmla="*/ 6706 w 10000"/>
                <a:gd name="connsiteY347" fmla="*/ 2886 h 10000"/>
                <a:gd name="connsiteX348" fmla="*/ 6725 w 10000"/>
                <a:gd name="connsiteY348" fmla="*/ 2766 h 10000"/>
                <a:gd name="connsiteX349" fmla="*/ 6755 w 10000"/>
                <a:gd name="connsiteY349" fmla="*/ 2667 h 10000"/>
                <a:gd name="connsiteX350" fmla="*/ 6792 w 10000"/>
                <a:gd name="connsiteY350" fmla="*/ 2570 h 10000"/>
                <a:gd name="connsiteX351" fmla="*/ 6822 w 10000"/>
                <a:gd name="connsiteY351" fmla="*/ 2469 h 10000"/>
                <a:gd name="connsiteX352" fmla="*/ 6849 w 10000"/>
                <a:gd name="connsiteY352" fmla="*/ 2370 h 10000"/>
                <a:gd name="connsiteX353" fmla="*/ 6868 w 10000"/>
                <a:gd name="connsiteY353" fmla="*/ 2304 h 10000"/>
                <a:gd name="connsiteX354" fmla="*/ 6892 w 10000"/>
                <a:gd name="connsiteY354" fmla="*/ 2255 h 10000"/>
                <a:gd name="connsiteX355" fmla="*/ 6935 w 10000"/>
                <a:gd name="connsiteY355" fmla="*/ 2227 h 10000"/>
                <a:gd name="connsiteX356" fmla="*/ 6996 w 10000"/>
                <a:gd name="connsiteY356" fmla="*/ 2221 h 10000"/>
                <a:gd name="connsiteX357" fmla="*/ 7060 w 10000"/>
                <a:gd name="connsiteY357" fmla="*/ 2227 h 10000"/>
                <a:gd name="connsiteX358" fmla="*/ 7102 w 10000"/>
                <a:gd name="connsiteY358" fmla="*/ 2248 h 10000"/>
                <a:gd name="connsiteX359" fmla="*/ 7157 w 10000"/>
                <a:gd name="connsiteY359" fmla="*/ 2269 h 10000"/>
                <a:gd name="connsiteX360" fmla="*/ 7206 w 10000"/>
                <a:gd name="connsiteY360" fmla="*/ 2296 h 10000"/>
                <a:gd name="connsiteX361" fmla="*/ 7252 w 10000"/>
                <a:gd name="connsiteY361" fmla="*/ 2307 h 10000"/>
                <a:gd name="connsiteX362" fmla="*/ 7294 w 10000"/>
                <a:gd name="connsiteY362" fmla="*/ 2307 h 10000"/>
                <a:gd name="connsiteX363" fmla="*/ 7331 w 10000"/>
                <a:gd name="connsiteY363" fmla="*/ 2283 h 10000"/>
                <a:gd name="connsiteX364" fmla="*/ 7386 w 10000"/>
                <a:gd name="connsiteY364" fmla="*/ 2193 h 10000"/>
                <a:gd name="connsiteX365" fmla="*/ 7444 w 10000"/>
                <a:gd name="connsiteY365" fmla="*/ 2095 h 10000"/>
                <a:gd name="connsiteX366" fmla="*/ 7505 w 10000"/>
                <a:gd name="connsiteY366" fmla="*/ 2010 h 10000"/>
                <a:gd name="connsiteX367" fmla="*/ 7547 w 10000"/>
                <a:gd name="connsiteY367" fmla="*/ 1973 h 10000"/>
                <a:gd name="connsiteX368" fmla="*/ 7596 w 10000"/>
                <a:gd name="connsiteY368" fmla="*/ 1959 h 10000"/>
                <a:gd name="connsiteX369" fmla="*/ 7636 w 10000"/>
                <a:gd name="connsiteY369" fmla="*/ 1952 h 10000"/>
                <a:gd name="connsiteX370" fmla="*/ 7684 w 10000"/>
                <a:gd name="connsiteY370" fmla="*/ 1939 h 10000"/>
                <a:gd name="connsiteX371" fmla="*/ 7721 w 10000"/>
                <a:gd name="connsiteY371" fmla="*/ 1911 h 10000"/>
                <a:gd name="connsiteX372" fmla="*/ 7739 w 10000"/>
                <a:gd name="connsiteY372" fmla="*/ 1873 h 10000"/>
                <a:gd name="connsiteX373" fmla="*/ 7745 w 10000"/>
                <a:gd name="connsiteY373" fmla="*/ 1817 h 10000"/>
                <a:gd name="connsiteX374" fmla="*/ 7733 w 10000"/>
                <a:gd name="connsiteY374" fmla="*/ 1755 h 10000"/>
                <a:gd name="connsiteX375" fmla="*/ 7721 w 10000"/>
                <a:gd name="connsiteY375" fmla="*/ 1700 h 10000"/>
                <a:gd name="connsiteX376" fmla="*/ 7709 w 10000"/>
                <a:gd name="connsiteY376" fmla="*/ 1654 h 10000"/>
                <a:gd name="connsiteX377" fmla="*/ 7715 w 10000"/>
                <a:gd name="connsiteY377" fmla="*/ 1605 h 10000"/>
                <a:gd name="connsiteX378" fmla="*/ 7727 w 10000"/>
                <a:gd name="connsiteY378" fmla="*/ 1550 h 10000"/>
                <a:gd name="connsiteX379" fmla="*/ 7745 w 10000"/>
                <a:gd name="connsiteY379" fmla="*/ 1480 h 10000"/>
                <a:gd name="connsiteX380" fmla="*/ 7770 w 10000"/>
                <a:gd name="connsiteY380" fmla="*/ 1406 h 10000"/>
                <a:gd name="connsiteX381" fmla="*/ 7623 w 10000"/>
                <a:gd name="connsiteY381" fmla="*/ 2812 h 10000"/>
                <a:gd name="connsiteX382" fmla="*/ 7858 w 10000"/>
                <a:gd name="connsiteY382" fmla="*/ 2958 h 10000"/>
                <a:gd name="connsiteX383" fmla="*/ 7821 w 10000"/>
                <a:gd name="connsiteY383" fmla="*/ 3264 h 10000"/>
                <a:gd name="connsiteX384" fmla="*/ 7889 w 10000"/>
                <a:gd name="connsiteY384" fmla="*/ 3028 h 10000"/>
                <a:gd name="connsiteX385" fmla="*/ 8407 w 10000"/>
                <a:gd name="connsiteY385" fmla="*/ 3453 h 10000"/>
                <a:gd name="connsiteX386" fmla="*/ 7931 w 10000"/>
                <a:gd name="connsiteY386" fmla="*/ 2923 h 10000"/>
                <a:gd name="connsiteX387" fmla="*/ 8217 w 10000"/>
                <a:gd name="connsiteY387" fmla="*/ 3957 h 10000"/>
                <a:gd name="connsiteX388" fmla="*/ 7962 w 10000"/>
                <a:gd name="connsiteY388" fmla="*/ 3520 h 10000"/>
                <a:gd name="connsiteX389" fmla="*/ 8096 w 10000"/>
                <a:gd name="connsiteY389" fmla="*/ 3813 h 10000"/>
                <a:gd name="connsiteX390" fmla="*/ 7914 w 10000"/>
                <a:gd name="connsiteY390" fmla="*/ 3576 h 10000"/>
                <a:gd name="connsiteX391" fmla="*/ 7288 w 10000"/>
                <a:gd name="connsiteY391" fmla="*/ 3912 h 10000"/>
                <a:gd name="connsiteX392" fmla="*/ 8185 w 10000"/>
                <a:gd name="connsiteY392" fmla="*/ 3323 h 10000"/>
                <a:gd name="connsiteX393" fmla="*/ 8026 w 10000"/>
                <a:gd name="connsiteY393" fmla="*/ 2872 h 10000"/>
                <a:gd name="connsiteX394" fmla="*/ 8136 w 10000"/>
                <a:gd name="connsiteY394" fmla="*/ 3288 h 10000"/>
                <a:gd name="connsiteX395" fmla="*/ 8185 w 10000"/>
                <a:gd name="connsiteY395" fmla="*/ 3346 h 10000"/>
                <a:gd name="connsiteX396" fmla="*/ 8130 w 10000"/>
                <a:gd name="connsiteY396" fmla="*/ 3329 h 10000"/>
                <a:gd name="connsiteX397" fmla="*/ 8062 w 10000"/>
                <a:gd name="connsiteY397" fmla="*/ 3122 h 10000"/>
                <a:gd name="connsiteX398" fmla="*/ 8593 w 10000"/>
                <a:gd name="connsiteY398" fmla="*/ 2806 h 10000"/>
                <a:gd name="connsiteX399" fmla="*/ 7968 w 10000"/>
                <a:gd name="connsiteY399" fmla="*/ 3392 h 10000"/>
                <a:gd name="connsiteX400" fmla="*/ 8156 w 10000"/>
                <a:gd name="connsiteY400" fmla="*/ 3800 h 10000"/>
                <a:gd name="connsiteX401" fmla="*/ 8230 w 10000"/>
                <a:gd name="connsiteY401" fmla="*/ 3280 h 10000"/>
                <a:gd name="connsiteX402" fmla="*/ 7699 w 10000"/>
                <a:gd name="connsiteY402" fmla="*/ 3694 h 10000"/>
                <a:gd name="connsiteX403" fmla="*/ 7876 w 10000"/>
                <a:gd name="connsiteY403" fmla="*/ 3368 h 10000"/>
                <a:gd name="connsiteX404" fmla="*/ 7953 w 10000"/>
                <a:gd name="connsiteY404" fmla="*/ 3027 h 10000"/>
                <a:gd name="connsiteX405" fmla="*/ 8038 w 10000"/>
                <a:gd name="connsiteY405" fmla="*/ 3399 h 10000"/>
                <a:gd name="connsiteX406" fmla="*/ 7702 w 10000"/>
                <a:gd name="connsiteY406" fmla="*/ 3223 h 10000"/>
                <a:gd name="connsiteX407" fmla="*/ 7874 w 10000"/>
                <a:gd name="connsiteY407" fmla="*/ 2716 h 10000"/>
                <a:gd name="connsiteX408" fmla="*/ 8374 w 10000"/>
                <a:gd name="connsiteY408" fmla="*/ 3489 h 10000"/>
                <a:gd name="connsiteX409" fmla="*/ 8105 w 10000"/>
                <a:gd name="connsiteY409" fmla="*/ 3284 h 10000"/>
                <a:gd name="connsiteX0" fmla="*/ 7776 w 10000"/>
                <a:gd name="connsiteY0" fmla="*/ 147 h 10000"/>
                <a:gd name="connsiteX1" fmla="*/ 7782 w 10000"/>
                <a:gd name="connsiteY1" fmla="*/ 134 h 10000"/>
                <a:gd name="connsiteX2" fmla="*/ 7797 w 10000"/>
                <a:gd name="connsiteY2" fmla="*/ 100 h 10000"/>
                <a:gd name="connsiteX3" fmla="*/ 7828 w 10000"/>
                <a:gd name="connsiteY3" fmla="*/ 50 h 10000"/>
                <a:gd name="connsiteX4" fmla="*/ 7858 w 10000"/>
                <a:gd name="connsiteY4" fmla="*/ 1 h 10000"/>
                <a:gd name="connsiteX5" fmla="*/ 7614 w 10000"/>
                <a:gd name="connsiteY5" fmla="*/ 3743 h 10000"/>
                <a:gd name="connsiteX6" fmla="*/ 7321 w 10000"/>
                <a:gd name="connsiteY6" fmla="*/ 3365 h 10000"/>
                <a:gd name="connsiteX7" fmla="*/ 7894 w 10000"/>
                <a:gd name="connsiteY7" fmla="*/ 3717 h 10000"/>
                <a:gd name="connsiteX8" fmla="*/ 7809 w 10000"/>
                <a:gd name="connsiteY8" fmla="*/ 2889 h 10000"/>
                <a:gd name="connsiteX9" fmla="*/ 8336 w 10000"/>
                <a:gd name="connsiteY9" fmla="*/ 3461 h 10000"/>
                <a:gd name="connsiteX10" fmla="*/ 7337 w 10000"/>
                <a:gd name="connsiteY10" fmla="*/ 3505 h 10000"/>
                <a:gd name="connsiteX11" fmla="*/ 8318 w 10000"/>
                <a:gd name="connsiteY11" fmla="*/ 3827 h 10000"/>
                <a:gd name="connsiteX12" fmla="*/ 8409 w 10000"/>
                <a:gd name="connsiteY12" fmla="*/ 3419 h 10000"/>
                <a:gd name="connsiteX13" fmla="*/ 8264 w 10000"/>
                <a:gd name="connsiteY13" fmla="*/ 3084 h 10000"/>
                <a:gd name="connsiteX14" fmla="*/ 8930 w 10000"/>
                <a:gd name="connsiteY14" fmla="*/ 3327 h 10000"/>
                <a:gd name="connsiteX15" fmla="*/ 8610 w 10000"/>
                <a:gd name="connsiteY15" fmla="*/ 2983 h 10000"/>
                <a:gd name="connsiteX16" fmla="*/ 9068 w 10000"/>
                <a:gd name="connsiteY16" fmla="*/ 3746 h 10000"/>
                <a:gd name="connsiteX17" fmla="*/ 8403 w 10000"/>
                <a:gd name="connsiteY17" fmla="*/ 3455 h 10000"/>
                <a:gd name="connsiteX18" fmla="*/ 8971 w 10000"/>
                <a:gd name="connsiteY18" fmla="*/ 3113 h 10000"/>
                <a:gd name="connsiteX19" fmla="*/ 8900 w 10000"/>
                <a:gd name="connsiteY19" fmla="*/ 2788 h 10000"/>
                <a:gd name="connsiteX20" fmla="*/ 8803 w 10000"/>
                <a:gd name="connsiteY20" fmla="*/ 3155 h 10000"/>
                <a:gd name="connsiteX21" fmla="*/ 8830 w 10000"/>
                <a:gd name="connsiteY21" fmla="*/ 2916 h 10000"/>
                <a:gd name="connsiteX22" fmla="*/ 9214 w 10000"/>
                <a:gd name="connsiteY22" fmla="*/ 3471 h 10000"/>
                <a:gd name="connsiteX23" fmla="*/ 9254 w 10000"/>
                <a:gd name="connsiteY23" fmla="*/ 2135 h 10000"/>
                <a:gd name="connsiteX24" fmla="*/ 9418 w 10000"/>
                <a:gd name="connsiteY24" fmla="*/ 2281 h 10000"/>
                <a:gd name="connsiteX25" fmla="*/ 8903 w 10000"/>
                <a:gd name="connsiteY25" fmla="*/ 2537 h 10000"/>
                <a:gd name="connsiteX26" fmla="*/ 9298 w 10000"/>
                <a:gd name="connsiteY26" fmla="*/ 2479 h 10000"/>
                <a:gd name="connsiteX27" fmla="*/ 9241 w 10000"/>
                <a:gd name="connsiteY27" fmla="*/ 2358 h 10000"/>
                <a:gd name="connsiteX28" fmla="*/ 9753 w 10000"/>
                <a:gd name="connsiteY28" fmla="*/ 1487 h 10000"/>
                <a:gd name="connsiteX29" fmla="*/ 9845 w 10000"/>
                <a:gd name="connsiteY29" fmla="*/ 1890 h 10000"/>
                <a:gd name="connsiteX30" fmla="*/ 9747 w 10000"/>
                <a:gd name="connsiteY30" fmla="*/ 1946 h 10000"/>
                <a:gd name="connsiteX31" fmla="*/ 9723 w 10000"/>
                <a:gd name="connsiteY31" fmla="*/ 2187 h 10000"/>
                <a:gd name="connsiteX32" fmla="*/ 9567 w 10000"/>
                <a:gd name="connsiteY32" fmla="*/ 2376 h 10000"/>
                <a:gd name="connsiteX33" fmla="*/ 9400 w 10000"/>
                <a:gd name="connsiteY33" fmla="*/ 2760 h 10000"/>
                <a:gd name="connsiteX34" fmla="*/ 9147 w 10000"/>
                <a:gd name="connsiteY34" fmla="*/ 3075 h 10000"/>
                <a:gd name="connsiteX35" fmla="*/ 9101 w 10000"/>
                <a:gd name="connsiteY35" fmla="*/ 3239 h 10000"/>
                <a:gd name="connsiteX36" fmla="*/ 9269 w 10000"/>
                <a:gd name="connsiteY36" fmla="*/ 3446 h 10000"/>
                <a:gd name="connsiteX37" fmla="*/ 9394 w 10000"/>
                <a:gd name="connsiteY37" fmla="*/ 3644 h 10000"/>
                <a:gd name="connsiteX38" fmla="*/ 9357 w 10000"/>
                <a:gd name="connsiteY38" fmla="*/ 3925 h 10000"/>
                <a:gd name="connsiteX39" fmla="*/ 9381 w 10000"/>
                <a:gd name="connsiteY39" fmla="*/ 4153 h 10000"/>
                <a:gd name="connsiteX40" fmla="*/ 9232 w 10000"/>
                <a:gd name="connsiteY40" fmla="*/ 4076 h 10000"/>
                <a:gd name="connsiteX41" fmla="*/ 9183 w 10000"/>
                <a:gd name="connsiteY41" fmla="*/ 4146 h 10000"/>
                <a:gd name="connsiteX42" fmla="*/ 9052 w 10000"/>
                <a:gd name="connsiteY42" fmla="*/ 4098 h 10000"/>
                <a:gd name="connsiteX43" fmla="*/ 8979 w 10000"/>
                <a:gd name="connsiteY43" fmla="*/ 4287 h 10000"/>
                <a:gd name="connsiteX44" fmla="*/ 9107 w 10000"/>
                <a:gd name="connsiteY44" fmla="*/ 4314 h 10000"/>
                <a:gd name="connsiteX45" fmla="*/ 9232 w 10000"/>
                <a:gd name="connsiteY45" fmla="*/ 4507 h 10000"/>
                <a:gd name="connsiteX46" fmla="*/ 9214 w 10000"/>
                <a:gd name="connsiteY46" fmla="*/ 4796 h 10000"/>
                <a:gd name="connsiteX47" fmla="*/ 9321 w 10000"/>
                <a:gd name="connsiteY47" fmla="*/ 4966 h 10000"/>
                <a:gd name="connsiteX48" fmla="*/ 9327 w 10000"/>
                <a:gd name="connsiteY48" fmla="*/ 5070 h 10000"/>
                <a:gd name="connsiteX49" fmla="*/ 9418 w 10000"/>
                <a:gd name="connsiteY49" fmla="*/ 5091 h 10000"/>
                <a:gd name="connsiteX50" fmla="*/ 9659 w 10000"/>
                <a:gd name="connsiteY50" fmla="*/ 4878 h 10000"/>
                <a:gd name="connsiteX51" fmla="*/ 9778 w 10000"/>
                <a:gd name="connsiteY51" fmla="*/ 5108 h 10000"/>
                <a:gd name="connsiteX52" fmla="*/ 9884 w 10000"/>
                <a:gd name="connsiteY52" fmla="*/ 5340 h 10000"/>
                <a:gd name="connsiteX53" fmla="*/ 10000 w 10000"/>
                <a:gd name="connsiteY53" fmla="*/ 5417 h 10000"/>
                <a:gd name="connsiteX54" fmla="*/ 10000 w 10000"/>
                <a:gd name="connsiteY54" fmla="*/ 5582 h 10000"/>
                <a:gd name="connsiteX55" fmla="*/ 9869 w 10000"/>
                <a:gd name="connsiteY55" fmla="*/ 5759 h 10000"/>
                <a:gd name="connsiteX56" fmla="*/ 9717 w 10000"/>
                <a:gd name="connsiteY56" fmla="*/ 5927 h 10000"/>
                <a:gd name="connsiteX57" fmla="*/ 9561 w 10000"/>
                <a:gd name="connsiteY57" fmla="*/ 5892 h 10000"/>
                <a:gd name="connsiteX58" fmla="*/ 9549 w 10000"/>
                <a:gd name="connsiteY58" fmla="*/ 6021 h 10000"/>
                <a:gd name="connsiteX59" fmla="*/ 9449 w 10000"/>
                <a:gd name="connsiteY59" fmla="*/ 6075 h 10000"/>
                <a:gd name="connsiteX60" fmla="*/ 9238 w 10000"/>
                <a:gd name="connsiteY60" fmla="*/ 6145 h 10000"/>
                <a:gd name="connsiteX61" fmla="*/ 9083 w 10000"/>
                <a:gd name="connsiteY61" fmla="*/ 6349 h 10000"/>
                <a:gd name="connsiteX62" fmla="*/ 8921 w 10000"/>
                <a:gd name="connsiteY62" fmla="*/ 6500 h 10000"/>
                <a:gd name="connsiteX63" fmla="*/ 8787 w 10000"/>
                <a:gd name="connsiteY63" fmla="*/ 6747 h 10000"/>
                <a:gd name="connsiteX64" fmla="*/ 8650 w 10000"/>
                <a:gd name="connsiteY64" fmla="*/ 6521 h 10000"/>
                <a:gd name="connsiteX65" fmla="*/ 8525 w 10000"/>
                <a:gd name="connsiteY65" fmla="*/ 6417 h 10000"/>
                <a:gd name="connsiteX66" fmla="*/ 8434 w 10000"/>
                <a:gd name="connsiteY66" fmla="*/ 6514 h 10000"/>
                <a:gd name="connsiteX67" fmla="*/ 8495 w 10000"/>
                <a:gd name="connsiteY67" fmla="*/ 6591 h 10000"/>
                <a:gd name="connsiteX68" fmla="*/ 8495 w 10000"/>
                <a:gd name="connsiteY68" fmla="*/ 6816 h 10000"/>
                <a:gd name="connsiteX69" fmla="*/ 8565 w 10000"/>
                <a:gd name="connsiteY69" fmla="*/ 7007 h 10000"/>
                <a:gd name="connsiteX70" fmla="*/ 8464 w 10000"/>
                <a:gd name="connsiteY70" fmla="*/ 7191 h 10000"/>
                <a:gd name="connsiteX71" fmla="*/ 8440 w 10000"/>
                <a:gd name="connsiteY71" fmla="*/ 7116 h 10000"/>
                <a:gd name="connsiteX72" fmla="*/ 8236 w 10000"/>
                <a:gd name="connsiteY72" fmla="*/ 7109 h 10000"/>
                <a:gd name="connsiteX73" fmla="*/ 8093 w 10000"/>
                <a:gd name="connsiteY73" fmla="*/ 6959 h 10000"/>
                <a:gd name="connsiteX74" fmla="*/ 8044 w 10000"/>
                <a:gd name="connsiteY74" fmla="*/ 6747 h 10000"/>
                <a:gd name="connsiteX75" fmla="*/ 7943 w 10000"/>
                <a:gd name="connsiteY75" fmla="*/ 6605 h 10000"/>
                <a:gd name="connsiteX76" fmla="*/ 7864 w 10000"/>
                <a:gd name="connsiteY76" fmla="*/ 6445 h 10000"/>
                <a:gd name="connsiteX77" fmla="*/ 7788 w 10000"/>
                <a:gd name="connsiteY77" fmla="*/ 6397 h 10000"/>
                <a:gd name="connsiteX78" fmla="*/ 7727 w 10000"/>
                <a:gd name="connsiteY78" fmla="*/ 6500 h 10000"/>
                <a:gd name="connsiteX79" fmla="*/ 7636 w 10000"/>
                <a:gd name="connsiteY79" fmla="*/ 6507 h 10000"/>
                <a:gd name="connsiteX80" fmla="*/ 7523 w 10000"/>
                <a:gd name="connsiteY80" fmla="*/ 6591 h 10000"/>
                <a:gd name="connsiteX81" fmla="*/ 7553 w 10000"/>
                <a:gd name="connsiteY81" fmla="*/ 6826 h 10000"/>
                <a:gd name="connsiteX82" fmla="*/ 7438 w 10000"/>
                <a:gd name="connsiteY82" fmla="*/ 6876 h 10000"/>
                <a:gd name="connsiteX83" fmla="*/ 7355 w 10000"/>
                <a:gd name="connsiteY83" fmla="*/ 6842 h 10000"/>
                <a:gd name="connsiteX84" fmla="*/ 7270 w 10000"/>
                <a:gd name="connsiteY84" fmla="*/ 6966 h 10000"/>
                <a:gd name="connsiteX85" fmla="*/ 7151 w 10000"/>
                <a:gd name="connsiteY85" fmla="*/ 6959 h 10000"/>
                <a:gd name="connsiteX86" fmla="*/ 6996 w 10000"/>
                <a:gd name="connsiteY86" fmla="*/ 7150 h 10000"/>
                <a:gd name="connsiteX87" fmla="*/ 6849 w 10000"/>
                <a:gd name="connsiteY87" fmla="*/ 7163 h 10000"/>
                <a:gd name="connsiteX88" fmla="*/ 6798 w 10000"/>
                <a:gd name="connsiteY88" fmla="*/ 6896 h 10000"/>
                <a:gd name="connsiteX89" fmla="*/ 6651 w 10000"/>
                <a:gd name="connsiteY89" fmla="*/ 6883 h 10000"/>
                <a:gd name="connsiteX90" fmla="*/ 6575 w 10000"/>
                <a:gd name="connsiteY90" fmla="*/ 7028 h 10000"/>
                <a:gd name="connsiteX91" fmla="*/ 6557 w 10000"/>
                <a:gd name="connsiteY91" fmla="*/ 7197 h 10000"/>
                <a:gd name="connsiteX92" fmla="*/ 6459 w 10000"/>
                <a:gd name="connsiteY92" fmla="*/ 7336 h 10000"/>
                <a:gd name="connsiteX93" fmla="*/ 6496 w 10000"/>
                <a:gd name="connsiteY93" fmla="*/ 7479 h 10000"/>
                <a:gd name="connsiteX94" fmla="*/ 6450 w 10000"/>
                <a:gd name="connsiteY94" fmla="*/ 7562 h 10000"/>
                <a:gd name="connsiteX95" fmla="*/ 6658 w 10000"/>
                <a:gd name="connsiteY95" fmla="*/ 7866 h 10000"/>
                <a:gd name="connsiteX96" fmla="*/ 6322 w 10000"/>
                <a:gd name="connsiteY96" fmla="*/ 8013 h 10000"/>
                <a:gd name="connsiteX97" fmla="*/ 6137 w 10000"/>
                <a:gd name="connsiteY97" fmla="*/ 8013 h 10000"/>
                <a:gd name="connsiteX98" fmla="*/ 5874 w 10000"/>
                <a:gd name="connsiteY98" fmla="*/ 8122 h 10000"/>
                <a:gd name="connsiteX99" fmla="*/ 5728 w 10000"/>
                <a:gd name="connsiteY99" fmla="*/ 8535 h 10000"/>
                <a:gd name="connsiteX100" fmla="*/ 5491 w 10000"/>
                <a:gd name="connsiteY100" fmla="*/ 8635 h 10000"/>
                <a:gd name="connsiteX101" fmla="*/ 5381 w 10000"/>
                <a:gd name="connsiteY101" fmla="*/ 8580 h 10000"/>
                <a:gd name="connsiteX102" fmla="*/ 5274 w 10000"/>
                <a:gd name="connsiteY102" fmla="*/ 8786 h 10000"/>
                <a:gd name="connsiteX103" fmla="*/ 5101 w 10000"/>
                <a:gd name="connsiteY103" fmla="*/ 8719 h 10000"/>
                <a:gd name="connsiteX104" fmla="*/ 4939 w 10000"/>
                <a:gd name="connsiteY104" fmla="*/ 8924 h 10000"/>
                <a:gd name="connsiteX105" fmla="*/ 4878 w 10000"/>
                <a:gd name="connsiteY105" fmla="*/ 9204 h 10000"/>
                <a:gd name="connsiteX106" fmla="*/ 4576 w 10000"/>
                <a:gd name="connsiteY106" fmla="*/ 9670 h 10000"/>
                <a:gd name="connsiteX107" fmla="*/ 4445 w 10000"/>
                <a:gd name="connsiteY107" fmla="*/ 9795 h 10000"/>
                <a:gd name="connsiteX108" fmla="*/ 4357 w 10000"/>
                <a:gd name="connsiteY108" fmla="*/ 9698 h 10000"/>
                <a:gd name="connsiteX109" fmla="*/ 4080 w 10000"/>
                <a:gd name="connsiteY109" fmla="*/ 9752 h 10000"/>
                <a:gd name="connsiteX110" fmla="*/ 3955 w 10000"/>
                <a:gd name="connsiteY110" fmla="*/ 9568 h 10000"/>
                <a:gd name="connsiteX111" fmla="*/ 3775 w 10000"/>
                <a:gd name="connsiteY111" fmla="*/ 9561 h 10000"/>
                <a:gd name="connsiteX112" fmla="*/ 3641 w 10000"/>
                <a:gd name="connsiteY112" fmla="*/ 9423 h 10000"/>
                <a:gd name="connsiteX113" fmla="*/ 3757 w 10000"/>
                <a:gd name="connsiteY113" fmla="*/ 9166 h 10000"/>
                <a:gd name="connsiteX114" fmla="*/ 3803 w 10000"/>
                <a:gd name="connsiteY114" fmla="*/ 8998 h 10000"/>
                <a:gd name="connsiteX115" fmla="*/ 3702 w 10000"/>
                <a:gd name="connsiteY115" fmla="*/ 8835 h 10000"/>
                <a:gd name="connsiteX116" fmla="*/ 3504 w 10000"/>
                <a:gd name="connsiteY116" fmla="*/ 8897 h 10000"/>
                <a:gd name="connsiteX117" fmla="*/ 3397 w 10000"/>
                <a:gd name="connsiteY117" fmla="*/ 9172 h 10000"/>
                <a:gd name="connsiteX118" fmla="*/ 3355 w 10000"/>
                <a:gd name="connsiteY118" fmla="*/ 9648 h 10000"/>
                <a:gd name="connsiteX119" fmla="*/ 3205 w 10000"/>
                <a:gd name="connsiteY119" fmla="*/ 9841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88 h 10000"/>
                <a:gd name="connsiteX123" fmla="*/ 2489 w 10000"/>
                <a:gd name="connsiteY123" fmla="*/ 9472 h 10000"/>
                <a:gd name="connsiteX124" fmla="*/ 2663 w 10000"/>
                <a:gd name="connsiteY124" fmla="*/ 9363 h 10000"/>
                <a:gd name="connsiteX125" fmla="*/ 2663 w 10000"/>
                <a:gd name="connsiteY125" fmla="*/ 8991 h 10000"/>
                <a:gd name="connsiteX126" fmla="*/ 2526 w 10000"/>
                <a:gd name="connsiteY126" fmla="*/ 8856 h 10000"/>
                <a:gd name="connsiteX127" fmla="*/ 2297 w 10000"/>
                <a:gd name="connsiteY127" fmla="*/ 8862 h 10000"/>
                <a:gd name="connsiteX128" fmla="*/ 2005 w 10000"/>
                <a:gd name="connsiteY128" fmla="*/ 9190 h 10000"/>
                <a:gd name="connsiteX129" fmla="*/ 1597 w 10000"/>
                <a:gd name="connsiteY129" fmla="*/ 9190 h 10000"/>
                <a:gd name="connsiteX130" fmla="*/ 1344 w 10000"/>
                <a:gd name="connsiteY130" fmla="*/ 9039 h 10000"/>
                <a:gd name="connsiteX131" fmla="*/ 1356 w 10000"/>
                <a:gd name="connsiteY131" fmla="*/ 8828 h 10000"/>
                <a:gd name="connsiteX132" fmla="*/ 1152 w 10000"/>
                <a:gd name="connsiteY132" fmla="*/ 8814 h 10000"/>
                <a:gd name="connsiteX133" fmla="*/ 920 w 10000"/>
                <a:gd name="connsiteY133" fmla="*/ 8580 h 10000"/>
                <a:gd name="connsiteX134" fmla="*/ 1069 w 10000"/>
                <a:gd name="connsiteY134" fmla="*/ 8341 h 10000"/>
                <a:gd name="connsiteX135" fmla="*/ 1207 w 10000"/>
                <a:gd name="connsiteY135" fmla="*/ 8295 h 10000"/>
                <a:gd name="connsiteX136" fmla="*/ 1146 w 10000"/>
                <a:gd name="connsiteY136" fmla="*/ 8064 h 10000"/>
                <a:gd name="connsiteX137" fmla="*/ 902 w 10000"/>
                <a:gd name="connsiteY137" fmla="*/ 7964 h 10000"/>
                <a:gd name="connsiteX138" fmla="*/ 619 w 10000"/>
                <a:gd name="connsiteY138" fmla="*/ 8006 h 10000"/>
                <a:gd name="connsiteX139" fmla="*/ 475 w 10000"/>
                <a:gd name="connsiteY139" fmla="*/ 8197 h 10000"/>
                <a:gd name="connsiteX140" fmla="*/ 338 w 10000"/>
                <a:gd name="connsiteY140" fmla="*/ 8177 h 10000"/>
                <a:gd name="connsiteX141" fmla="*/ 104 w 10000"/>
                <a:gd name="connsiteY141" fmla="*/ 7866 h 10000"/>
                <a:gd name="connsiteX142" fmla="*/ 0 w 10000"/>
                <a:gd name="connsiteY142" fmla="*/ 7526 h 10000"/>
                <a:gd name="connsiteX143" fmla="*/ 55 w 10000"/>
                <a:gd name="connsiteY143" fmla="*/ 7329 h 10000"/>
                <a:gd name="connsiteX144" fmla="*/ 30 w 10000"/>
                <a:gd name="connsiteY144" fmla="*/ 6896 h 10000"/>
                <a:gd name="connsiteX145" fmla="*/ 43 w 10000"/>
                <a:gd name="connsiteY145" fmla="*/ 6903 h 10000"/>
                <a:gd name="connsiteX146" fmla="*/ 91 w 10000"/>
                <a:gd name="connsiteY146" fmla="*/ 6903 h 10000"/>
                <a:gd name="connsiteX147" fmla="*/ 158 w 10000"/>
                <a:gd name="connsiteY147" fmla="*/ 6912 h 10000"/>
                <a:gd name="connsiteX148" fmla="*/ 241 w 10000"/>
                <a:gd name="connsiteY148" fmla="*/ 6925 h 10000"/>
                <a:gd name="connsiteX149" fmla="*/ 332 w 10000"/>
                <a:gd name="connsiteY149" fmla="*/ 6932 h 10000"/>
                <a:gd name="connsiteX150" fmla="*/ 420 w 10000"/>
                <a:gd name="connsiteY150" fmla="*/ 6946 h 10000"/>
                <a:gd name="connsiteX151" fmla="*/ 506 w 10000"/>
                <a:gd name="connsiteY151" fmla="*/ 6959 h 10000"/>
                <a:gd name="connsiteX152" fmla="*/ 576 w 10000"/>
                <a:gd name="connsiteY152" fmla="*/ 6973 h 10000"/>
                <a:gd name="connsiteX153" fmla="*/ 631 w 10000"/>
                <a:gd name="connsiteY153" fmla="*/ 6986 h 10000"/>
                <a:gd name="connsiteX154" fmla="*/ 740 w 10000"/>
                <a:gd name="connsiteY154" fmla="*/ 7015 h 10000"/>
                <a:gd name="connsiteX155" fmla="*/ 847 w 10000"/>
                <a:gd name="connsiteY155" fmla="*/ 7015 h 10000"/>
                <a:gd name="connsiteX156" fmla="*/ 938 w 10000"/>
                <a:gd name="connsiteY156" fmla="*/ 6986 h 10000"/>
                <a:gd name="connsiteX157" fmla="*/ 984 w 10000"/>
                <a:gd name="connsiteY157" fmla="*/ 6966 h 10000"/>
                <a:gd name="connsiteX158" fmla="*/ 1027 w 10000"/>
                <a:gd name="connsiteY158" fmla="*/ 6946 h 10000"/>
                <a:gd name="connsiteX159" fmla="*/ 1069 w 10000"/>
                <a:gd name="connsiteY159" fmla="*/ 6939 h 10000"/>
                <a:gd name="connsiteX160" fmla="*/ 1118 w 10000"/>
                <a:gd name="connsiteY160" fmla="*/ 6932 h 10000"/>
                <a:gd name="connsiteX161" fmla="*/ 1176 w 10000"/>
                <a:gd name="connsiteY161" fmla="*/ 6946 h 10000"/>
                <a:gd name="connsiteX162" fmla="*/ 1255 w 10000"/>
                <a:gd name="connsiteY162" fmla="*/ 6966 h 10000"/>
                <a:gd name="connsiteX163" fmla="*/ 1344 w 10000"/>
                <a:gd name="connsiteY163" fmla="*/ 6980 h 10000"/>
                <a:gd name="connsiteX164" fmla="*/ 1441 w 10000"/>
                <a:gd name="connsiteY164" fmla="*/ 6993 h 10000"/>
                <a:gd name="connsiteX165" fmla="*/ 1517 w 10000"/>
                <a:gd name="connsiteY165" fmla="*/ 7007 h 10000"/>
                <a:gd name="connsiteX166" fmla="*/ 1578 w 10000"/>
                <a:gd name="connsiteY166" fmla="*/ 7007 h 10000"/>
                <a:gd name="connsiteX167" fmla="*/ 1651 w 10000"/>
                <a:gd name="connsiteY167" fmla="*/ 7015 h 10000"/>
                <a:gd name="connsiteX168" fmla="*/ 1706 w 10000"/>
                <a:gd name="connsiteY168" fmla="*/ 7035 h 10000"/>
                <a:gd name="connsiteX169" fmla="*/ 1752 w 10000"/>
                <a:gd name="connsiteY169" fmla="*/ 7066 h 10000"/>
                <a:gd name="connsiteX170" fmla="*/ 1795 w 10000"/>
                <a:gd name="connsiteY170" fmla="*/ 7116 h 10000"/>
                <a:gd name="connsiteX171" fmla="*/ 1849 w 10000"/>
                <a:gd name="connsiteY171" fmla="*/ 7170 h 10000"/>
                <a:gd name="connsiteX172" fmla="*/ 1907 w 10000"/>
                <a:gd name="connsiteY172" fmla="*/ 7219 h 10000"/>
                <a:gd name="connsiteX173" fmla="*/ 1968 w 10000"/>
                <a:gd name="connsiteY173" fmla="*/ 7248 h 10000"/>
                <a:gd name="connsiteX174" fmla="*/ 2029 w 10000"/>
                <a:gd name="connsiteY174" fmla="*/ 7273 h 10000"/>
                <a:gd name="connsiteX175" fmla="*/ 2087 w 10000"/>
                <a:gd name="connsiteY175" fmla="*/ 7307 h 10000"/>
                <a:gd name="connsiteX176" fmla="*/ 2160 w 10000"/>
                <a:gd name="connsiteY176" fmla="*/ 7343 h 10000"/>
                <a:gd name="connsiteX177" fmla="*/ 2252 w 10000"/>
                <a:gd name="connsiteY177" fmla="*/ 7376 h 10000"/>
                <a:gd name="connsiteX178" fmla="*/ 2322 w 10000"/>
                <a:gd name="connsiteY178" fmla="*/ 7391 h 10000"/>
                <a:gd name="connsiteX179" fmla="*/ 2413 w 10000"/>
                <a:gd name="connsiteY179" fmla="*/ 7398 h 10000"/>
                <a:gd name="connsiteX180" fmla="*/ 2502 w 10000"/>
                <a:gd name="connsiteY180" fmla="*/ 7405 h 10000"/>
                <a:gd name="connsiteX181" fmla="*/ 2593 w 10000"/>
                <a:gd name="connsiteY181" fmla="*/ 7405 h 10000"/>
                <a:gd name="connsiteX182" fmla="*/ 2663 w 10000"/>
                <a:gd name="connsiteY182" fmla="*/ 7405 h 10000"/>
                <a:gd name="connsiteX183" fmla="*/ 2718 w 10000"/>
                <a:gd name="connsiteY183" fmla="*/ 7411 h 10000"/>
                <a:gd name="connsiteX184" fmla="*/ 2754 w 10000"/>
                <a:gd name="connsiteY184" fmla="*/ 7426 h 10000"/>
                <a:gd name="connsiteX185" fmla="*/ 2785 w 10000"/>
                <a:gd name="connsiteY185" fmla="*/ 7454 h 10000"/>
                <a:gd name="connsiteX186" fmla="*/ 2815 w 10000"/>
                <a:gd name="connsiteY186" fmla="*/ 7486 h 10000"/>
                <a:gd name="connsiteX187" fmla="*/ 2849 w 10000"/>
                <a:gd name="connsiteY187" fmla="*/ 7513 h 10000"/>
                <a:gd name="connsiteX188" fmla="*/ 2885 w 10000"/>
                <a:gd name="connsiteY188" fmla="*/ 7526 h 10000"/>
                <a:gd name="connsiteX189" fmla="*/ 2940 w 10000"/>
                <a:gd name="connsiteY189" fmla="*/ 7533 h 10000"/>
                <a:gd name="connsiteX190" fmla="*/ 3001 w 10000"/>
                <a:gd name="connsiteY190" fmla="*/ 7520 h 10000"/>
                <a:gd name="connsiteX191" fmla="*/ 3053 w 10000"/>
                <a:gd name="connsiteY191" fmla="*/ 7486 h 10000"/>
                <a:gd name="connsiteX192" fmla="*/ 3120 w 10000"/>
                <a:gd name="connsiteY192" fmla="*/ 7426 h 10000"/>
                <a:gd name="connsiteX193" fmla="*/ 3193 w 10000"/>
                <a:gd name="connsiteY193" fmla="*/ 7356 h 10000"/>
                <a:gd name="connsiteX194" fmla="*/ 3269 w 10000"/>
                <a:gd name="connsiteY194" fmla="*/ 7300 h 10000"/>
                <a:gd name="connsiteX195" fmla="*/ 3361 w 10000"/>
                <a:gd name="connsiteY195" fmla="*/ 7251 h 10000"/>
                <a:gd name="connsiteX196" fmla="*/ 3455 w 10000"/>
                <a:gd name="connsiteY196" fmla="*/ 7204 h 10000"/>
                <a:gd name="connsiteX197" fmla="*/ 3547 w 10000"/>
                <a:gd name="connsiteY197" fmla="*/ 7157 h 10000"/>
                <a:gd name="connsiteX198" fmla="*/ 3653 w 10000"/>
                <a:gd name="connsiteY198" fmla="*/ 7102 h 10000"/>
                <a:gd name="connsiteX199" fmla="*/ 3781 w 10000"/>
                <a:gd name="connsiteY199" fmla="*/ 7045 h 10000"/>
                <a:gd name="connsiteX200" fmla="*/ 3906 w 10000"/>
                <a:gd name="connsiteY200" fmla="*/ 7007 h 10000"/>
                <a:gd name="connsiteX201" fmla="*/ 4037 w 10000"/>
                <a:gd name="connsiteY201" fmla="*/ 6980 h 10000"/>
                <a:gd name="connsiteX202" fmla="*/ 4098 w 10000"/>
                <a:gd name="connsiteY202" fmla="*/ 6973 h 10000"/>
                <a:gd name="connsiteX203" fmla="*/ 4135 w 10000"/>
                <a:gd name="connsiteY203" fmla="*/ 6973 h 10000"/>
                <a:gd name="connsiteX204" fmla="*/ 4153 w 10000"/>
                <a:gd name="connsiteY204" fmla="*/ 6980 h 10000"/>
                <a:gd name="connsiteX205" fmla="*/ 4165 w 10000"/>
                <a:gd name="connsiteY205" fmla="*/ 6980 h 10000"/>
                <a:gd name="connsiteX206" fmla="*/ 4177 w 10000"/>
                <a:gd name="connsiteY206" fmla="*/ 6986 h 10000"/>
                <a:gd name="connsiteX207" fmla="*/ 4199 w 10000"/>
                <a:gd name="connsiteY207" fmla="*/ 6986 h 10000"/>
                <a:gd name="connsiteX208" fmla="*/ 4241 w 10000"/>
                <a:gd name="connsiteY208" fmla="*/ 6986 h 10000"/>
                <a:gd name="connsiteX209" fmla="*/ 4321 w 10000"/>
                <a:gd name="connsiteY209" fmla="*/ 6980 h 10000"/>
                <a:gd name="connsiteX210" fmla="*/ 4458 w 10000"/>
                <a:gd name="connsiteY210" fmla="*/ 6966 h 10000"/>
                <a:gd name="connsiteX211" fmla="*/ 4564 w 10000"/>
                <a:gd name="connsiteY211" fmla="*/ 6952 h 10000"/>
                <a:gd name="connsiteX212" fmla="*/ 4650 w 10000"/>
                <a:gd name="connsiteY212" fmla="*/ 6932 h 10000"/>
                <a:gd name="connsiteX213" fmla="*/ 4717 w 10000"/>
                <a:gd name="connsiteY213" fmla="*/ 6912 h 10000"/>
                <a:gd name="connsiteX214" fmla="*/ 4756 w 10000"/>
                <a:gd name="connsiteY214" fmla="*/ 6889 h 10000"/>
                <a:gd name="connsiteX215" fmla="*/ 4787 w 10000"/>
                <a:gd name="connsiteY215" fmla="*/ 6862 h 10000"/>
                <a:gd name="connsiteX216" fmla="*/ 4805 w 10000"/>
                <a:gd name="connsiteY216" fmla="*/ 6826 h 10000"/>
                <a:gd name="connsiteX217" fmla="*/ 4817 w 10000"/>
                <a:gd name="connsiteY217" fmla="*/ 6809 h 10000"/>
                <a:gd name="connsiteX218" fmla="*/ 4842 w 10000"/>
                <a:gd name="connsiteY218" fmla="*/ 6788 h 10000"/>
                <a:gd name="connsiteX219" fmla="*/ 4884 w 10000"/>
                <a:gd name="connsiteY219" fmla="*/ 6768 h 10000"/>
                <a:gd name="connsiteX220" fmla="*/ 4942 w 10000"/>
                <a:gd name="connsiteY220" fmla="*/ 6754 h 10000"/>
                <a:gd name="connsiteX221" fmla="*/ 4997 w 10000"/>
                <a:gd name="connsiteY221" fmla="*/ 6726 h 10000"/>
                <a:gd name="connsiteX222" fmla="*/ 5046 w 10000"/>
                <a:gd name="connsiteY222" fmla="*/ 6685 h 10000"/>
                <a:gd name="connsiteX223" fmla="*/ 5082 w 10000"/>
                <a:gd name="connsiteY223" fmla="*/ 6616 h 10000"/>
                <a:gd name="connsiteX224" fmla="*/ 5101 w 10000"/>
                <a:gd name="connsiteY224" fmla="*/ 6556 h 10000"/>
                <a:gd name="connsiteX225" fmla="*/ 5119 w 10000"/>
                <a:gd name="connsiteY225" fmla="*/ 6500 h 10000"/>
                <a:gd name="connsiteX226" fmla="*/ 5134 w 10000"/>
                <a:gd name="connsiteY226" fmla="*/ 6452 h 10000"/>
                <a:gd name="connsiteX227" fmla="*/ 5171 w 10000"/>
                <a:gd name="connsiteY227" fmla="*/ 6403 h 10000"/>
                <a:gd name="connsiteX228" fmla="*/ 5225 w 10000"/>
                <a:gd name="connsiteY228" fmla="*/ 6357 h 10000"/>
                <a:gd name="connsiteX229" fmla="*/ 5293 w 10000"/>
                <a:gd name="connsiteY229" fmla="*/ 6316 h 10000"/>
                <a:gd name="connsiteX230" fmla="*/ 5338 w 10000"/>
                <a:gd name="connsiteY230" fmla="*/ 6281 h 10000"/>
                <a:gd name="connsiteX231" fmla="*/ 5375 w 10000"/>
                <a:gd name="connsiteY231" fmla="*/ 6259 h 10000"/>
                <a:gd name="connsiteX232" fmla="*/ 5399 w 10000"/>
                <a:gd name="connsiteY232" fmla="*/ 6239 h 10000"/>
                <a:gd name="connsiteX233" fmla="*/ 5424 w 10000"/>
                <a:gd name="connsiteY233" fmla="*/ 6219 h 10000"/>
                <a:gd name="connsiteX234" fmla="*/ 5454 w 10000"/>
                <a:gd name="connsiteY234" fmla="*/ 6198 h 10000"/>
                <a:gd name="connsiteX235" fmla="*/ 5497 w 10000"/>
                <a:gd name="connsiteY235" fmla="*/ 6176 h 10000"/>
                <a:gd name="connsiteX236" fmla="*/ 5536 w 10000"/>
                <a:gd name="connsiteY236" fmla="*/ 6152 h 10000"/>
                <a:gd name="connsiteX237" fmla="*/ 5579 w 10000"/>
                <a:gd name="connsiteY237" fmla="*/ 6117 h 10000"/>
                <a:gd name="connsiteX238" fmla="*/ 5597 w 10000"/>
                <a:gd name="connsiteY238" fmla="*/ 6082 h 10000"/>
                <a:gd name="connsiteX239" fmla="*/ 5597 w 10000"/>
                <a:gd name="connsiteY239" fmla="*/ 6048 h 10000"/>
                <a:gd name="connsiteX240" fmla="*/ 5561 w 10000"/>
                <a:gd name="connsiteY240" fmla="*/ 5994 h 10000"/>
                <a:gd name="connsiteX241" fmla="*/ 5512 w 10000"/>
                <a:gd name="connsiteY241" fmla="*/ 5941 h 10000"/>
                <a:gd name="connsiteX242" fmla="*/ 5466 w 10000"/>
                <a:gd name="connsiteY242" fmla="*/ 5878 h 10000"/>
                <a:gd name="connsiteX243" fmla="*/ 5424 w 10000"/>
                <a:gd name="connsiteY243" fmla="*/ 5815 h 10000"/>
                <a:gd name="connsiteX244" fmla="*/ 5399 w 10000"/>
                <a:gd name="connsiteY244" fmla="*/ 5752 h 10000"/>
                <a:gd name="connsiteX245" fmla="*/ 5399 w 10000"/>
                <a:gd name="connsiteY245" fmla="*/ 5686 h 10000"/>
                <a:gd name="connsiteX246" fmla="*/ 5399 w 10000"/>
                <a:gd name="connsiteY246" fmla="*/ 5588 h 10000"/>
                <a:gd name="connsiteX247" fmla="*/ 5411 w 10000"/>
                <a:gd name="connsiteY247" fmla="*/ 5495 h 10000"/>
                <a:gd name="connsiteX248" fmla="*/ 5430 w 10000"/>
                <a:gd name="connsiteY248" fmla="*/ 5410 h 10000"/>
                <a:gd name="connsiteX249" fmla="*/ 5454 w 10000"/>
                <a:gd name="connsiteY249" fmla="*/ 5340 h 10000"/>
                <a:gd name="connsiteX250" fmla="*/ 5503 w 10000"/>
                <a:gd name="connsiteY250" fmla="*/ 5288 h 10000"/>
                <a:gd name="connsiteX251" fmla="*/ 5555 w 10000"/>
                <a:gd name="connsiteY251" fmla="*/ 5261 h 10000"/>
                <a:gd name="connsiteX252" fmla="*/ 5615 w 10000"/>
                <a:gd name="connsiteY252" fmla="*/ 5248 h 10000"/>
                <a:gd name="connsiteX253" fmla="*/ 5676 w 10000"/>
                <a:gd name="connsiteY253" fmla="*/ 5261 h 10000"/>
                <a:gd name="connsiteX254" fmla="*/ 5740 w 10000"/>
                <a:gd name="connsiteY254" fmla="*/ 5302 h 10000"/>
                <a:gd name="connsiteX255" fmla="*/ 5820 w 10000"/>
                <a:gd name="connsiteY255" fmla="*/ 5334 h 10000"/>
                <a:gd name="connsiteX256" fmla="*/ 5902 w 10000"/>
                <a:gd name="connsiteY256" fmla="*/ 5362 h 10000"/>
                <a:gd name="connsiteX257" fmla="*/ 5981 w 10000"/>
                <a:gd name="connsiteY257" fmla="*/ 5369 h 10000"/>
                <a:gd name="connsiteX258" fmla="*/ 6048 w 10000"/>
                <a:gd name="connsiteY258" fmla="*/ 5362 h 10000"/>
                <a:gd name="connsiteX259" fmla="*/ 6100 w 10000"/>
                <a:gd name="connsiteY259" fmla="*/ 5362 h 10000"/>
                <a:gd name="connsiteX260" fmla="*/ 6155 w 10000"/>
                <a:gd name="connsiteY260" fmla="*/ 5354 h 10000"/>
                <a:gd name="connsiteX261" fmla="*/ 6197 w 10000"/>
                <a:gd name="connsiteY261" fmla="*/ 5340 h 10000"/>
                <a:gd name="connsiteX262" fmla="*/ 6234 w 10000"/>
                <a:gd name="connsiteY262" fmla="*/ 5302 h 10000"/>
                <a:gd name="connsiteX263" fmla="*/ 6271 w 10000"/>
                <a:gd name="connsiteY263" fmla="*/ 5248 h 10000"/>
                <a:gd name="connsiteX264" fmla="*/ 6310 w 10000"/>
                <a:gd name="connsiteY264" fmla="*/ 5179 h 10000"/>
                <a:gd name="connsiteX265" fmla="*/ 6353 w 10000"/>
                <a:gd name="connsiteY265" fmla="*/ 5098 h 10000"/>
                <a:gd name="connsiteX266" fmla="*/ 6402 w 10000"/>
                <a:gd name="connsiteY266" fmla="*/ 5029 h 10000"/>
                <a:gd name="connsiteX267" fmla="*/ 6450 w 10000"/>
                <a:gd name="connsiteY267" fmla="*/ 4974 h 10000"/>
                <a:gd name="connsiteX268" fmla="*/ 6490 w 10000"/>
                <a:gd name="connsiteY268" fmla="*/ 4945 h 10000"/>
                <a:gd name="connsiteX269" fmla="*/ 6539 w 10000"/>
                <a:gd name="connsiteY269" fmla="*/ 4931 h 10000"/>
                <a:gd name="connsiteX270" fmla="*/ 6600 w 10000"/>
                <a:gd name="connsiteY270" fmla="*/ 4924 h 10000"/>
                <a:gd name="connsiteX271" fmla="*/ 6670 w 10000"/>
                <a:gd name="connsiteY271" fmla="*/ 4917 h 10000"/>
                <a:gd name="connsiteX272" fmla="*/ 6743 w 10000"/>
                <a:gd name="connsiteY272" fmla="*/ 4911 h 10000"/>
                <a:gd name="connsiteX273" fmla="*/ 6798 w 10000"/>
                <a:gd name="connsiteY273" fmla="*/ 4904 h 10000"/>
                <a:gd name="connsiteX274" fmla="*/ 6834 w 10000"/>
                <a:gd name="connsiteY274" fmla="*/ 4886 h 10000"/>
                <a:gd name="connsiteX275" fmla="*/ 6868 w 10000"/>
                <a:gd name="connsiteY275" fmla="*/ 4858 h 10000"/>
                <a:gd name="connsiteX276" fmla="*/ 6910 w 10000"/>
                <a:gd name="connsiteY276" fmla="*/ 4809 h 10000"/>
                <a:gd name="connsiteX277" fmla="*/ 6959 w 10000"/>
                <a:gd name="connsiteY277" fmla="*/ 4748 h 10000"/>
                <a:gd name="connsiteX278" fmla="*/ 7002 w 10000"/>
                <a:gd name="connsiteY278" fmla="*/ 4690 h 10000"/>
                <a:gd name="connsiteX279" fmla="*/ 7032 w 10000"/>
                <a:gd name="connsiteY279" fmla="*/ 4645 h 10000"/>
                <a:gd name="connsiteX280" fmla="*/ 7041 w 10000"/>
                <a:gd name="connsiteY280" fmla="*/ 4577 h 10000"/>
                <a:gd name="connsiteX281" fmla="*/ 7054 w 10000"/>
                <a:gd name="connsiteY281" fmla="*/ 4492 h 10000"/>
                <a:gd name="connsiteX282" fmla="*/ 7072 w 10000"/>
                <a:gd name="connsiteY282" fmla="*/ 4421 h 10000"/>
                <a:gd name="connsiteX283" fmla="*/ 7102 w 10000"/>
                <a:gd name="connsiteY283" fmla="*/ 4350 h 10000"/>
                <a:gd name="connsiteX284" fmla="*/ 7163 w 10000"/>
                <a:gd name="connsiteY284" fmla="*/ 4280 h 10000"/>
                <a:gd name="connsiteX285" fmla="*/ 7233 w 10000"/>
                <a:gd name="connsiteY285" fmla="*/ 4222 h 10000"/>
                <a:gd name="connsiteX286" fmla="*/ 7319 w 10000"/>
                <a:gd name="connsiteY286" fmla="*/ 4187 h 10000"/>
                <a:gd name="connsiteX287" fmla="*/ 7361 w 10000"/>
                <a:gd name="connsiteY287" fmla="*/ 4166 h 10000"/>
                <a:gd name="connsiteX288" fmla="*/ 7392 w 10000"/>
                <a:gd name="connsiteY288" fmla="*/ 4139 h 10000"/>
                <a:gd name="connsiteX289" fmla="*/ 7413 w 10000"/>
                <a:gd name="connsiteY289" fmla="*/ 4098 h 10000"/>
                <a:gd name="connsiteX290" fmla="*/ 7444 w 10000"/>
                <a:gd name="connsiteY290" fmla="*/ 4063 h 10000"/>
                <a:gd name="connsiteX291" fmla="*/ 7480 w 10000"/>
                <a:gd name="connsiteY291" fmla="*/ 4035 h 10000"/>
                <a:gd name="connsiteX292" fmla="*/ 7523 w 10000"/>
                <a:gd name="connsiteY292" fmla="*/ 4016 h 10000"/>
                <a:gd name="connsiteX293" fmla="*/ 7578 w 10000"/>
                <a:gd name="connsiteY293" fmla="*/ 3981 h 10000"/>
                <a:gd name="connsiteX294" fmla="*/ 7648 w 10000"/>
                <a:gd name="connsiteY294" fmla="*/ 3939 h 10000"/>
                <a:gd name="connsiteX295" fmla="*/ 7721 w 10000"/>
                <a:gd name="connsiteY295" fmla="*/ 3903 h 10000"/>
                <a:gd name="connsiteX296" fmla="*/ 7797 w 10000"/>
                <a:gd name="connsiteY296" fmla="*/ 3882 h 10000"/>
                <a:gd name="connsiteX297" fmla="*/ 7870 w 10000"/>
                <a:gd name="connsiteY297" fmla="*/ 3875 h 10000"/>
                <a:gd name="connsiteX298" fmla="*/ 7943 w 10000"/>
                <a:gd name="connsiteY298" fmla="*/ 3882 h 10000"/>
                <a:gd name="connsiteX299" fmla="*/ 8007 w 10000"/>
                <a:gd name="connsiteY299" fmla="*/ 3903 h 10000"/>
                <a:gd name="connsiteX300" fmla="*/ 8080 w 10000"/>
                <a:gd name="connsiteY300" fmla="*/ 3918 h 10000"/>
                <a:gd name="connsiteX301" fmla="*/ 8135 w 10000"/>
                <a:gd name="connsiteY301" fmla="*/ 3932 h 10000"/>
                <a:gd name="connsiteX302" fmla="*/ 8181 w 10000"/>
                <a:gd name="connsiteY302" fmla="*/ 3932 h 10000"/>
                <a:gd name="connsiteX303" fmla="*/ 8218 w 10000"/>
                <a:gd name="connsiteY303" fmla="*/ 3910 h 10000"/>
                <a:gd name="connsiteX304" fmla="*/ 8248 w 10000"/>
                <a:gd name="connsiteY304" fmla="*/ 3861 h 10000"/>
                <a:gd name="connsiteX305" fmla="*/ 8266 w 10000"/>
                <a:gd name="connsiteY305" fmla="*/ 3821 h 10000"/>
                <a:gd name="connsiteX306" fmla="*/ 8266 w 10000"/>
                <a:gd name="connsiteY306" fmla="*/ 3775 h 10000"/>
                <a:gd name="connsiteX307" fmla="*/ 8248 w 10000"/>
                <a:gd name="connsiteY307" fmla="*/ 3713 h 10000"/>
                <a:gd name="connsiteX308" fmla="*/ 8211 w 10000"/>
                <a:gd name="connsiteY308" fmla="*/ 3665 h 10000"/>
                <a:gd name="connsiteX309" fmla="*/ 8172 w 10000"/>
                <a:gd name="connsiteY309" fmla="*/ 3603 h 10000"/>
                <a:gd name="connsiteX310" fmla="*/ 8111 w 10000"/>
                <a:gd name="connsiteY310" fmla="*/ 3535 h 10000"/>
                <a:gd name="connsiteX311" fmla="*/ 8056 w 10000"/>
                <a:gd name="connsiteY311" fmla="*/ 3473 h 10000"/>
                <a:gd name="connsiteX312" fmla="*/ 8001 w 10000"/>
                <a:gd name="connsiteY312" fmla="*/ 3418 h 10000"/>
                <a:gd name="connsiteX313" fmla="*/ 7956 w 10000"/>
                <a:gd name="connsiteY313" fmla="*/ 3373 h 10000"/>
                <a:gd name="connsiteX314" fmla="*/ 7846 w 10000"/>
                <a:gd name="connsiteY314" fmla="*/ 3282 h 10000"/>
                <a:gd name="connsiteX315" fmla="*/ 7733 w 10000"/>
                <a:gd name="connsiteY315" fmla="*/ 3239 h 10000"/>
                <a:gd name="connsiteX316" fmla="*/ 7690 w 10000"/>
                <a:gd name="connsiteY316" fmla="*/ 3218 h 10000"/>
                <a:gd name="connsiteX317" fmla="*/ 7648 w 10000"/>
                <a:gd name="connsiteY317" fmla="*/ 3191 h 10000"/>
                <a:gd name="connsiteX318" fmla="*/ 7611 w 10000"/>
                <a:gd name="connsiteY318" fmla="*/ 3178 h 10000"/>
                <a:gd name="connsiteX319" fmla="*/ 7572 w 10000"/>
                <a:gd name="connsiteY319" fmla="*/ 3171 h 10000"/>
                <a:gd name="connsiteX320" fmla="*/ 7523 w 10000"/>
                <a:gd name="connsiteY320" fmla="*/ 3191 h 10000"/>
                <a:gd name="connsiteX321" fmla="*/ 7474 w 10000"/>
                <a:gd name="connsiteY321" fmla="*/ 3246 h 10000"/>
                <a:gd name="connsiteX322" fmla="*/ 7431 w 10000"/>
                <a:gd name="connsiteY322" fmla="*/ 3311 h 10000"/>
                <a:gd name="connsiteX323" fmla="*/ 7392 w 10000"/>
                <a:gd name="connsiteY323" fmla="*/ 3366 h 10000"/>
                <a:gd name="connsiteX324" fmla="*/ 7337 w 10000"/>
                <a:gd name="connsiteY324" fmla="*/ 3403 h 10000"/>
                <a:gd name="connsiteX325" fmla="*/ 7294 w 10000"/>
                <a:gd name="connsiteY325" fmla="*/ 3410 h 10000"/>
                <a:gd name="connsiteX326" fmla="*/ 7239 w 10000"/>
                <a:gd name="connsiteY326" fmla="*/ 3397 h 10000"/>
                <a:gd name="connsiteX327" fmla="*/ 7182 w 10000"/>
                <a:gd name="connsiteY327" fmla="*/ 3380 h 10000"/>
                <a:gd name="connsiteX328" fmla="*/ 7121 w 10000"/>
                <a:gd name="connsiteY328" fmla="*/ 3352 h 10000"/>
                <a:gd name="connsiteX329" fmla="*/ 7060 w 10000"/>
                <a:gd name="connsiteY329" fmla="*/ 3339 h 10000"/>
                <a:gd name="connsiteX330" fmla="*/ 7020 w 10000"/>
                <a:gd name="connsiteY330" fmla="*/ 3346 h 10000"/>
                <a:gd name="connsiteX331" fmla="*/ 6984 w 10000"/>
                <a:gd name="connsiteY331" fmla="*/ 3373 h 10000"/>
                <a:gd name="connsiteX332" fmla="*/ 6953 w 10000"/>
                <a:gd name="connsiteY332" fmla="*/ 3410 h 10000"/>
                <a:gd name="connsiteX333" fmla="*/ 6923 w 10000"/>
                <a:gd name="connsiteY333" fmla="*/ 3460 h 10000"/>
                <a:gd name="connsiteX334" fmla="*/ 6886 w 10000"/>
                <a:gd name="connsiteY334" fmla="*/ 3500 h 10000"/>
                <a:gd name="connsiteX335" fmla="*/ 6849 w 10000"/>
                <a:gd name="connsiteY335" fmla="*/ 3528 h 10000"/>
                <a:gd name="connsiteX336" fmla="*/ 6810 w 10000"/>
                <a:gd name="connsiteY336" fmla="*/ 3528 h 10000"/>
                <a:gd name="connsiteX337" fmla="*/ 6737 w 10000"/>
                <a:gd name="connsiteY337" fmla="*/ 3487 h 10000"/>
                <a:gd name="connsiteX338" fmla="*/ 6670 w 10000"/>
                <a:gd name="connsiteY338" fmla="*/ 3439 h 10000"/>
                <a:gd name="connsiteX339" fmla="*/ 6624 w 10000"/>
                <a:gd name="connsiteY339" fmla="*/ 3380 h 10000"/>
                <a:gd name="connsiteX340" fmla="*/ 6606 w 10000"/>
                <a:gd name="connsiteY340" fmla="*/ 3311 h 10000"/>
                <a:gd name="connsiteX341" fmla="*/ 6612 w 10000"/>
                <a:gd name="connsiteY341" fmla="*/ 3260 h 10000"/>
                <a:gd name="connsiteX342" fmla="*/ 6636 w 10000"/>
                <a:gd name="connsiteY342" fmla="*/ 3232 h 10000"/>
                <a:gd name="connsiteX343" fmla="*/ 6658 w 10000"/>
                <a:gd name="connsiteY343" fmla="*/ 3198 h 10000"/>
                <a:gd name="connsiteX344" fmla="*/ 6682 w 10000"/>
                <a:gd name="connsiteY344" fmla="*/ 3163 h 10000"/>
                <a:gd name="connsiteX345" fmla="*/ 6694 w 10000"/>
                <a:gd name="connsiteY345" fmla="*/ 3106 h 10000"/>
                <a:gd name="connsiteX346" fmla="*/ 6700 w 10000"/>
                <a:gd name="connsiteY346" fmla="*/ 3001 h 10000"/>
                <a:gd name="connsiteX347" fmla="*/ 6706 w 10000"/>
                <a:gd name="connsiteY347" fmla="*/ 2886 h 10000"/>
                <a:gd name="connsiteX348" fmla="*/ 6725 w 10000"/>
                <a:gd name="connsiteY348" fmla="*/ 2766 h 10000"/>
                <a:gd name="connsiteX349" fmla="*/ 6755 w 10000"/>
                <a:gd name="connsiteY349" fmla="*/ 2667 h 10000"/>
                <a:gd name="connsiteX350" fmla="*/ 6792 w 10000"/>
                <a:gd name="connsiteY350" fmla="*/ 2570 h 10000"/>
                <a:gd name="connsiteX351" fmla="*/ 6822 w 10000"/>
                <a:gd name="connsiteY351" fmla="*/ 2469 h 10000"/>
                <a:gd name="connsiteX352" fmla="*/ 6849 w 10000"/>
                <a:gd name="connsiteY352" fmla="*/ 2370 h 10000"/>
                <a:gd name="connsiteX353" fmla="*/ 6868 w 10000"/>
                <a:gd name="connsiteY353" fmla="*/ 2304 h 10000"/>
                <a:gd name="connsiteX354" fmla="*/ 6892 w 10000"/>
                <a:gd name="connsiteY354" fmla="*/ 2255 h 10000"/>
                <a:gd name="connsiteX355" fmla="*/ 6935 w 10000"/>
                <a:gd name="connsiteY355" fmla="*/ 2227 h 10000"/>
                <a:gd name="connsiteX356" fmla="*/ 6996 w 10000"/>
                <a:gd name="connsiteY356" fmla="*/ 2221 h 10000"/>
                <a:gd name="connsiteX357" fmla="*/ 7060 w 10000"/>
                <a:gd name="connsiteY357" fmla="*/ 2227 h 10000"/>
                <a:gd name="connsiteX358" fmla="*/ 7102 w 10000"/>
                <a:gd name="connsiteY358" fmla="*/ 2248 h 10000"/>
                <a:gd name="connsiteX359" fmla="*/ 7157 w 10000"/>
                <a:gd name="connsiteY359" fmla="*/ 2269 h 10000"/>
                <a:gd name="connsiteX360" fmla="*/ 7206 w 10000"/>
                <a:gd name="connsiteY360" fmla="*/ 2296 h 10000"/>
                <a:gd name="connsiteX361" fmla="*/ 7252 w 10000"/>
                <a:gd name="connsiteY361" fmla="*/ 2307 h 10000"/>
                <a:gd name="connsiteX362" fmla="*/ 7294 w 10000"/>
                <a:gd name="connsiteY362" fmla="*/ 2307 h 10000"/>
                <a:gd name="connsiteX363" fmla="*/ 7331 w 10000"/>
                <a:gd name="connsiteY363" fmla="*/ 2283 h 10000"/>
                <a:gd name="connsiteX364" fmla="*/ 7386 w 10000"/>
                <a:gd name="connsiteY364" fmla="*/ 2193 h 10000"/>
                <a:gd name="connsiteX365" fmla="*/ 7444 w 10000"/>
                <a:gd name="connsiteY365" fmla="*/ 2095 h 10000"/>
                <a:gd name="connsiteX366" fmla="*/ 7505 w 10000"/>
                <a:gd name="connsiteY366" fmla="*/ 2010 h 10000"/>
                <a:gd name="connsiteX367" fmla="*/ 7547 w 10000"/>
                <a:gd name="connsiteY367" fmla="*/ 1973 h 10000"/>
                <a:gd name="connsiteX368" fmla="*/ 7596 w 10000"/>
                <a:gd name="connsiteY368" fmla="*/ 1959 h 10000"/>
                <a:gd name="connsiteX369" fmla="*/ 7636 w 10000"/>
                <a:gd name="connsiteY369" fmla="*/ 1952 h 10000"/>
                <a:gd name="connsiteX370" fmla="*/ 7684 w 10000"/>
                <a:gd name="connsiteY370" fmla="*/ 1939 h 10000"/>
                <a:gd name="connsiteX371" fmla="*/ 7721 w 10000"/>
                <a:gd name="connsiteY371" fmla="*/ 1911 h 10000"/>
                <a:gd name="connsiteX372" fmla="*/ 7739 w 10000"/>
                <a:gd name="connsiteY372" fmla="*/ 1873 h 10000"/>
                <a:gd name="connsiteX373" fmla="*/ 7745 w 10000"/>
                <a:gd name="connsiteY373" fmla="*/ 1817 h 10000"/>
                <a:gd name="connsiteX374" fmla="*/ 7733 w 10000"/>
                <a:gd name="connsiteY374" fmla="*/ 1755 h 10000"/>
                <a:gd name="connsiteX375" fmla="*/ 7721 w 10000"/>
                <a:gd name="connsiteY375" fmla="*/ 1700 h 10000"/>
                <a:gd name="connsiteX376" fmla="*/ 7709 w 10000"/>
                <a:gd name="connsiteY376" fmla="*/ 1654 h 10000"/>
                <a:gd name="connsiteX377" fmla="*/ 7715 w 10000"/>
                <a:gd name="connsiteY377" fmla="*/ 1605 h 10000"/>
                <a:gd name="connsiteX378" fmla="*/ 7727 w 10000"/>
                <a:gd name="connsiteY378" fmla="*/ 1550 h 10000"/>
                <a:gd name="connsiteX379" fmla="*/ 7745 w 10000"/>
                <a:gd name="connsiteY379" fmla="*/ 1480 h 10000"/>
                <a:gd name="connsiteX380" fmla="*/ 7770 w 10000"/>
                <a:gd name="connsiteY380" fmla="*/ 1406 h 10000"/>
                <a:gd name="connsiteX381" fmla="*/ 7623 w 10000"/>
                <a:gd name="connsiteY381" fmla="*/ 2812 h 10000"/>
                <a:gd name="connsiteX382" fmla="*/ 7858 w 10000"/>
                <a:gd name="connsiteY382" fmla="*/ 2958 h 10000"/>
                <a:gd name="connsiteX383" fmla="*/ 7821 w 10000"/>
                <a:gd name="connsiteY383" fmla="*/ 3264 h 10000"/>
                <a:gd name="connsiteX384" fmla="*/ 7889 w 10000"/>
                <a:gd name="connsiteY384" fmla="*/ 3028 h 10000"/>
                <a:gd name="connsiteX385" fmla="*/ 8407 w 10000"/>
                <a:gd name="connsiteY385" fmla="*/ 3453 h 10000"/>
                <a:gd name="connsiteX386" fmla="*/ 7931 w 10000"/>
                <a:gd name="connsiteY386" fmla="*/ 2923 h 10000"/>
                <a:gd name="connsiteX387" fmla="*/ 8217 w 10000"/>
                <a:gd name="connsiteY387" fmla="*/ 3957 h 10000"/>
                <a:gd name="connsiteX388" fmla="*/ 7962 w 10000"/>
                <a:gd name="connsiteY388" fmla="*/ 3520 h 10000"/>
                <a:gd name="connsiteX389" fmla="*/ 8096 w 10000"/>
                <a:gd name="connsiteY389" fmla="*/ 3813 h 10000"/>
                <a:gd name="connsiteX390" fmla="*/ 7914 w 10000"/>
                <a:gd name="connsiteY390" fmla="*/ 3576 h 10000"/>
                <a:gd name="connsiteX391" fmla="*/ 7288 w 10000"/>
                <a:gd name="connsiteY391" fmla="*/ 3912 h 10000"/>
                <a:gd name="connsiteX392" fmla="*/ 8185 w 10000"/>
                <a:gd name="connsiteY392" fmla="*/ 3323 h 10000"/>
                <a:gd name="connsiteX393" fmla="*/ 8026 w 10000"/>
                <a:gd name="connsiteY393" fmla="*/ 2872 h 10000"/>
                <a:gd name="connsiteX394" fmla="*/ 8136 w 10000"/>
                <a:gd name="connsiteY394" fmla="*/ 3288 h 10000"/>
                <a:gd name="connsiteX395" fmla="*/ 8185 w 10000"/>
                <a:gd name="connsiteY395" fmla="*/ 3346 h 10000"/>
                <a:gd name="connsiteX396" fmla="*/ 8130 w 10000"/>
                <a:gd name="connsiteY396" fmla="*/ 3329 h 10000"/>
                <a:gd name="connsiteX397" fmla="*/ 8062 w 10000"/>
                <a:gd name="connsiteY397" fmla="*/ 3122 h 10000"/>
                <a:gd name="connsiteX398" fmla="*/ 8593 w 10000"/>
                <a:gd name="connsiteY398" fmla="*/ 2806 h 10000"/>
                <a:gd name="connsiteX399" fmla="*/ 7968 w 10000"/>
                <a:gd name="connsiteY399" fmla="*/ 3392 h 10000"/>
                <a:gd name="connsiteX400" fmla="*/ 8156 w 10000"/>
                <a:gd name="connsiteY400" fmla="*/ 3800 h 10000"/>
                <a:gd name="connsiteX401" fmla="*/ 8230 w 10000"/>
                <a:gd name="connsiteY401" fmla="*/ 3280 h 10000"/>
                <a:gd name="connsiteX402" fmla="*/ 7699 w 10000"/>
                <a:gd name="connsiteY402" fmla="*/ 3694 h 10000"/>
                <a:gd name="connsiteX403" fmla="*/ 7876 w 10000"/>
                <a:gd name="connsiteY403" fmla="*/ 3368 h 10000"/>
                <a:gd name="connsiteX404" fmla="*/ 7953 w 10000"/>
                <a:gd name="connsiteY404" fmla="*/ 3027 h 10000"/>
                <a:gd name="connsiteX405" fmla="*/ 8038 w 10000"/>
                <a:gd name="connsiteY405" fmla="*/ 3399 h 10000"/>
                <a:gd name="connsiteX406" fmla="*/ 7702 w 10000"/>
                <a:gd name="connsiteY406" fmla="*/ 3223 h 10000"/>
                <a:gd name="connsiteX407" fmla="*/ 7709 w 10000"/>
                <a:gd name="connsiteY407" fmla="*/ 3250 h 10000"/>
                <a:gd name="connsiteX408" fmla="*/ 8374 w 10000"/>
                <a:gd name="connsiteY408" fmla="*/ 3489 h 10000"/>
                <a:gd name="connsiteX409" fmla="*/ 8105 w 10000"/>
                <a:gd name="connsiteY409" fmla="*/ 3284 h 10000"/>
                <a:gd name="connsiteX0" fmla="*/ 7776 w 10000"/>
                <a:gd name="connsiteY0" fmla="*/ 147 h 10000"/>
                <a:gd name="connsiteX1" fmla="*/ 7782 w 10000"/>
                <a:gd name="connsiteY1" fmla="*/ 134 h 10000"/>
                <a:gd name="connsiteX2" fmla="*/ 7797 w 10000"/>
                <a:gd name="connsiteY2" fmla="*/ 100 h 10000"/>
                <a:gd name="connsiteX3" fmla="*/ 7828 w 10000"/>
                <a:gd name="connsiteY3" fmla="*/ 50 h 10000"/>
                <a:gd name="connsiteX4" fmla="*/ 7858 w 10000"/>
                <a:gd name="connsiteY4" fmla="*/ 1 h 10000"/>
                <a:gd name="connsiteX5" fmla="*/ 7614 w 10000"/>
                <a:gd name="connsiteY5" fmla="*/ 3743 h 10000"/>
                <a:gd name="connsiteX6" fmla="*/ 7321 w 10000"/>
                <a:gd name="connsiteY6" fmla="*/ 3365 h 10000"/>
                <a:gd name="connsiteX7" fmla="*/ 7894 w 10000"/>
                <a:gd name="connsiteY7" fmla="*/ 3717 h 10000"/>
                <a:gd name="connsiteX8" fmla="*/ 7809 w 10000"/>
                <a:gd name="connsiteY8" fmla="*/ 2889 h 10000"/>
                <a:gd name="connsiteX9" fmla="*/ 8336 w 10000"/>
                <a:gd name="connsiteY9" fmla="*/ 3461 h 10000"/>
                <a:gd name="connsiteX10" fmla="*/ 7337 w 10000"/>
                <a:gd name="connsiteY10" fmla="*/ 3505 h 10000"/>
                <a:gd name="connsiteX11" fmla="*/ 8318 w 10000"/>
                <a:gd name="connsiteY11" fmla="*/ 3827 h 10000"/>
                <a:gd name="connsiteX12" fmla="*/ 8409 w 10000"/>
                <a:gd name="connsiteY12" fmla="*/ 3419 h 10000"/>
                <a:gd name="connsiteX13" fmla="*/ 8264 w 10000"/>
                <a:gd name="connsiteY13" fmla="*/ 3084 h 10000"/>
                <a:gd name="connsiteX14" fmla="*/ 8930 w 10000"/>
                <a:gd name="connsiteY14" fmla="*/ 3327 h 10000"/>
                <a:gd name="connsiteX15" fmla="*/ 8610 w 10000"/>
                <a:gd name="connsiteY15" fmla="*/ 2983 h 10000"/>
                <a:gd name="connsiteX16" fmla="*/ 9068 w 10000"/>
                <a:gd name="connsiteY16" fmla="*/ 3746 h 10000"/>
                <a:gd name="connsiteX17" fmla="*/ 8403 w 10000"/>
                <a:gd name="connsiteY17" fmla="*/ 3455 h 10000"/>
                <a:gd name="connsiteX18" fmla="*/ 8971 w 10000"/>
                <a:gd name="connsiteY18" fmla="*/ 3113 h 10000"/>
                <a:gd name="connsiteX19" fmla="*/ 8900 w 10000"/>
                <a:gd name="connsiteY19" fmla="*/ 2788 h 10000"/>
                <a:gd name="connsiteX20" fmla="*/ 8803 w 10000"/>
                <a:gd name="connsiteY20" fmla="*/ 3155 h 10000"/>
                <a:gd name="connsiteX21" fmla="*/ 8830 w 10000"/>
                <a:gd name="connsiteY21" fmla="*/ 2916 h 10000"/>
                <a:gd name="connsiteX22" fmla="*/ 9214 w 10000"/>
                <a:gd name="connsiteY22" fmla="*/ 3471 h 10000"/>
                <a:gd name="connsiteX23" fmla="*/ 9254 w 10000"/>
                <a:gd name="connsiteY23" fmla="*/ 2135 h 10000"/>
                <a:gd name="connsiteX24" fmla="*/ 9418 w 10000"/>
                <a:gd name="connsiteY24" fmla="*/ 2281 h 10000"/>
                <a:gd name="connsiteX25" fmla="*/ 8903 w 10000"/>
                <a:gd name="connsiteY25" fmla="*/ 2537 h 10000"/>
                <a:gd name="connsiteX26" fmla="*/ 9298 w 10000"/>
                <a:gd name="connsiteY26" fmla="*/ 2479 h 10000"/>
                <a:gd name="connsiteX27" fmla="*/ 9241 w 10000"/>
                <a:gd name="connsiteY27" fmla="*/ 2358 h 10000"/>
                <a:gd name="connsiteX28" fmla="*/ 9753 w 10000"/>
                <a:gd name="connsiteY28" fmla="*/ 1487 h 10000"/>
                <a:gd name="connsiteX29" fmla="*/ 9845 w 10000"/>
                <a:gd name="connsiteY29" fmla="*/ 1890 h 10000"/>
                <a:gd name="connsiteX30" fmla="*/ 9747 w 10000"/>
                <a:gd name="connsiteY30" fmla="*/ 1946 h 10000"/>
                <a:gd name="connsiteX31" fmla="*/ 9723 w 10000"/>
                <a:gd name="connsiteY31" fmla="*/ 2187 h 10000"/>
                <a:gd name="connsiteX32" fmla="*/ 9567 w 10000"/>
                <a:gd name="connsiteY32" fmla="*/ 2376 h 10000"/>
                <a:gd name="connsiteX33" fmla="*/ 9400 w 10000"/>
                <a:gd name="connsiteY33" fmla="*/ 2760 h 10000"/>
                <a:gd name="connsiteX34" fmla="*/ 9147 w 10000"/>
                <a:gd name="connsiteY34" fmla="*/ 3075 h 10000"/>
                <a:gd name="connsiteX35" fmla="*/ 9101 w 10000"/>
                <a:gd name="connsiteY35" fmla="*/ 3239 h 10000"/>
                <a:gd name="connsiteX36" fmla="*/ 9269 w 10000"/>
                <a:gd name="connsiteY36" fmla="*/ 3446 h 10000"/>
                <a:gd name="connsiteX37" fmla="*/ 9394 w 10000"/>
                <a:gd name="connsiteY37" fmla="*/ 3644 h 10000"/>
                <a:gd name="connsiteX38" fmla="*/ 9357 w 10000"/>
                <a:gd name="connsiteY38" fmla="*/ 3925 h 10000"/>
                <a:gd name="connsiteX39" fmla="*/ 9381 w 10000"/>
                <a:gd name="connsiteY39" fmla="*/ 4153 h 10000"/>
                <a:gd name="connsiteX40" fmla="*/ 9232 w 10000"/>
                <a:gd name="connsiteY40" fmla="*/ 4076 h 10000"/>
                <a:gd name="connsiteX41" fmla="*/ 9183 w 10000"/>
                <a:gd name="connsiteY41" fmla="*/ 4146 h 10000"/>
                <a:gd name="connsiteX42" fmla="*/ 9052 w 10000"/>
                <a:gd name="connsiteY42" fmla="*/ 4098 h 10000"/>
                <a:gd name="connsiteX43" fmla="*/ 8979 w 10000"/>
                <a:gd name="connsiteY43" fmla="*/ 4287 h 10000"/>
                <a:gd name="connsiteX44" fmla="*/ 9107 w 10000"/>
                <a:gd name="connsiteY44" fmla="*/ 4314 h 10000"/>
                <a:gd name="connsiteX45" fmla="*/ 9232 w 10000"/>
                <a:gd name="connsiteY45" fmla="*/ 4507 h 10000"/>
                <a:gd name="connsiteX46" fmla="*/ 9214 w 10000"/>
                <a:gd name="connsiteY46" fmla="*/ 4796 h 10000"/>
                <a:gd name="connsiteX47" fmla="*/ 9321 w 10000"/>
                <a:gd name="connsiteY47" fmla="*/ 4966 h 10000"/>
                <a:gd name="connsiteX48" fmla="*/ 9327 w 10000"/>
                <a:gd name="connsiteY48" fmla="*/ 5070 h 10000"/>
                <a:gd name="connsiteX49" fmla="*/ 9418 w 10000"/>
                <a:gd name="connsiteY49" fmla="*/ 5091 h 10000"/>
                <a:gd name="connsiteX50" fmla="*/ 9659 w 10000"/>
                <a:gd name="connsiteY50" fmla="*/ 4878 h 10000"/>
                <a:gd name="connsiteX51" fmla="*/ 9778 w 10000"/>
                <a:gd name="connsiteY51" fmla="*/ 5108 h 10000"/>
                <a:gd name="connsiteX52" fmla="*/ 9884 w 10000"/>
                <a:gd name="connsiteY52" fmla="*/ 5340 h 10000"/>
                <a:gd name="connsiteX53" fmla="*/ 10000 w 10000"/>
                <a:gd name="connsiteY53" fmla="*/ 5417 h 10000"/>
                <a:gd name="connsiteX54" fmla="*/ 10000 w 10000"/>
                <a:gd name="connsiteY54" fmla="*/ 5582 h 10000"/>
                <a:gd name="connsiteX55" fmla="*/ 9869 w 10000"/>
                <a:gd name="connsiteY55" fmla="*/ 5759 h 10000"/>
                <a:gd name="connsiteX56" fmla="*/ 9717 w 10000"/>
                <a:gd name="connsiteY56" fmla="*/ 5927 h 10000"/>
                <a:gd name="connsiteX57" fmla="*/ 9561 w 10000"/>
                <a:gd name="connsiteY57" fmla="*/ 5892 h 10000"/>
                <a:gd name="connsiteX58" fmla="*/ 9549 w 10000"/>
                <a:gd name="connsiteY58" fmla="*/ 6021 h 10000"/>
                <a:gd name="connsiteX59" fmla="*/ 9449 w 10000"/>
                <a:gd name="connsiteY59" fmla="*/ 6075 h 10000"/>
                <a:gd name="connsiteX60" fmla="*/ 9238 w 10000"/>
                <a:gd name="connsiteY60" fmla="*/ 6145 h 10000"/>
                <a:gd name="connsiteX61" fmla="*/ 9083 w 10000"/>
                <a:gd name="connsiteY61" fmla="*/ 6349 h 10000"/>
                <a:gd name="connsiteX62" fmla="*/ 8921 w 10000"/>
                <a:gd name="connsiteY62" fmla="*/ 6500 h 10000"/>
                <a:gd name="connsiteX63" fmla="*/ 8787 w 10000"/>
                <a:gd name="connsiteY63" fmla="*/ 6747 h 10000"/>
                <a:gd name="connsiteX64" fmla="*/ 8650 w 10000"/>
                <a:gd name="connsiteY64" fmla="*/ 6521 h 10000"/>
                <a:gd name="connsiteX65" fmla="*/ 8525 w 10000"/>
                <a:gd name="connsiteY65" fmla="*/ 6417 h 10000"/>
                <a:gd name="connsiteX66" fmla="*/ 8434 w 10000"/>
                <a:gd name="connsiteY66" fmla="*/ 6514 h 10000"/>
                <a:gd name="connsiteX67" fmla="*/ 8495 w 10000"/>
                <a:gd name="connsiteY67" fmla="*/ 6591 h 10000"/>
                <a:gd name="connsiteX68" fmla="*/ 8495 w 10000"/>
                <a:gd name="connsiteY68" fmla="*/ 6816 h 10000"/>
                <a:gd name="connsiteX69" fmla="*/ 8565 w 10000"/>
                <a:gd name="connsiteY69" fmla="*/ 7007 h 10000"/>
                <a:gd name="connsiteX70" fmla="*/ 8464 w 10000"/>
                <a:gd name="connsiteY70" fmla="*/ 7191 h 10000"/>
                <a:gd name="connsiteX71" fmla="*/ 8440 w 10000"/>
                <a:gd name="connsiteY71" fmla="*/ 7116 h 10000"/>
                <a:gd name="connsiteX72" fmla="*/ 8236 w 10000"/>
                <a:gd name="connsiteY72" fmla="*/ 7109 h 10000"/>
                <a:gd name="connsiteX73" fmla="*/ 8093 w 10000"/>
                <a:gd name="connsiteY73" fmla="*/ 6959 h 10000"/>
                <a:gd name="connsiteX74" fmla="*/ 8044 w 10000"/>
                <a:gd name="connsiteY74" fmla="*/ 6747 h 10000"/>
                <a:gd name="connsiteX75" fmla="*/ 7943 w 10000"/>
                <a:gd name="connsiteY75" fmla="*/ 6605 h 10000"/>
                <a:gd name="connsiteX76" fmla="*/ 7864 w 10000"/>
                <a:gd name="connsiteY76" fmla="*/ 6445 h 10000"/>
                <a:gd name="connsiteX77" fmla="*/ 7788 w 10000"/>
                <a:gd name="connsiteY77" fmla="*/ 6397 h 10000"/>
                <a:gd name="connsiteX78" fmla="*/ 7727 w 10000"/>
                <a:gd name="connsiteY78" fmla="*/ 6500 h 10000"/>
                <a:gd name="connsiteX79" fmla="*/ 7636 w 10000"/>
                <a:gd name="connsiteY79" fmla="*/ 6507 h 10000"/>
                <a:gd name="connsiteX80" fmla="*/ 7523 w 10000"/>
                <a:gd name="connsiteY80" fmla="*/ 6591 h 10000"/>
                <a:gd name="connsiteX81" fmla="*/ 7553 w 10000"/>
                <a:gd name="connsiteY81" fmla="*/ 6826 h 10000"/>
                <a:gd name="connsiteX82" fmla="*/ 7438 w 10000"/>
                <a:gd name="connsiteY82" fmla="*/ 6876 h 10000"/>
                <a:gd name="connsiteX83" fmla="*/ 7355 w 10000"/>
                <a:gd name="connsiteY83" fmla="*/ 6842 h 10000"/>
                <a:gd name="connsiteX84" fmla="*/ 7270 w 10000"/>
                <a:gd name="connsiteY84" fmla="*/ 6966 h 10000"/>
                <a:gd name="connsiteX85" fmla="*/ 7151 w 10000"/>
                <a:gd name="connsiteY85" fmla="*/ 6959 h 10000"/>
                <a:gd name="connsiteX86" fmla="*/ 6996 w 10000"/>
                <a:gd name="connsiteY86" fmla="*/ 7150 h 10000"/>
                <a:gd name="connsiteX87" fmla="*/ 6849 w 10000"/>
                <a:gd name="connsiteY87" fmla="*/ 7163 h 10000"/>
                <a:gd name="connsiteX88" fmla="*/ 6798 w 10000"/>
                <a:gd name="connsiteY88" fmla="*/ 6896 h 10000"/>
                <a:gd name="connsiteX89" fmla="*/ 6651 w 10000"/>
                <a:gd name="connsiteY89" fmla="*/ 6883 h 10000"/>
                <a:gd name="connsiteX90" fmla="*/ 6575 w 10000"/>
                <a:gd name="connsiteY90" fmla="*/ 7028 h 10000"/>
                <a:gd name="connsiteX91" fmla="*/ 6557 w 10000"/>
                <a:gd name="connsiteY91" fmla="*/ 7197 h 10000"/>
                <a:gd name="connsiteX92" fmla="*/ 6459 w 10000"/>
                <a:gd name="connsiteY92" fmla="*/ 7336 h 10000"/>
                <a:gd name="connsiteX93" fmla="*/ 6496 w 10000"/>
                <a:gd name="connsiteY93" fmla="*/ 7479 h 10000"/>
                <a:gd name="connsiteX94" fmla="*/ 6450 w 10000"/>
                <a:gd name="connsiteY94" fmla="*/ 7562 h 10000"/>
                <a:gd name="connsiteX95" fmla="*/ 6658 w 10000"/>
                <a:gd name="connsiteY95" fmla="*/ 7866 h 10000"/>
                <a:gd name="connsiteX96" fmla="*/ 6322 w 10000"/>
                <a:gd name="connsiteY96" fmla="*/ 8013 h 10000"/>
                <a:gd name="connsiteX97" fmla="*/ 6137 w 10000"/>
                <a:gd name="connsiteY97" fmla="*/ 8013 h 10000"/>
                <a:gd name="connsiteX98" fmla="*/ 5874 w 10000"/>
                <a:gd name="connsiteY98" fmla="*/ 8122 h 10000"/>
                <a:gd name="connsiteX99" fmla="*/ 5728 w 10000"/>
                <a:gd name="connsiteY99" fmla="*/ 8535 h 10000"/>
                <a:gd name="connsiteX100" fmla="*/ 5491 w 10000"/>
                <a:gd name="connsiteY100" fmla="*/ 8635 h 10000"/>
                <a:gd name="connsiteX101" fmla="*/ 5381 w 10000"/>
                <a:gd name="connsiteY101" fmla="*/ 8580 h 10000"/>
                <a:gd name="connsiteX102" fmla="*/ 5274 w 10000"/>
                <a:gd name="connsiteY102" fmla="*/ 8786 h 10000"/>
                <a:gd name="connsiteX103" fmla="*/ 5101 w 10000"/>
                <a:gd name="connsiteY103" fmla="*/ 8719 h 10000"/>
                <a:gd name="connsiteX104" fmla="*/ 4939 w 10000"/>
                <a:gd name="connsiteY104" fmla="*/ 8924 h 10000"/>
                <a:gd name="connsiteX105" fmla="*/ 4878 w 10000"/>
                <a:gd name="connsiteY105" fmla="*/ 9204 h 10000"/>
                <a:gd name="connsiteX106" fmla="*/ 4576 w 10000"/>
                <a:gd name="connsiteY106" fmla="*/ 9670 h 10000"/>
                <a:gd name="connsiteX107" fmla="*/ 4445 w 10000"/>
                <a:gd name="connsiteY107" fmla="*/ 9795 h 10000"/>
                <a:gd name="connsiteX108" fmla="*/ 4357 w 10000"/>
                <a:gd name="connsiteY108" fmla="*/ 9698 h 10000"/>
                <a:gd name="connsiteX109" fmla="*/ 4080 w 10000"/>
                <a:gd name="connsiteY109" fmla="*/ 9752 h 10000"/>
                <a:gd name="connsiteX110" fmla="*/ 3955 w 10000"/>
                <a:gd name="connsiteY110" fmla="*/ 9568 h 10000"/>
                <a:gd name="connsiteX111" fmla="*/ 3775 w 10000"/>
                <a:gd name="connsiteY111" fmla="*/ 9561 h 10000"/>
                <a:gd name="connsiteX112" fmla="*/ 3641 w 10000"/>
                <a:gd name="connsiteY112" fmla="*/ 9423 h 10000"/>
                <a:gd name="connsiteX113" fmla="*/ 3757 w 10000"/>
                <a:gd name="connsiteY113" fmla="*/ 9166 h 10000"/>
                <a:gd name="connsiteX114" fmla="*/ 3803 w 10000"/>
                <a:gd name="connsiteY114" fmla="*/ 8998 h 10000"/>
                <a:gd name="connsiteX115" fmla="*/ 3702 w 10000"/>
                <a:gd name="connsiteY115" fmla="*/ 8835 h 10000"/>
                <a:gd name="connsiteX116" fmla="*/ 3504 w 10000"/>
                <a:gd name="connsiteY116" fmla="*/ 8897 h 10000"/>
                <a:gd name="connsiteX117" fmla="*/ 3397 w 10000"/>
                <a:gd name="connsiteY117" fmla="*/ 9172 h 10000"/>
                <a:gd name="connsiteX118" fmla="*/ 3355 w 10000"/>
                <a:gd name="connsiteY118" fmla="*/ 9648 h 10000"/>
                <a:gd name="connsiteX119" fmla="*/ 3205 w 10000"/>
                <a:gd name="connsiteY119" fmla="*/ 9841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88 h 10000"/>
                <a:gd name="connsiteX123" fmla="*/ 2489 w 10000"/>
                <a:gd name="connsiteY123" fmla="*/ 9472 h 10000"/>
                <a:gd name="connsiteX124" fmla="*/ 2663 w 10000"/>
                <a:gd name="connsiteY124" fmla="*/ 9363 h 10000"/>
                <a:gd name="connsiteX125" fmla="*/ 2663 w 10000"/>
                <a:gd name="connsiteY125" fmla="*/ 8991 h 10000"/>
                <a:gd name="connsiteX126" fmla="*/ 2526 w 10000"/>
                <a:gd name="connsiteY126" fmla="*/ 8856 h 10000"/>
                <a:gd name="connsiteX127" fmla="*/ 2297 w 10000"/>
                <a:gd name="connsiteY127" fmla="*/ 8862 h 10000"/>
                <a:gd name="connsiteX128" fmla="*/ 2005 w 10000"/>
                <a:gd name="connsiteY128" fmla="*/ 9190 h 10000"/>
                <a:gd name="connsiteX129" fmla="*/ 1597 w 10000"/>
                <a:gd name="connsiteY129" fmla="*/ 9190 h 10000"/>
                <a:gd name="connsiteX130" fmla="*/ 1344 w 10000"/>
                <a:gd name="connsiteY130" fmla="*/ 9039 h 10000"/>
                <a:gd name="connsiteX131" fmla="*/ 1356 w 10000"/>
                <a:gd name="connsiteY131" fmla="*/ 8828 h 10000"/>
                <a:gd name="connsiteX132" fmla="*/ 1152 w 10000"/>
                <a:gd name="connsiteY132" fmla="*/ 8814 h 10000"/>
                <a:gd name="connsiteX133" fmla="*/ 920 w 10000"/>
                <a:gd name="connsiteY133" fmla="*/ 8580 h 10000"/>
                <a:gd name="connsiteX134" fmla="*/ 1069 w 10000"/>
                <a:gd name="connsiteY134" fmla="*/ 8341 h 10000"/>
                <a:gd name="connsiteX135" fmla="*/ 1207 w 10000"/>
                <a:gd name="connsiteY135" fmla="*/ 8295 h 10000"/>
                <a:gd name="connsiteX136" fmla="*/ 1146 w 10000"/>
                <a:gd name="connsiteY136" fmla="*/ 8064 h 10000"/>
                <a:gd name="connsiteX137" fmla="*/ 902 w 10000"/>
                <a:gd name="connsiteY137" fmla="*/ 7964 h 10000"/>
                <a:gd name="connsiteX138" fmla="*/ 619 w 10000"/>
                <a:gd name="connsiteY138" fmla="*/ 8006 h 10000"/>
                <a:gd name="connsiteX139" fmla="*/ 475 w 10000"/>
                <a:gd name="connsiteY139" fmla="*/ 8197 h 10000"/>
                <a:gd name="connsiteX140" fmla="*/ 338 w 10000"/>
                <a:gd name="connsiteY140" fmla="*/ 8177 h 10000"/>
                <a:gd name="connsiteX141" fmla="*/ 104 w 10000"/>
                <a:gd name="connsiteY141" fmla="*/ 7866 h 10000"/>
                <a:gd name="connsiteX142" fmla="*/ 0 w 10000"/>
                <a:gd name="connsiteY142" fmla="*/ 7526 h 10000"/>
                <a:gd name="connsiteX143" fmla="*/ 55 w 10000"/>
                <a:gd name="connsiteY143" fmla="*/ 7329 h 10000"/>
                <a:gd name="connsiteX144" fmla="*/ 30 w 10000"/>
                <a:gd name="connsiteY144" fmla="*/ 6896 h 10000"/>
                <a:gd name="connsiteX145" fmla="*/ 43 w 10000"/>
                <a:gd name="connsiteY145" fmla="*/ 6903 h 10000"/>
                <a:gd name="connsiteX146" fmla="*/ 91 w 10000"/>
                <a:gd name="connsiteY146" fmla="*/ 6903 h 10000"/>
                <a:gd name="connsiteX147" fmla="*/ 158 w 10000"/>
                <a:gd name="connsiteY147" fmla="*/ 6912 h 10000"/>
                <a:gd name="connsiteX148" fmla="*/ 241 w 10000"/>
                <a:gd name="connsiteY148" fmla="*/ 6925 h 10000"/>
                <a:gd name="connsiteX149" fmla="*/ 332 w 10000"/>
                <a:gd name="connsiteY149" fmla="*/ 6932 h 10000"/>
                <a:gd name="connsiteX150" fmla="*/ 420 w 10000"/>
                <a:gd name="connsiteY150" fmla="*/ 6946 h 10000"/>
                <a:gd name="connsiteX151" fmla="*/ 506 w 10000"/>
                <a:gd name="connsiteY151" fmla="*/ 6959 h 10000"/>
                <a:gd name="connsiteX152" fmla="*/ 576 w 10000"/>
                <a:gd name="connsiteY152" fmla="*/ 6973 h 10000"/>
                <a:gd name="connsiteX153" fmla="*/ 631 w 10000"/>
                <a:gd name="connsiteY153" fmla="*/ 6986 h 10000"/>
                <a:gd name="connsiteX154" fmla="*/ 740 w 10000"/>
                <a:gd name="connsiteY154" fmla="*/ 7015 h 10000"/>
                <a:gd name="connsiteX155" fmla="*/ 847 w 10000"/>
                <a:gd name="connsiteY155" fmla="*/ 7015 h 10000"/>
                <a:gd name="connsiteX156" fmla="*/ 938 w 10000"/>
                <a:gd name="connsiteY156" fmla="*/ 6986 h 10000"/>
                <a:gd name="connsiteX157" fmla="*/ 984 w 10000"/>
                <a:gd name="connsiteY157" fmla="*/ 6966 h 10000"/>
                <a:gd name="connsiteX158" fmla="*/ 1027 w 10000"/>
                <a:gd name="connsiteY158" fmla="*/ 6946 h 10000"/>
                <a:gd name="connsiteX159" fmla="*/ 1069 w 10000"/>
                <a:gd name="connsiteY159" fmla="*/ 6939 h 10000"/>
                <a:gd name="connsiteX160" fmla="*/ 1118 w 10000"/>
                <a:gd name="connsiteY160" fmla="*/ 6932 h 10000"/>
                <a:gd name="connsiteX161" fmla="*/ 1176 w 10000"/>
                <a:gd name="connsiteY161" fmla="*/ 6946 h 10000"/>
                <a:gd name="connsiteX162" fmla="*/ 1255 w 10000"/>
                <a:gd name="connsiteY162" fmla="*/ 6966 h 10000"/>
                <a:gd name="connsiteX163" fmla="*/ 1344 w 10000"/>
                <a:gd name="connsiteY163" fmla="*/ 6980 h 10000"/>
                <a:gd name="connsiteX164" fmla="*/ 1441 w 10000"/>
                <a:gd name="connsiteY164" fmla="*/ 6993 h 10000"/>
                <a:gd name="connsiteX165" fmla="*/ 1517 w 10000"/>
                <a:gd name="connsiteY165" fmla="*/ 7007 h 10000"/>
                <a:gd name="connsiteX166" fmla="*/ 1578 w 10000"/>
                <a:gd name="connsiteY166" fmla="*/ 7007 h 10000"/>
                <a:gd name="connsiteX167" fmla="*/ 1651 w 10000"/>
                <a:gd name="connsiteY167" fmla="*/ 7015 h 10000"/>
                <a:gd name="connsiteX168" fmla="*/ 1706 w 10000"/>
                <a:gd name="connsiteY168" fmla="*/ 7035 h 10000"/>
                <a:gd name="connsiteX169" fmla="*/ 1752 w 10000"/>
                <a:gd name="connsiteY169" fmla="*/ 7066 h 10000"/>
                <a:gd name="connsiteX170" fmla="*/ 1795 w 10000"/>
                <a:gd name="connsiteY170" fmla="*/ 7116 h 10000"/>
                <a:gd name="connsiteX171" fmla="*/ 1849 w 10000"/>
                <a:gd name="connsiteY171" fmla="*/ 7170 h 10000"/>
                <a:gd name="connsiteX172" fmla="*/ 1907 w 10000"/>
                <a:gd name="connsiteY172" fmla="*/ 7219 h 10000"/>
                <a:gd name="connsiteX173" fmla="*/ 1968 w 10000"/>
                <a:gd name="connsiteY173" fmla="*/ 7248 h 10000"/>
                <a:gd name="connsiteX174" fmla="*/ 2029 w 10000"/>
                <a:gd name="connsiteY174" fmla="*/ 7273 h 10000"/>
                <a:gd name="connsiteX175" fmla="*/ 2087 w 10000"/>
                <a:gd name="connsiteY175" fmla="*/ 7307 h 10000"/>
                <a:gd name="connsiteX176" fmla="*/ 2160 w 10000"/>
                <a:gd name="connsiteY176" fmla="*/ 7343 h 10000"/>
                <a:gd name="connsiteX177" fmla="*/ 2252 w 10000"/>
                <a:gd name="connsiteY177" fmla="*/ 7376 h 10000"/>
                <a:gd name="connsiteX178" fmla="*/ 2322 w 10000"/>
                <a:gd name="connsiteY178" fmla="*/ 7391 h 10000"/>
                <a:gd name="connsiteX179" fmla="*/ 2413 w 10000"/>
                <a:gd name="connsiteY179" fmla="*/ 7398 h 10000"/>
                <a:gd name="connsiteX180" fmla="*/ 2502 w 10000"/>
                <a:gd name="connsiteY180" fmla="*/ 7405 h 10000"/>
                <a:gd name="connsiteX181" fmla="*/ 2593 w 10000"/>
                <a:gd name="connsiteY181" fmla="*/ 7405 h 10000"/>
                <a:gd name="connsiteX182" fmla="*/ 2663 w 10000"/>
                <a:gd name="connsiteY182" fmla="*/ 7405 h 10000"/>
                <a:gd name="connsiteX183" fmla="*/ 2718 w 10000"/>
                <a:gd name="connsiteY183" fmla="*/ 7411 h 10000"/>
                <a:gd name="connsiteX184" fmla="*/ 2754 w 10000"/>
                <a:gd name="connsiteY184" fmla="*/ 7426 h 10000"/>
                <a:gd name="connsiteX185" fmla="*/ 2785 w 10000"/>
                <a:gd name="connsiteY185" fmla="*/ 7454 h 10000"/>
                <a:gd name="connsiteX186" fmla="*/ 2815 w 10000"/>
                <a:gd name="connsiteY186" fmla="*/ 7486 h 10000"/>
                <a:gd name="connsiteX187" fmla="*/ 2849 w 10000"/>
                <a:gd name="connsiteY187" fmla="*/ 7513 h 10000"/>
                <a:gd name="connsiteX188" fmla="*/ 2885 w 10000"/>
                <a:gd name="connsiteY188" fmla="*/ 7526 h 10000"/>
                <a:gd name="connsiteX189" fmla="*/ 2940 w 10000"/>
                <a:gd name="connsiteY189" fmla="*/ 7533 h 10000"/>
                <a:gd name="connsiteX190" fmla="*/ 3001 w 10000"/>
                <a:gd name="connsiteY190" fmla="*/ 7520 h 10000"/>
                <a:gd name="connsiteX191" fmla="*/ 3053 w 10000"/>
                <a:gd name="connsiteY191" fmla="*/ 7486 h 10000"/>
                <a:gd name="connsiteX192" fmla="*/ 3120 w 10000"/>
                <a:gd name="connsiteY192" fmla="*/ 7426 h 10000"/>
                <a:gd name="connsiteX193" fmla="*/ 3193 w 10000"/>
                <a:gd name="connsiteY193" fmla="*/ 7356 h 10000"/>
                <a:gd name="connsiteX194" fmla="*/ 3269 w 10000"/>
                <a:gd name="connsiteY194" fmla="*/ 7300 h 10000"/>
                <a:gd name="connsiteX195" fmla="*/ 3361 w 10000"/>
                <a:gd name="connsiteY195" fmla="*/ 7251 h 10000"/>
                <a:gd name="connsiteX196" fmla="*/ 3455 w 10000"/>
                <a:gd name="connsiteY196" fmla="*/ 7204 h 10000"/>
                <a:gd name="connsiteX197" fmla="*/ 3547 w 10000"/>
                <a:gd name="connsiteY197" fmla="*/ 7157 h 10000"/>
                <a:gd name="connsiteX198" fmla="*/ 3653 w 10000"/>
                <a:gd name="connsiteY198" fmla="*/ 7102 h 10000"/>
                <a:gd name="connsiteX199" fmla="*/ 3781 w 10000"/>
                <a:gd name="connsiteY199" fmla="*/ 7045 h 10000"/>
                <a:gd name="connsiteX200" fmla="*/ 3906 w 10000"/>
                <a:gd name="connsiteY200" fmla="*/ 7007 h 10000"/>
                <a:gd name="connsiteX201" fmla="*/ 4037 w 10000"/>
                <a:gd name="connsiteY201" fmla="*/ 6980 h 10000"/>
                <a:gd name="connsiteX202" fmla="*/ 4098 w 10000"/>
                <a:gd name="connsiteY202" fmla="*/ 6973 h 10000"/>
                <a:gd name="connsiteX203" fmla="*/ 4135 w 10000"/>
                <a:gd name="connsiteY203" fmla="*/ 6973 h 10000"/>
                <a:gd name="connsiteX204" fmla="*/ 4153 w 10000"/>
                <a:gd name="connsiteY204" fmla="*/ 6980 h 10000"/>
                <a:gd name="connsiteX205" fmla="*/ 4165 w 10000"/>
                <a:gd name="connsiteY205" fmla="*/ 6980 h 10000"/>
                <a:gd name="connsiteX206" fmla="*/ 4177 w 10000"/>
                <a:gd name="connsiteY206" fmla="*/ 6986 h 10000"/>
                <a:gd name="connsiteX207" fmla="*/ 4199 w 10000"/>
                <a:gd name="connsiteY207" fmla="*/ 6986 h 10000"/>
                <a:gd name="connsiteX208" fmla="*/ 4241 w 10000"/>
                <a:gd name="connsiteY208" fmla="*/ 6986 h 10000"/>
                <a:gd name="connsiteX209" fmla="*/ 4321 w 10000"/>
                <a:gd name="connsiteY209" fmla="*/ 6980 h 10000"/>
                <a:gd name="connsiteX210" fmla="*/ 4458 w 10000"/>
                <a:gd name="connsiteY210" fmla="*/ 6966 h 10000"/>
                <a:gd name="connsiteX211" fmla="*/ 4564 w 10000"/>
                <a:gd name="connsiteY211" fmla="*/ 6952 h 10000"/>
                <a:gd name="connsiteX212" fmla="*/ 4650 w 10000"/>
                <a:gd name="connsiteY212" fmla="*/ 6932 h 10000"/>
                <a:gd name="connsiteX213" fmla="*/ 4717 w 10000"/>
                <a:gd name="connsiteY213" fmla="*/ 6912 h 10000"/>
                <a:gd name="connsiteX214" fmla="*/ 4756 w 10000"/>
                <a:gd name="connsiteY214" fmla="*/ 6889 h 10000"/>
                <a:gd name="connsiteX215" fmla="*/ 4787 w 10000"/>
                <a:gd name="connsiteY215" fmla="*/ 6862 h 10000"/>
                <a:gd name="connsiteX216" fmla="*/ 4805 w 10000"/>
                <a:gd name="connsiteY216" fmla="*/ 6826 h 10000"/>
                <a:gd name="connsiteX217" fmla="*/ 4817 w 10000"/>
                <a:gd name="connsiteY217" fmla="*/ 6809 h 10000"/>
                <a:gd name="connsiteX218" fmla="*/ 4842 w 10000"/>
                <a:gd name="connsiteY218" fmla="*/ 6788 h 10000"/>
                <a:gd name="connsiteX219" fmla="*/ 4884 w 10000"/>
                <a:gd name="connsiteY219" fmla="*/ 6768 h 10000"/>
                <a:gd name="connsiteX220" fmla="*/ 4942 w 10000"/>
                <a:gd name="connsiteY220" fmla="*/ 6754 h 10000"/>
                <a:gd name="connsiteX221" fmla="*/ 4997 w 10000"/>
                <a:gd name="connsiteY221" fmla="*/ 6726 h 10000"/>
                <a:gd name="connsiteX222" fmla="*/ 5046 w 10000"/>
                <a:gd name="connsiteY222" fmla="*/ 6685 h 10000"/>
                <a:gd name="connsiteX223" fmla="*/ 5082 w 10000"/>
                <a:gd name="connsiteY223" fmla="*/ 6616 h 10000"/>
                <a:gd name="connsiteX224" fmla="*/ 5101 w 10000"/>
                <a:gd name="connsiteY224" fmla="*/ 6556 h 10000"/>
                <a:gd name="connsiteX225" fmla="*/ 5119 w 10000"/>
                <a:gd name="connsiteY225" fmla="*/ 6500 h 10000"/>
                <a:gd name="connsiteX226" fmla="*/ 5134 w 10000"/>
                <a:gd name="connsiteY226" fmla="*/ 6452 h 10000"/>
                <a:gd name="connsiteX227" fmla="*/ 5171 w 10000"/>
                <a:gd name="connsiteY227" fmla="*/ 6403 h 10000"/>
                <a:gd name="connsiteX228" fmla="*/ 5225 w 10000"/>
                <a:gd name="connsiteY228" fmla="*/ 6357 h 10000"/>
                <a:gd name="connsiteX229" fmla="*/ 5293 w 10000"/>
                <a:gd name="connsiteY229" fmla="*/ 6316 h 10000"/>
                <a:gd name="connsiteX230" fmla="*/ 5338 w 10000"/>
                <a:gd name="connsiteY230" fmla="*/ 6281 h 10000"/>
                <a:gd name="connsiteX231" fmla="*/ 5375 w 10000"/>
                <a:gd name="connsiteY231" fmla="*/ 6259 h 10000"/>
                <a:gd name="connsiteX232" fmla="*/ 5399 w 10000"/>
                <a:gd name="connsiteY232" fmla="*/ 6239 h 10000"/>
                <a:gd name="connsiteX233" fmla="*/ 5424 w 10000"/>
                <a:gd name="connsiteY233" fmla="*/ 6219 h 10000"/>
                <a:gd name="connsiteX234" fmla="*/ 5454 w 10000"/>
                <a:gd name="connsiteY234" fmla="*/ 6198 h 10000"/>
                <a:gd name="connsiteX235" fmla="*/ 5497 w 10000"/>
                <a:gd name="connsiteY235" fmla="*/ 6176 h 10000"/>
                <a:gd name="connsiteX236" fmla="*/ 5536 w 10000"/>
                <a:gd name="connsiteY236" fmla="*/ 6152 h 10000"/>
                <a:gd name="connsiteX237" fmla="*/ 5579 w 10000"/>
                <a:gd name="connsiteY237" fmla="*/ 6117 h 10000"/>
                <a:gd name="connsiteX238" fmla="*/ 5597 w 10000"/>
                <a:gd name="connsiteY238" fmla="*/ 6082 h 10000"/>
                <a:gd name="connsiteX239" fmla="*/ 5597 w 10000"/>
                <a:gd name="connsiteY239" fmla="*/ 6048 h 10000"/>
                <a:gd name="connsiteX240" fmla="*/ 5561 w 10000"/>
                <a:gd name="connsiteY240" fmla="*/ 5994 h 10000"/>
                <a:gd name="connsiteX241" fmla="*/ 5512 w 10000"/>
                <a:gd name="connsiteY241" fmla="*/ 5941 h 10000"/>
                <a:gd name="connsiteX242" fmla="*/ 5466 w 10000"/>
                <a:gd name="connsiteY242" fmla="*/ 5878 h 10000"/>
                <a:gd name="connsiteX243" fmla="*/ 5424 w 10000"/>
                <a:gd name="connsiteY243" fmla="*/ 5815 h 10000"/>
                <a:gd name="connsiteX244" fmla="*/ 5399 w 10000"/>
                <a:gd name="connsiteY244" fmla="*/ 5752 h 10000"/>
                <a:gd name="connsiteX245" fmla="*/ 5399 w 10000"/>
                <a:gd name="connsiteY245" fmla="*/ 5686 h 10000"/>
                <a:gd name="connsiteX246" fmla="*/ 5399 w 10000"/>
                <a:gd name="connsiteY246" fmla="*/ 5588 h 10000"/>
                <a:gd name="connsiteX247" fmla="*/ 5411 w 10000"/>
                <a:gd name="connsiteY247" fmla="*/ 5495 h 10000"/>
                <a:gd name="connsiteX248" fmla="*/ 5430 w 10000"/>
                <a:gd name="connsiteY248" fmla="*/ 5410 h 10000"/>
                <a:gd name="connsiteX249" fmla="*/ 5454 w 10000"/>
                <a:gd name="connsiteY249" fmla="*/ 5340 h 10000"/>
                <a:gd name="connsiteX250" fmla="*/ 5503 w 10000"/>
                <a:gd name="connsiteY250" fmla="*/ 5288 h 10000"/>
                <a:gd name="connsiteX251" fmla="*/ 5555 w 10000"/>
                <a:gd name="connsiteY251" fmla="*/ 5261 h 10000"/>
                <a:gd name="connsiteX252" fmla="*/ 5615 w 10000"/>
                <a:gd name="connsiteY252" fmla="*/ 5248 h 10000"/>
                <a:gd name="connsiteX253" fmla="*/ 5676 w 10000"/>
                <a:gd name="connsiteY253" fmla="*/ 5261 h 10000"/>
                <a:gd name="connsiteX254" fmla="*/ 5740 w 10000"/>
                <a:gd name="connsiteY254" fmla="*/ 5302 h 10000"/>
                <a:gd name="connsiteX255" fmla="*/ 5820 w 10000"/>
                <a:gd name="connsiteY255" fmla="*/ 5334 h 10000"/>
                <a:gd name="connsiteX256" fmla="*/ 5902 w 10000"/>
                <a:gd name="connsiteY256" fmla="*/ 5362 h 10000"/>
                <a:gd name="connsiteX257" fmla="*/ 5981 w 10000"/>
                <a:gd name="connsiteY257" fmla="*/ 5369 h 10000"/>
                <a:gd name="connsiteX258" fmla="*/ 6048 w 10000"/>
                <a:gd name="connsiteY258" fmla="*/ 5362 h 10000"/>
                <a:gd name="connsiteX259" fmla="*/ 6100 w 10000"/>
                <a:gd name="connsiteY259" fmla="*/ 5362 h 10000"/>
                <a:gd name="connsiteX260" fmla="*/ 6155 w 10000"/>
                <a:gd name="connsiteY260" fmla="*/ 5354 h 10000"/>
                <a:gd name="connsiteX261" fmla="*/ 6197 w 10000"/>
                <a:gd name="connsiteY261" fmla="*/ 5340 h 10000"/>
                <a:gd name="connsiteX262" fmla="*/ 6234 w 10000"/>
                <a:gd name="connsiteY262" fmla="*/ 5302 h 10000"/>
                <a:gd name="connsiteX263" fmla="*/ 6271 w 10000"/>
                <a:gd name="connsiteY263" fmla="*/ 5248 h 10000"/>
                <a:gd name="connsiteX264" fmla="*/ 6310 w 10000"/>
                <a:gd name="connsiteY264" fmla="*/ 5179 h 10000"/>
                <a:gd name="connsiteX265" fmla="*/ 6353 w 10000"/>
                <a:gd name="connsiteY265" fmla="*/ 5098 h 10000"/>
                <a:gd name="connsiteX266" fmla="*/ 6402 w 10000"/>
                <a:gd name="connsiteY266" fmla="*/ 5029 h 10000"/>
                <a:gd name="connsiteX267" fmla="*/ 6450 w 10000"/>
                <a:gd name="connsiteY267" fmla="*/ 4974 h 10000"/>
                <a:gd name="connsiteX268" fmla="*/ 6490 w 10000"/>
                <a:gd name="connsiteY268" fmla="*/ 4945 h 10000"/>
                <a:gd name="connsiteX269" fmla="*/ 6539 w 10000"/>
                <a:gd name="connsiteY269" fmla="*/ 4931 h 10000"/>
                <a:gd name="connsiteX270" fmla="*/ 6600 w 10000"/>
                <a:gd name="connsiteY270" fmla="*/ 4924 h 10000"/>
                <a:gd name="connsiteX271" fmla="*/ 6670 w 10000"/>
                <a:gd name="connsiteY271" fmla="*/ 4917 h 10000"/>
                <a:gd name="connsiteX272" fmla="*/ 6743 w 10000"/>
                <a:gd name="connsiteY272" fmla="*/ 4911 h 10000"/>
                <a:gd name="connsiteX273" fmla="*/ 6798 w 10000"/>
                <a:gd name="connsiteY273" fmla="*/ 4904 h 10000"/>
                <a:gd name="connsiteX274" fmla="*/ 6834 w 10000"/>
                <a:gd name="connsiteY274" fmla="*/ 4886 h 10000"/>
                <a:gd name="connsiteX275" fmla="*/ 6868 w 10000"/>
                <a:gd name="connsiteY275" fmla="*/ 4858 h 10000"/>
                <a:gd name="connsiteX276" fmla="*/ 6910 w 10000"/>
                <a:gd name="connsiteY276" fmla="*/ 4809 h 10000"/>
                <a:gd name="connsiteX277" fmla="*/ 6959 w 10000"/>
                <a:gd name="connsiteY277" fmla="*/ 4748 h 10000"/>
                <a:gd name="connsiteX278" fmla="*/ 7002 w 10000"/>
                <a:gd name="connsiteY278" fmla="*/ 4690 h 10000"/>
                <a:gd name="connsiteX279" fmla="*/ 7032 w 10000"/>
                <a:gd name="connsiteY279" fmla="*/ 4645 h 10000"/>
                <a:gd name="connsiteX280" fmla="*/ 7041 w 10000"/>
                <a:gd name="connsiteY280" fmla="*/ 4577 h 10000"/>
                <a:gd name="connsiteX281" fmla="*/ 7054 w 10000"/>
                <a:gd name="connsiteY281" fmla="*/ 4492 h 10000"/>
                <a:gd name="connsiteX282" fmla="*/ 7072 w 10000"/>
                <a:gd name="connsiteY282" fmla="*/ 4421 h 10000"/>
                <a:gd name="connsiteX283" fmla="*/ 7102 w 10000"/>
                <a:gd name="connsiteY283" fmla="*/ 4350 h 10000"/>
                <a:gd name="connsiteX284" fmla="*/ 7163 w 10000"/>
                <a:gd name="connsiteY284" fmla="*/ 4280 h 10000"/>
                <a:gd name="connsiteX285" fmla="*/ 7233 w 10000"/>
                <a:gd name="connsiteY285" fmla="*/ 4222 h 10000"/>
                <a:gd name="connsiteX286" fmla="*/ 7319 w 10000"/>
                <a:gd name="connsiteY286" fmla="*/ 4187 h 10000"/>
                <a:gd name="connsiteX287" fmla="*/ 7361 w 10000"/>
                <a:gd name="connsiteY287" fmla="*/ 4166 h 10000"/>
                <a:gd name="connsiteX288" fmla="*/ 7392 w 10000"/>
                <a:gd name="connsiteY288" fmla="*/ 4139 h 10000"/>
                <a:gd name="connsiteX289" fmla="*/ 7413 w 10000"/>
                <a:gd name="connsiteY289" fmla="*/ 4098 h 10000"/>
                <a:gd name="connsiteX290" fmla="*/ 7444 w 10000"/>
                <a:gd name="connsiteY290" fmla="*/ 4063 h 10000"/>
                <a:gd name="connsiteX291" fmla="*/ 7480 w 10000"/>
                <a:gd name="connsiteY291" fmla="*/ 4035 h 10000"/>
                <a:gd name="connsiteX292" fmla="*/ 7523 w 10000"/>
                <a:gd name="connsiteY292" fmla="*/ 4016 h 10000"/>
                <a:gd name="connsiteX293" fmla="*/ 7578 w 10000"/>
                <a:gd name="connsiteY293" fmla="*/ 3981 h 10000"/>
                <a:gd name="connsiteX294" fmla="*/ 7648 w 10000"/>
                <a:gd name="connsiteY294" fmla="*/ 3939 h 10000"/>
                <a:gd name="connsiteX295" fmla="*/ 7721 w 10000"/>
                <a:gd name="connsiteY295" fmla="*/ 3903 h 10000"/>
                <a:gd name="connsiteX296" fmla="*/ 7797 w 10000"/>
                <a:gd name="connsiteY296" fmla="*/ 3882 h 10000"/>
                <a:gd name="connsiteX297" fmla="*/ 7870 w 10000"/>
                <a:gd name="connsiteY297" fmla="*/ 3875 h 10000"/>
                <a:gd name="connsiteX298" fmla="*/ 7943 w 10000"/>
                <a:gd name="connsiteY298" fmla="*/ 3882 h 10000"/>
                <a:gd name="connsiteX299" fmla="*/ 8007 w 10000"/>
                <a:gd name="connsiteY299" fmla="*/ 3903 h 10000"/>
                <a:gd name="connsiteX300" fmla="*/ 8080 w 10000"/>
                <a:gd name="connsiteY300" fmla="*/ 3918 h 10000"/>
                <a:gd name="connsiteX301" fmla="*/ 8135 w 10000"/>
                <a:gd name="connsiteY301" fmla="*/ 3932 h 10000"/>
                <a:gd name="connsiteX302" fmla="*/ 8181 w 10000"/>
                <a:gd name="connsiteY302" fmla="*/ 3932 h 10000"/>
                <a:gd name="connsiteX303" fmla="*/ 8218 w 10000"/>
                <a:gd name="connsiteY303" fmla="*/ 3910 h 10000"/>
                <a:gd name="connsiteX304" fmla="*/ 8248 w 10000"/>
                <a:gd name="connsiteY304" fmla="*/ 3861 h 10000"/>
                <a:gd name="connsiteX305" fmla="*/ 8266 w 10000"/>
                <a:gd name="connsiteY305" fmla="*/ 3821 h 10000"/>
                <a:gd name="connsiteX306" fmla="*/ 8266 w 10000"/>
                <a:gd name="connsiteY306" fmla="*/ 3775 h 10000"/>
                <a:gd name="connsiteX307" fmla="*/ 8248 w 10000"/>
                <a:gd name="connsiteY307" fmla="*/ 3713 h 10000"/>
                <a:gd name="connsiteX308" fmla="*/ 8211 w 10000"/>
                <a:gd name="connsiteY308" fmla="*/ 3665 h 10000"/>
                <a:gd name="connsiteX309" fmla="*/ 8172 w 10000"/>
                <a:gd name="connsiteY309" fmla="*/ 3603 h 10000"/>
                <a:gd name="connsiteX310" fmla="*/ 8111 w 10000"/>
                <a:gd name="connsiteY310" fmla="*/ 3535 h 10000"/>
                <a:gd name="connsiteX311" fmla="*/ 8056 w 10000"/>
                <a:gd name="connsiteY311" fmla="*/ 3473 h 10000"/>
                <a:gd name="connsiteX312" fmla="*/ 8001 w 10000"/>
                <a:gd name="connsiteY312" fmla="*/ 3418 h 10000"/>
                <a:gd name="connsiteX313" fmla="*/ 7956 w 10000"/>
                <a:gd name="connsiteY313" fmla="*/ 3373 h 10000"/>
                <a:gd name="connsiteX314" fmla="*/ 7846 w 10000"/>
                <a:gd name="connsiteY314" fmla="*/ 3282 h 10000"/>
                <a:gd name="connsiteX315" fmla="*/ 7733 w 10000"/>
                <a:gd name="connsiteY315" fmla="*/ 3239 h 10000"/>
                <a:gd name="connsiteX316" fmla="*/ 7690 w 10000"/>
                <a:gd name="connsiteY316" fmla="*/ 3218 h 10000"/>
                <a:gd name="connsiteX317" fmla="*/ 7648 w 10000"/>
                <a:gd name="connsiteY317" fmla="*/ 3191 h 10000"/>
                <a:gd name="connsiteX318" fmla="*/ 7611 w 10000"/>
                <a:gd name="connsiteY318" fmla="*/ 3178 h 10000"/>
                <a:gd name="connsiteX319" fmla="*/ 7572 w 10000"/>
                <a:gd name="connsiteY319" fmla="*/ 3171 h 10000"/>
                <a:gd name="connsiteX320" fmla="*/ 7523 w 10000"/>
                <a:gd name="connsiteY320" fmla="*/ 3191 h 10000"/>
                <a:gd name="connsiteX321" fmla="*/ 7474 w 10000"/>
                <a:gd name="connsiteY321" fmla="*/ 3246 h 10000"/>
                <a:gd name="connsiteX322" fmla="*/ 7431 w 10000"/>
                <a:gd name="connsiteY322" fmla="*/ 3311 h 10000"/>
                <a:gd name="connsiteX323" fmla="*/ 7392 w 10000"/>
                <a:gd name="connsiteY323" fmla="*/ 3366 h 10000"/>
                <a:gd name="connsiteX324" fmla="*/ 7337 w 10000"/>
                <a:gd name="connsiteY324" fmla="*/ 3403 h 10000"/>
                <a:gd name="connsiteX325" fmla="*/ 7294 w 10000"/>
                <a:gd name="connsiteY325" fmla="*/ 3410 h 10000"/>
                <a:gd name="connsiteX326" fmla="*/ 7239 w 10000"/>
                <a:gd name="connsiteY326" fmla="*/ 3397 h 10000"/>
                <a:gd name="connsiteX327" fmla="*/ 7182 w 10000"/>
                <a:gd name="connsiteY327" fmla="*/ 3380 h 10000"/>
                <a:gd name="connsiteX328" fmla="*/ 7121 w 10000"/>
                <a:gd name="connsiteY328" fmla="*/ 3352 h 10000"/>
                <a:gd name="connsiteX329" fmla="*/ 7060 w 10000"/>
                <a:gd name="connsiteY329" fmla="*/ 3339 h 10000"/>
                <a:gd name="connsiteX330" fmla="*/ 7020 w 10000"/>
                <a:gd name="connsiteY330" fmla="*/ 3346 h 10000"/>
                <a:gd name="connsiteX331" fmla="*/ 6984 w 10000"/>
                <a:gd name="connsiteY331" fmla="*/ 3373 h 10000"/>
                <a:gd name="connsiteX332" fmla="*/ 6953 w 10000"/>
                <a:gd name="connsiteY332" fmla="*/ 3410 h 10000"/>
                <a:gd name="connsiteX333" fmla="*/ 6923 w 10000"/>
                <a:gd name="connsiteY333" fmla="*/ 3460 h 10000"/>
                <a:gd name="connsiteX334" fmla="*/ 6886 w 10000"/>
                <a:gd name="connsiteY334" fmla="*/ 3500 h 10000"/>
                <a:gd name="connsiteX335" fmla="*/ 6849 w 10000"/>
                <a:gd name="connsiteY335" fmla="*/ 3528 h 10000"/>
                <a:gd name="connsiteX336" fmla="*/ 6810 w 10000"/>
                <a:gd name="connsiteY336" fmla="*/ 3528 h 10000"/>
                <a:gd name="connsiteX337" fmla="*/ 6737 w 10000"/>
                <a:gd name="connsiteY337" fmla="*/ 3487 h 10000"/>
                <a:gd name="connsiteX338" fmla="*/ 6670 w 10000"/>
                <a:gd name="connsiteY338" fmla="*/ 3439 h 10000"/>
                <a:gd name="connsiteX339" fmla="*/ 6624 w 10000"/>
                <a:gd name="connsiteY339" fmla="*/ 3380 h 10000"/>
                <a:gd name="connsiteX340" fmla="*/ 6606 w 10000"/>
                <a:gd name="connsiteY340" fmla="*/ 3311 h 10000"/>
                <a:gd name="connsiteX341" fmla="*/ 6612 w 10000"/>
                <a:gd name="connsiteY341" fmla="*/ 3260 h 10000"/>
                <a:gd name="connsiteX342" fmla="*/ 6636 w 10000"/>
                <a:gd name="connsiteY342" fmla="*/ 3232 h 10000"/>
                <a:gd name="connsiteX343" fmla="*/ 6658 w 10000"/>
                <a:gd name="connsiteY343" fmla="*/ 3198 h 10000"/>
                <a:gd name="connsiteX344" fmla="*/ 6682 w 10000"/>
                <a:gd name="connsiteY344" fmla="*/ 3163 h 10000"/>
                <a:gd name="connsiteX345" fmla="*/ 6694 w 10000"/>
                <a:gd name="connsiteY345" fmla="*/ 3106 h 10000"/>
                <a:gd name="connsiteX346" fmla="*/ 6700 w 10000"/>
                <a:gd name="connsiteY346" fmla="*/ 3001 h 10000"/>
                <a:gd name="connsiteX347" fmla="*/ 6706 w 10000"/>
                <a:gd name="connsiteY347" fmla="*/ 2886 h 10000"/>
                <a:gd name="connsiteX348" fmla="*/ 6725 w 10000"/>
                <a:gd name="connsiteY348" fmla="*/ 2766 h 10000"/>
                <a:gd name="connsiteX349" fmla="*/ 6755 w 10000"/>
                <a:gd name="connsiteY349" fmla="*/ 2667 h 10000"/>
                <a:gd name="connsiteX350" fmla="*/ 6792 w 10000"/>
                <a:gd name="connsiteY350" fmla="*/ 2570 h 10000"/>
                <a:gd name="connsiteX351" fmla="*/ 6822 w 10000"/>
                <a:gd name="connsiteY351" fmla="*/ 2469 h 10000"/>
                <a:gd name="connsiteX352" fmla="*/ 6849 w 10000"/>
                <a:gd name="connsiteY352" fmla="*/ 2370 h 10000"/>
                <a:gd name="connsiteX353" fmla="*/ 6868 w 10000"/>
                <a:gd name="connsiteY353" fmla="*/ 2304 h 10000"/>
                <a:gd name="connsiteX354" fmla="*/ 6892 w 10000"/>
                <a:gd name="connsiteY354" fmla="*/ 2255 h 10000"/>
                <a:gd name="connsiteX355" fmla="*/ 6935 w 10000"/>
                <a:gd name="connsiteY355" fmla="*/ 2227 h 10000"/>
                <a:gd name="connsiteX356" fmla="*/ 6996 w 10000"/>
                <a:gd name="connsiteY356" fmla="*/ 2221 h 10000"/>
                <a:gd name="connsiteX357" fmla="*/ 7060 w 10000"/>
                <a:gd name="connsiteY357" fmla="*/ 2227 h 10000"/>
                <a:gd name="connsiteX358" fmla="*/ 7102 w 10000"/>
                <a:gd name="connsiteY358" fmla="*/ 2248 h 10000"/>
                <a:gd name="connsiteX359" fmla="*/ 7157 w 10000"/>
                <a:gd name="connsiteY359" fmla="*/ 2269 h 10000"/>
                <a:gd name="connsiteX360" fmla="*/ 7206 w 10000"/>
                <a:gd name="connsiteY360" fmla="*/ 2296 h 10000"/>
                <a:gd name="connsiteX361" fmla="*/ 7252 w 10000"/>
                <a:gd name="connsiteY361" fmla="*/ 2307 h 10000"/>
                <a:gd name="connsiteX362" fmla="*/ 7294 w 10000"/>
                <a:gd name="connsiteY362" fmla="*/ 2307 h 10000"/>
                <a:gd name="connsiteX363" fmla="*/ 7331 w 10000"/>
                <a:gd name="connsiteY363" fmla="*/ 2283 h 10000"/>
                <a:gd name="connsiteX364" fmla="*/ 7386 w 10000"/>
                <a:gd name="connsiteY364" fmla="*/ 2193 h 10000"/>
                <a:gd name="connsiteX365" fmla="*/ 7444 w 10000"/>
                <a:gd name="connsiteY365" fmla="*/ 2095 h 10000"/>
                <a:gd name="connsiteX366" fmla="*/ 7505 w 10000"/>
                <a:gd name="connsiteY366" fmla="*/ 2010 h 10000"/>
                <a:gd name="connsiteX367" fmla="*/ 7547 w 10000"/>
                <a:gd name="connsiteY367" fmla="*/ 1973 h 10000"/>
                <a:gd name="connsiteX368" fmla="*/ 7596 w 10000"/>
                <a:gd name="connsiteY368" fmla="*/ 1959 h 10000"/>
                <a:gd name="connsiteX369" fmla="*/ 7636 w 10000"/>
                <a:gd name="connsiteY369" fmla="*/ 1952 h 10000"/>
                <a:gd name="connsiteX370" fmla="*/ 7684 w 10000"/>
                <a:gd name="connsiteY370" fmla="*/ 1939 h 10000"/>
                <a:gd name="connsiteX371" fmla="*/ 7721 w 10000"/>
                <a:gd name="connsiteY371" fmla="*/ 1911 h 10000"/>
                <a:gd name="connsiteX372" fmla="*/ 7739 w 10000"/>
                <a:gd name="connsiteY372" fmla="*/ 1873 h 10000"/>
                <a:gd name="connsiteX373" fmla="*/ 7745 w 10000"/>
                <a:gd name="connsiteY373" fmla="*/ 1817 h 10000"/>
                <a:gd name="connsiteX374" fmla="*/ 7733 w 10000"/>
                <a:gd name="connsiteY374" fmla="*/ 1755 h 10000"/>
                <a:gd name="connsiteX375" fmla="*/ 7721 w 10000"/>
                <a:gd name="connsiteY375" fmla="*/ 1700 h 10000"/>
                <a:gd name="connsiteX376" fmla="*/ 7709 w 10000"/>
                <a:gd name="connsiteY376" fmla="*/ 1654 h 10000"/>
                <a:gd name="connsiteX377" fmla="*/ 7715 w 10000"/>
                <a:gd name="connsiteY377" fmla="*/ 1605 h 10000"/>
                <a:gd name="connsiteX378" fmla="*/ 7727 w 10000"/>
                <a:gd name="connsiteY378" fmla="*/ 1550 h 10000"/>
                <a:gd name="connsiteX379" fmla="*/ 7745 w 10000"/>
                <a:gd name="connsiteY379" fmla="*/ 1480 h 10000"/>
                <a:gd name="connsiteX380" fmla="*/ 7605 w 10000"/>
                <a:gd name="connsiteY380" fmla="*/ 2941 h 10000"/>
                <a:gd name="connsiteX381" fmla="*/ 7623 w 10000"/>
                <a:gd name="connsiteY381" fmla="*/ 2812 h 10000"/>
                <a:gd name="connsiteX382" fmla="*/ 7858 w 10000"/>
                <a:gd name="connsiteY382" fmla="*/ 2958 h 10000"/>
                <a:gd name="connsiteX383" fmla="*/ 7821 w 10000"/>
                <a:gd name="connsiteY383" fmla="*/ 3264 h 10000"/>
                <a:gd name="connsiteX384" fmla="*/ 7889 w 10000"/>
                <a:gd name="connsiteY384" fmla="*/ 3028 h 10000"/>
                <a:gd name="connsiteX385" fmla="*/ 8407 w 10000"/>
                <a:gd name="connsiteY385" fmla="*/ 3453 h 10000"/>
                <a:gd name="connsiteX386" fmla="*/ 7931 w 10000"/>
                <a:gd name="connsiteY386" fmla="*/ 2923 h 10000"/>
                <a:gd name="connsiteX387" fmla="*/ 8217 w 10000"/>
                <a:gd name="connsiteY387" fmla="*/ 3957 h 10000"/>
                <a:gd name="connsiteX388" fmla="*/ 7962 w 10000"/>
                <a:gd name="connsiteY388" fmla="*/ 3520 h 10000"/>
                <a:gd name="connsiteX389" fmla="*/ 8096 w 10000"/>
                <a:gd name="connsiteY389" fmla="*/ 3813 h 10000"/>
                <a:gd name="connsiteX390" fmla="*/ 7914 w 10000"/>
                <a:gd name="connsiteY390" fmla="*/ 3576 h 10000"/>
                <a:gd name="connsiteX391" fmla="*/ 7288 w 10000"/>
                <a:gd name="connsiteY391" fmla="*/ 3912 h 10000"/>
                <a:gd name="connsiteX392" fmla="*/ 8185 w 10000"/>
                <a:gd name="connsiteY392" fmla="*/ 3323 h 10000"/>
                <a:gd name="connsiteX393" fmla="*/ 8026 w 10000"/>
                <a:gd name="connsiteY393" fmla="*/ 2872 h 10000"/>
                <a:gd name="connsiteX394" fmla="*/ 8136 w 10000"/>
                <a:gd name="connsiteY394" fmla="*/ 3288 h 10000"/>
                <a:gd name="connsiteX395" fmla="*/ 8185 w 10000"/>
                <a:gd name="connsiteY395" fmla="*/ 3346 h 10000"/>
                <a:gd name="connsiteX396" fmla="*/ 8130 w 10000"/>
                <a:gd name="connsiteY396" fmla="*/ 3329 h 10000"/>
                <a:gd name="connsiteX397" fmla="*/ 8062 w 10000"/>
                <a:gd name="connsiteY397" fmla="*/ 3122 h 10000"/>
                <a:gd name="connsiteX398" fmla="*/ 8593 w 10000"/>
                <a:gd name="connsiteY398" fmla="*/ 2806 h 10000"/>
                <a:gd name="connsiteX399" fmla="*/ 7968 w 10000"/>
                <a:gd name="connsiteY399" fmla="*/ 3392 h 10000"/>
                <a:gd name="connsiteX400" fmla="*/ 8156 w 10000"/>
                <a:gd name="connsiteY400" fmla="*/ 3800 h 10000"/>
                <a:gd name="connsiteX401" fmla="*/ 8230 w 10000"/>
                <a:gd name="connsiteY401" fmla="*/ 3280 h 10000"/>
                <a:gd name="connsiteX402" fmla="*/ 7699 w 10000"/>
                <a:gd name="connsiteY402" fmla="*/ 3694 h 10000"/>
                <a:gd name="connsiteX403" fmla="*/ 7876 w 10000"/>
                <a:gd name="connsiteY403" fmla="*/ 3368 h 10000"/>
                <a:gd name="connsiteX404" fmla="*/ 7953 w 10000"/>
                <a:gd name="connsiteY404" fmla="*/ 3027 h 10000"/>
                <a:gd name="connsiteX405" fmla="*/ 8038 w 10000"/>
                <a:gd name="connsiteY405" fmla="*/ 3399 h 10000"/>
                <a:gd name="connsiteX406" fmla="*/ 7702 w 10000"/>
                <a:gd name="connsiteY406" fmla="*/ 3223 h 10000"/>
                <a:gd name="connsiteX407" fmla="*/ 7709 w 10000"/>
                <a:gd name="connsiteY407" fmla="*/ 3250 h 10000"/>
                <a:gd name="connsiteX408" fmla="*/ 8374 w 10000"/>
                <a:gd name="connsiteY408" fmla="*/ 3489 h 10000"/>
                <a:gd name="connsiteX409" fmla="*/ 8105 w 10000"/>
                <a:gd name="connsiteY409" fmla="*/ 3284 h 10000"/>
                <a:gd name="connsiteX0" fmla="*/ 7776 w 10000"/>
                <a:gd name="connsiteY0" fmla="*/ 147 h 10000"/>
                <a:gd name="connsiteX1" fmla="*/ 7782 w 10000"/>
                <a:gd name="connsiteY1" fmla="*/ 134 h 10000"/>
                <a:gd name="connsiteX2" fmla="*/ 7797 w 10000"/>
                <a:gd name="connsiteY2" fmla="*/ 100 h 10000"/>
                <a:gd name="connsiteX3" fmla="*/ 7828 w 10000"/>
                <a:gd name="connsiteY3" fmla="*/ 50 h 10000"/>
                <a:gd name="connsiteX4" fmla="*/ 7858 w 10000"/>
                <a:gd name="connsiteY4" fmla="*/ 1 h 10000"/>
                <a:gd name="connsiteX5" fmla="*/ 7614 w 10000"/>
                <a:gd name="connsiteY5" fmla="*/ 3743 h 10000"/>
                <a:gd name="connsiteX6" fmla="*/ 7321 w 10000"/>
                <a:gd name="connsiteY6" fmla="*/ 3365 h 10000"/>
                <a:gd name="connsiteX7" fmla="*/ 7894 w 10000"/>
                <a:gd name="connsiteY7" fmla="*/ 3717 h 10000"/>
                <a:gd name="connsiteX8" fmla="*/ 7809 w 10000"/>
                <a:gd name="connsiteY8" fmla="*/ 2889 h 10000"/>
                <a:gd name="connsiteX9" fmla="*/ 8336 w 10000"/>
                <a:gd name="connsiteY9" fmla="*/ 3461 h 10000"/>
                <a:gd name="connsiteX10" fmla="*/ 7337 w 10000"/>
                <a:gd name="connsiteY10" fmla="*/ 3505 h 10000"/>
                <a:gd name="connsiteX11" fmla="*/ 8318 w 10000"/>
                <a:gd name="connsiteY11" fmla="*/ 3827 h 10000"/>
                <a:gd name="connsiteX12" fmla="*/ 8409 w 10000"/>
                <a:gd name="connsiteY12" fmla="*/ 3419 h 10000"/>
                <a:gd name="connsiteX13" fmla="*/ 8264 w 10000"/>
                <a:gd name="connsiteY13" fmla="*/ 3084 h 10000"/>
                <a:gd name="connsiteX14" fmla="*/ 8930 w 10000"/>
                <a:gd name="connsiteY14" fmla="*/ 3327 h 10000"/>
                <a:gd name="connsiteX15" fmla="*/ 8610 w 10000"/>
                <a:gd name="connsiteY15" fmla="*/ 2983 h 10000"/>
                <a:gd name="connsiteX16" fmla="*/ 9068 w 10000"/>
                <a:gd name="connsiteY16" fmla="*/ 3746 h 10000"/>
                <a:gd name="connsiteX17" fmla="*/ 8403 w 10000"/>
                <a:gd name="connsiteY17" fmla="*/ 3455 h 10000"/>
                <a:gd name="connsiteX18" fmla="*/ 8971 w 10000"/>
                <a:gd name="connsiteY18" fmla="*/ 3113 h 10000"/>
                <a:gd name="connsiteX19" fmla="*/ 8900 w 10000"/>
                <a:gd name="connsiteY19" fmla="*/ 2788 h 10000"/>
                <a:gd name="connsiteX20" fmla="*/ 8803 w 10000"/>
                <a:gd name="connsiteY20" fmla="*/ 3155 h 10000"/>
                <a:gd name="connsiteX21" fmla="*/ 8830 w 10000"/>
                <a:gd name="connsiteY21" fmla="*/ 2916 h 10000"/>
                <a:gd name="connsiteX22" fmla="*/ 9214 w 10000"/>
                <a:gd name="connsiteY22" fmla="*/ 3471 h 10000"/>
                <a:gd name="connsiteX23" fmla="*/ 9254 w 10000"/>
                <a:gd name="connsiteY23" fmla="*/ 2135 h 10000"/>
                <a:gd name="connsiteX24" fmla="*/ 9418 w 10000"/>
                <a:gd name="connsiteY24" fmla="*/ 2281 h 10000"/>
                <a:gd name="connsiteX25" fmla="*/ 8903 w 10000"/>
                <a:gd name="connsiteY25" fmla="*/ 2537 h 10000"/>
                <a:gd name="connsiteX26" fmla="*/ 9298 w 10000"/>
                <a:gd name="connsiteY26" fmla="*/ 2479 h 10000"/>
                <a:gd name="connsiteX27" fmla="*/ 9241 w 10000"/>
                <a:gd name="connsiteY27" fmla="*/ 2358 h 10000"/>
                <a:gd name="connsiteX28" fmla="*/ 9753 w 10000"/>
                <a:gd name="connsiteY28" fmla="*/ 1487 h 10000"/>
                <a:gd name="connsiteX29" fmla="*/ 9845 w 10000"/>
                <a:gd name="connsiteY29" fmla="*/ 1890 h 10000"/>
                <a:gd name="connsiteX30" fmla="*/ 9747 w 10000"/>
                <a:gd name="connsiteY30" fmla="*/ 1946 h 10000"/>
                <a:gd name="connsiteX31" fmla="*/ 9723 w 10000"/>
                <a:gd name="connsiteY31" fmla="*/ 2187 h 10000"/>
                <a:gd name="connsiteX32" fmla="*/ 9567 w 10000"/>
                <a:gd name="connsiteY32" fmla="*/ 2376 h 10000"/>
                <a:gd name="connsiteX33" fmla="*/ 9400 w 10000"/>
                <a:gd name="connsiteY33" fmla="*/ 2760 h 10000"/>
                <a:gd name="connsiteX34" fmla="*/ 9147 w 10000"/>
                <a:gd name="connsiteY34" fmla="*/ 3075 h 10000"/>
                <a:gd name="connsiteX35" fmla="*/ 9101 w 10000"/>
                <a:gd name="connsiteY35" fmla="*/ 3239 h 10000"/>
                <a:gd name="connsiteX36" fmla="*/ 9269 w 10000"/>
                <a:gd name="connsiteY36" fmla="*/ 3446 h 10000"/>
                <a:gd name="connsiteX37" fmla="*/ 9394 w 10000"/>
                <a:gd name="connsiteY37" fmla="*/ 3644 h 10000"/>
                <a:gd name="connsiteX38" fmla="*/ 9357 w 10000"/>
                <a:gd name="connsiteY38" fmla="*/ 3925 h 10000"/>
                <a:gd name="connsiteX39" fmla="*/ 9381 w 10000"/>
                <a:gd name="connsiteY39" fmla="*/ 4153 h 10000"/>
                <a:gd name="connsiteX40" fmla="*/ 9232 w 10000"/>
                <a:gd name="connsiteY40" fmla="*/ 4076 h 10000"/>
                <a:gd name="connsiteX41" fmla="*/ 9183 w 10000"/>
                <a:gd name="connsiteY41" fmla="*/ 4146 h 10000"/>
                <a:gd name="connsiteX42" fmla="*/ 9052 w 10000"/>
                <a:gd name="connsiteY42" fmla="*/ 4098 h 10000"/>
                <a:gd name="connsiteX43" fmla="*/ 8979 w 10000"/>
                <a:gd name="connsiteY43" fmla="*/ 4287 h 10000"/>
                <a:gd name="connsiteX44" fmla="*/ 9107 w 10000"/>
                <a:gd name="connsiteY44" fmla="*/ 4314 h 10000"/>
                <a:gd name="connsiteX45" fmla="*/ 9232 w 10000"/>
                <a:gd name="connsiteY45" fmla="*/ 4507 h 10000"/>
                <a:gd name="connsiteX46" fmla="*/ 9214 w 10000"/>
                <a:gd name="connsiteY46" fmla="*/ 4796 h 10000"/>
                <a:gd name="connsiteX47" fmla="*/ 9321 w 10000"/>
                <a:gd name="connsiteY47" fmla="*/ 4966 h 10000"/>
                <a:gd name="connsiteX48" fmla="*/ 9327 w 10000"/>
                <a:gd name="connsiteY48" fmla="*/ 5070 h 10000"/>
                <a:gd name="connsiteX49" fmla="*/ 9418 w 10000"/>
                <a:gd name="connsiteY49" fmla="*/ 5091 h 10000"/>
                <a:gd name="connsiteX50" fmla="*/ 9659 w 10000"/>
                <a:gd name="connsiteY50" fmla="*/ 4878 h 10000"/>
                <a:gd name="connsiteX51" fmla="*/ 9778 w 10000"/>
                <a:gd name="connsiteY51" fmla="*/ 5108 h 10000"/>
                <a:gd name="connsiteX52" fmla="*/ 9884 w 10000"/>
                <a:gd name="connsiteY52" fmla="*/ 5340 h 10000"/>
                <a:gd name="connsiteX53" fmla="*/ 10000 w 10000"/>
                <a:gd name="connsiteY53" fmla="*/ 5417 h 10000"/>
                <a:gd name="connsiteX54" fmla="*/ 10000 w 10000"/>
                <a:gd name="connsiteY54" fmla="*/ 5582 h 10000"/>
                <a:gd name="connsiteX55" fmla="*/ 9869 w 10000"/>
                <a:gd name="connsiteY55" fmla="*/ 5759 h 10000"/>
                <a:gd name="connsiteX56" fmla="*/ 9717 w 10000"/>
                <a:gd name="connsiteY56" fmla="*/ 5927 h 10000"/>
                <a:gd name="connsiteX57" fmla="*/ 9561 w 10000"/>
                <a:gd name="connsiteY57" fmla="*/ 5892 h 10000"/>
                <a:gd name="connsiteX58" fmla="*/ 9549 w 10000"/>
                <a:gd name="connsiteY58" fmla="*/ 6021 h 10000"/>
                <a:gd name="connsiteX59" fmla="*/ 9449 w 10000"/>
                <a:gd name="connsiteY59" fmla="*/ 6075 h 10000"/>
                <a:gd name="connsiteX60" fmla="*/ 9238 w 10000"/>
                <a:gd name="connsiteY60" fmla="*/ 6145 h 10000"/>
                <a:gd name="connsiteX61" fmla="*/ 9083 w 10000"/>
                <a:gd name="connsiteY61" fmla="*/ 6349 h 10000"/>
                <a:gd name="connsiteX62" fmla="*/ 8921 w 10000"/>
                <a:gd name="connsiteY62" fmla="*/ 6500 h 10000"/>
                <a:gd name="connsiteX63" fmla="*/ 8787 w 10000"/>
                <a:gd name="connsiteY63" fmla="*/ 6747 h 10000"/>
                <a:gd name="connsiteX64" fmla="*/ 8650 w 10000"/>
                <a:gd name="connsiteY64" fmla="*/ 6521 h 10000"/>
                <a:gd name="connsiteX65" fmla="*/ 8525 w 10000"/>
                <a:gd name="connsiteY65" fmla="*/ 6417 h 10000"/>
                <a:gd name="connsiteX66" fmla="*/ 8434 w 10000"/>
                <a:gd name="connsiteY66" fmla="*/ 6514 h 10000"/>
                <a:gd name="connsiteX67" fmla="*/ 8495 w 10000"/>
                <a:gd name="connsiteY67" fmla="*/ 6591 h 10000"/>
                <a:gd name="connsiteX68" fmla="*/ 8495 w 10000"/>
                <a:gd name="connsiteY68" fmla="*/ 6816 h 10000"/>
                <a:gd name="connsiteX69" fmla="*/ 8565 w 10000"/>
                <a:gd name="connsiteY69" fmla="*/ 7007 h 10000"/>
                <a:gd name="connsiteX70" fmla="*/ 8464 w 10000"/>
                <a:gd name="connsiteY70" fmla="*/ 7191 h 10000"/>
                <a:gd name="connsiteX71" fmla="*/ 8440 w 10000"/>
                <a:gd name="connsiteY71" fmla="*/ 7116 h 10000"/>
                <a:gd name="connsiteX72" fmla="*/ 8236 w 10000"/>
                <a:gd name="connsiteY72" fmla="*/ 7109 h 10000"/>
                <a:gd name="connsiteX73" fmla="*/ 8093 w 10000"/>
                <a:gd name="connsiteY73" fmla="*/ 6959 h 10000"/>
                <a:gd name="connsiteX74" fmla="*/ 8044 w 10000"/>
                <a:gd name="connsiteY74" fmla="*/ 6747 h 10000"/>
                <a:gd name="connsiteX75" fmla="*/ 7943 w 10000"/>
                <a:gd name="connsiteY75" fmla="*/ 6605 h 10000"/>
                <a:gd name="connsiteX76" fmla="*/ 7864 w 10000"/>
                <a:gd name="connsiteY76" fmla="*/ 6445 h 10000"/>
                <a:gd name="connsiteX77" fmla="*/ 7788 w 10000"/>
                <a:gd name="connsiteY77" fmla="*/ 6397 h 10000"/>
                <a:gd name="connsiteX78" fmla="*/ 7727 w 10000"/>
                <a:gd name="connsiteY78" fmla="*/ 6500 h 10000"/>
                <a:gd name="connsiteX79" fmla="*/ 7636 w 10000"/>
                <a:gd name="connsiteY79" fmla="*/ 6507 h 10000"/>
                <a:gd name="connsiteX80" fmla="*/ 7523 w 10000"/>
                <a:gd name="connsiteY80" fmla="*/ 6591 h 10000"/>
                <a:gd name="connsiteX81" fmla="*/ 7553 w 10000"/>
                <a:gd name="connsiteY81" fmla="*/ 6826 h 10000"/>
                <a:gd name="connsiteX82" fmla="*/ 7438 w 10000"/>
                <a:gd name="connsiteY82" fmla="*/ 6876 h 10000"/>
                <a:gd name="connsiteX83" fmla="*/ 7355 w 10000"/>
                <a:gd name="connsiteY83" fmla="*/ 6842 h 10000"/>
                <a:gd name="connsiteX84" fmla="*/ 7270 w 10000"/>
                <a:gd name="connsiteY84" fmla="*/ 6966 h 10000"/>
                <a:gd name="connsiteX85" fmla="*/ 7151 w 10000"/>
                <a:gd name="connsiteY85" fmla="*/ 6959 h 10000"/>
                <a:gd name="connsiteX86" fmla="*/ 6996 w 10000"/>
                <a:gd name="connsiteY86" fmla="*/ 7150 h 10000"/>
                <a:gd name="connsiteX87" fmla="*/ 6849 w 10000"/>
                <a:gd name="connsiteY87" fmla="*/ 7163 h 10000"/>
                <a:gd name="connsiteX88" fmla="*/ 6798 w 10000"/>
                <a:gd name="connsiteY88" fmla="*/ 6896 h 10000"/>
                <a:gd name="connsiteX89" fmla="*/ 6651 w 10000"/>
                <a:gd name="connsiteY89" fmla="*/ 6883 h 10000"/>
                <a:gd name="connsiteX90" fmla="*/ 6575 w 10000"/>
                <a:gd name="connsiteY90" fmla="*/ 7028 h 10000"/>
                <a:gd name="connsiteX91" fmla="*/ 6557 w 10000"/>
                <a:gd name="connsiteY91" fmla="*/ 7197 h 10000"/>
                <a:gd name="connsiteX92" fmla="*/ 6459 w 10000"/>
                <a:gd name="connsiteY92" fmla="*/ 7336 h 10000"/>
                <a:gd name="connsiteX93" fmla="*/ 6496 w 10000"/>
                <a:gd name="connsiteY93" fmla="*/ 7479 h 10000"/>
                <a:gd name="connsiteX94" fmla="*/ 6450 w 10000"/>
                <a:gd name="connsiteY94" fmla="*/ 7562 h 10000"/>
                <a:gd name="connsiteX95" fmla="*/ 6658 w 10000"/>
                <a:gd name="connsiteY95" fmla="*/ 7866 h 10000"/>
                <a:gd name="connsiteX96" fmla="*/ 6322 w 10000"/>
                <a:gd name="connsiteY96" fmla="*/ 8013 h 10000"/>
                <a:gd name="connsiteX97" fmla="*/ 6137 w 10000"/>
                <a:gd name="connsiteY97" fmla="*/ 8013 h 10000"/>
                <a:gd name="connsiteX98" fmla="*/ 5874 w 10000"/>
                <a:gd name="connsiteY98" fmla="*/ 8122 h 10000"/>
                <a:gd name="connsiteX99" fmla="*/ 5728 w 10000"/>
                <a:gd name="connsiteY99" fmla="*/ 8535 h 10000"/>
                <a:gd name="connsiteX100" fmla="*/ 5491 w 10000"/>
                <a:gd name="connsiteY100" fmla="*/ 8635 h 10000"/>
                <a:gd name="connsiteX101" fmla="*/ 5381 w 10000"/>
                <a:gd name="connsiteY101" fmla="*/ 8580 h 10000"/>
                <a:gd name="connsiteX102" fmla="*/ 5274 w 10000"/>
                <a:gd name="connsiteY102" fmla="*/ 8786 h 10000"/>
                <a:gd name="connsiteX103" fmla="*/ 5101 w 10000"/>
                <a:gd name="connsiteY103" fmla="*/ 8719 h 10000"/>
                <a:gd name="connsiteX104" fmla="*/ 4939 w 10000"/>
                <a:gd name="connsiteY104" fmla="*/ 8924 h 10000"/>
                <a:gd name="connsiteX105" fmla="*/ 4878 w 10000"/>
                <a:gd name="connsiteY105" fmla="*/ 9204 h 10000"/>
                <a:gd name="connsiteX106" fmla="*/ 4576 w 10000"/>
                <a:gd name="connsiteY106" fmla="*/ 9670 h 10000"/>
                <a:gd name="connsiteX107" fmla="*/ 4445 w 10000"/>
                <a:gd name="connsiteY107" fmla="*/ 9795 h 10000"/>
                <a:gd name="connsiteX108" fmla="*/ 4357 w 10000"/>
                <a:gd name="connsiteY108" fmla="*/ 9698 h 10000"/>
                <a:gd name="connsiteX109" fmla="*/ 4080 w 10000"/>
                <a:gd name="connsiteY109" fmla="*/ 9752 h 10000"/>
                <a:gd name="connsiteX110" fmla="*/ 3955 w 10000"/>
                <a:gd name="connsiteY110" fmla="*/ 9568 h 10000"/>
                <a:gd name="connsiteX111" fmla="*/ 3775 w 10000"/>
                <a:gd name="connsiteY111" fmla="*/ 9561 h 10000"/>
                <a:gd name="connsiteX112" fmla="*/ 3641 w 10000"/>
                <a:gd name="connsiteY112" fmla="*/ 9423 h 10000"/>
                <a:gd name="connsiteX113" fmla="*/ 3757 w 10000"/>
                <a:gd name="connsiteY113" fmla="*/ 9166 h 10000"/>
                <a:gd name="connsiteX114" fmla="*/ 3803 w 10000"/>
                <a:gd name="connsiteY114" fmla="*/ 8998 h 10000"/>
                <a:gd name="connsiteX115" fmla="*/ 3702 w 10000"/>
                <a:gd name="connsiteY115" fmla="*/ 8835 h 10000"/>
                <a:gd name="connsiteX116" fmla="*/ 3504 w 10000"/>
                <a:gd name="connsiteY116" fmla="*/ 8897 h 10000"/>
                <a:gd name="connsiteX117" fmla="*/ 3397 w 10000"/>
                <a:gd name="connsiteY117" fmla="*/ 9172 h 10000"/>
                <a:gd name="connsiteX118" fmla="*/ 3355 w 10000"/>
                <a:gd name="connsiteY118" fmla="*/ 9648 h 10000"/>
                <a:gd name="connsiteX119" fmla="*/ 3205 w 10000"/>
                <a:gd name="connsiteY119" fmla="*/ 9841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88 h 10000"/>
                <a:gd name="connsiteX123" fmla="*/ 2489 w 10000"/>
                <a:gd name="connsiteY123" fmla="*/ 9472 h 10000"/>
                <a:gd name="connsiteX124" fmla="*/ 2663 w 10000"/>
                <a:gd name="connsiteY124" fmla="*/ 9363 h 10000"/>
                <a:gd name="connsiteX125" fmla="*/ 2663 w 10000"/>
                <a:gd name="connsiteY125" fmla="*/ 8991 h 10000"/>
                <a:gd name="connsiteX126" fmla="*/ 2526 w 10000"/>
                <a:gd name="connsiteY126" fmla="*/ 8856 h 10000"/>
                <a:gd name="connsiteX127" fmla="*/ 2297 w 10000"/>
                <a:gd name="connsiteY127" fmla="*/ 8862 h 10000"/>
                <a:gd name="connsiteX128" fmla="*/ 2005 w 10000"/>
                <a:gd name="connsiteY128" fmla="*/ 9190 h 10000"/>
                <a:gd name="connsiteX129" fmla="*/ 1597 w 10000"/>
                <a:gd name="connsiteY129" fmla="*/ 9190 h 10000"/>
                <a:gd name="connsiteX130" fmla="*/ 1344 w 10000"/>
                <a:gd name="connsiteY130" fmla="*/ 9039 h 10000"/>
                <a:gd name="connsiteX131" fmla="*/ 1356 w 10000"/>
                <a:gd name="connsiteY131" fmla="*/ 8828 h 10000"/>
                <a:gd name="connsiteX132" fmla="*/ 1152 w 10000"/>
                <a:gd name="connsiteY132" fmla="*/ 8814 h 10000"/>
                <a:gd name="connsiteX133" fmla="*/ 920 w 10000"/>
                <a:gd name="connsiteY133" fmla="*/ 8580 h 10000"/>
                <a:gd name="connsiteX134" fmla="*/ 1069 w 10000"/>
                <a:gd name="connsiteY134" fmla="*/ 8341 h 10000"/>
                <a:gd name="connsiteX135" fmla="*/ 1207 w 10000"/>
                <a:gd name="connsiteY135" fmla="*/ 8295 h 10000"/>
                <a:gd name="connsiteX136" fmla="*/ 1146 w 10000"/>
                <a:gd name="connsiteY136" fmla="*/ 8064 h 10000"/>
                <a:gd name="connsiteX137" fmla="*/ 902 w 10000"/>
                <a:gd name="connsiteY137" fmla="*/ 7964 h 10000"/>
                <a:gd name="connsiteX138" fmla="*/ 619 w 10000"/>
                <a:gd name="connsiteY138" fmla="*/ 8006 h 10000"/>
                <a:gd name="connsiteX139" fmla="*/ 475 w 10000"/>
                <a:gd name="connsiteY139" fmla="*/ 8197 h 10000"/>
                <a:gd name="connsiteX140" fmla="*/ 338 w 10000"/>
                <a:gd name="connsiteY140" fmla="*/ 8177 h 10000"/>
                <a:gd name="connsiteX141" fmla="*/ 104 w 10000"/>
                <a:gd name="connsiteY141" fmla="*/ 7866 h 10000"/>
                <a:gd name="connsiteX142" fmla="*/ 0 w 10000"/>
                <a:gd name="connsiteY142" fmla="*/ 7526 h 10000"/>
                <a:gd name="connsiteX143" fmla="*/ 55 w 10000"/>
                <a:gd name="connsiteY143" fmla="*/ 7329 h 10000"/>
                <a:gd name="connsiteX144" fmla="*/ 30 w 10000"/>
                <a:gd name="connsiteY144" fmla="*/ 6896 h 10000"/>
                <a:gd name="connsiteX145" fmla="*/ 43 w 10000"/>
                <a:gd name="connsiteY145" fmla="*/ 6903 h 10000"/>
                <a:gd name="connsiteX146" fmla="*/ 91 w 10000"/>
                <a:gd name="connsiteY146" fmla="*/ 6903 h 10000"/>
                <a:gd name="connsiteX147" fmla="*/ 158 w 10000"/>
                <a:gd name="connsiteY147" fmla="*/ 6912 h 10000"/>
                <a:gd name="connsiteX148" fmla="*/ 241 w 10000"/>
                <a:gd name="connsiteY148" fmla="*/ 6925 h 10000"/>
                <a:gd name="connsiteX149" fmla="*/ 332 w 10000"/>
                <a:gd name="connsiteY149" fmla="*/ 6932 h 10000"/>
                <a:gd name="connsiteX150" fmla="*/ 420 w 10000"/>
                <a:gd name="connsiteY150" fmla="*/ 6946 h 10000"/>
                <a:gd name="connsiteX151" fmla="*/ 506 w 10000"/>
                <a:gd name="connsiteY151" fmla="*/ 6959 h 10000"/>
                <a:gd name="connsiteX152" fmla="*/ 576 w 10000"/>
                <a:gd name="connsiteY152" fmla="*/ 6973 h 10000"/>
                <a:gd name="connsiteX153" fmla="*/ 631 w 10000"/>
                <a:gd name="connsiteY153" fmla="*/ 6986 h 10000"/>
                <a:gd name="connsiteX154" fmla="*/ 740 w 10000"/>
                <a:gd name="connsiteY154" fmla="*/ 7015 h 10000"/>
                <a:gd name="connsiteX155" fmla="*/ 847 w 10000"/>
                <a:gd name="connsiteY155" fmla="*/ 7015 h 10000"/>
                <a:gd name="connsiteX156" fmla="*/ 938 w 10000"/>
                <a:gd name="connsiteY156" fmla="*/ 6986 h 10000"/>
                <a:gd name="connsiteX157" fmla="*/ 984 w 10000"/>
                <a:gd name="connsiteY157" fmla="*/ 6966 h 10000"/>
                <a:gd name="connsiteX158" fmla="*/ 1027 w 10000"/>
                <a:gd name="connsiteY158" fmla="*/ 6946 h 10000"/>
                <a:gd name="connsiteX159" fmla="*/ 1069 w 10000"/>
                <a:gd name="connsiteY159" fmla="*/ 6939 h 10000"/>
                <a:gd name="connsiteX160" fmla="*/ 1118 w 10000"/>
                <a:gd name="connsiteY160" fmla="*/ 6932 h 10000"/>
                <a:gd name="connsiteX161" fmla="*/ 1176 w 10000"/>
                <a:gd name="connsiteY161" fmla="*/ 6946 h 10000"/>
                <a:gd name="connsiteX162" fmla="*/ 1255 w 10000"/>
                <a:gd name="connsiteY162" fmla="*/ 6966 h 10000"/>
                <a:gd name="connsiteX163" fmla="*/ 1344 w 10000"/>
                <a:gd name="connsiteY163" fmla="*/ 6980 h 10000"/>
                <a:gd name="connsiteX164" fmla="*/ 1441 w 10000"/>
                <a:gd name="connsiteY164" fmla="*/ 6993 h 10000"/>
                <a:gd name="connsiteX165" fmla="*/ 1517 w 10000"/>
                <a:gd name="connsiteY165" fmla="*/ 7007 h 10000"/>
                <a:gd name="connsiteX166" fmla="*/ 1578 w 10000"/>
                <a:gd name="connsiteY166" fmla="*/ 7007 h 10000"/>
                <a:gd name="connsiteX167" fmla="*/ 1651 w 10000"/>
                <a:gd name="connsiteY167" fmla="*/ 7015 h 10000"/>
                <a:gd name="connsiteX168" fmla="*/ 1706 w 10000"/>
                <a:gd name="connsiteY168" fmla="*/ 7035 h 10000"/>
                <a:gd name="connsiteX169" fmla="*/ 1752 w 10000"/>
                <a:gd name="connsiteY169" fmla="*/ 7066 h 10000"/>
                <a:gd name="connsiteX170" fmla="*/ 1795 w 10000"/>
                <a:gd name="connsiteY170" fmla="*/ 7116 h 10000"/>
                <a:gd name="connsiteX171" fmla="*/ 1849 w 10000"/>
                <a:gd name="connsiteY171" fmla="*/ 7170 h 10000"/>
                <a:gd name="connsiteX172" fmla="*/ 1907 w 10000"/>
                <a:gd name="connsiteY172" fmla="*/ 7219 h 10000"/>
                <a:gd name="connsiteX173" fmla="*/ 1968 w 10000"/>
                <a:gd name="connsiteY173" fmla="*/ 7248 h 10000"/>
                <a:gd name="connsiteX174" fmla="*/ 2029 w 10000"/>
                <a:gd name="connsiteY174" fmla="*/ 7273 h 10000"/>
                <a:gd name="connsiteX175" fmla="*/ 2087 w 10000"/>
                <a:gd name="connsiteY175" fmla="*/ 7307 h 10000"/>
                <a:gd name="connsiteX176" fmla="*/ 2160 w 10000"/>
                <a:gd name="connsiteY176" fmla="*/ 7343 h 10000"/>
                <a:gd name="connsiteX177" fmla="*/ 2252 w 10000"/>
                <a:gd name="connsiteY177" fmla="*/ 7376 h 10000"/>
                <a:gd name="connsiteX178" fmla="*/ 2322 w 10000"/>
                <a:gd name="connsiteY178" fmla="*/ 7391 h 10000"/>
                <a:gd name="connsiteX179" fmla="*/ 2413 w 10000"/>
                <a:gd name="connsiteY179" fmla="*/ 7398 h 10000"/>
                <a:gd name="connsiteX180" fmla="*/ 2502 w 10000"/>
                <a:gd name="connsiteY180" fmla="*/ 7405 h 10000"/>
                <a:gd name="connsiteX181" fmla="*/ 2593 w 10000"/>
                <a:gd name="connsiteY181" fmla="*/ 7405 h 10000"/>
                <a:gd name="connsiteX182" fmla="*/ 2663 w 10000"/>
                <a:gd name="connsiteY182" fmla="*/ 7405 h 10000"/>
                <a:gd name="connsiteX183" fmla="*/ 2718 w 10000"/>
                <a:gd name="connsiteY183" fmla="*/ 7411 h 10000"/>
                <a:gd name="connsiteX184" fmla="*/ 2754 w 10000"/>
                <a:gd name="connsiteY184" fmla="*/ 7426 h 10000"/>
                <a:gd name="connsiteX185" fmla="*/ 2785 w 10000"/>
                <a:gd name="connsiteY185" fmla="*/ 7454 h 10000"/>
                <a:gd name="connsiteX186" fmla="*/ 2815 w 10000"/>
                <a:gd name="connsiteY186" fmla="*/ 7486 h 10000"/>
                <a:gd name="connsiteX187" fmla="*/ 2849 w 10000"/>
                <a:gd name="connsiteY187" fmla="*/ 7513 h 10000"/>
                <a:gd name="connsiteX188" fmla="*/ 2885 w 10000"/>
                <a:gd name="connsiteY188" fmla="*/ 7526 h 10000"/>
                <a:gd name="connsiteX189" fmla="*/ 2940 w 10000"/>
                <a:gd name="connsiteY189" fmla="*/ 7533 h 10000"/>
                <a:gd name="connsiteX190" fmla="*/ 3001 w 10000"/>
                <a:gd name="connsiteY190" fmla="*/ 7520 h 10000"/>
                <a:gd name="connsiteX191" fmla="*/ 3053 w 10000"/>
                <a:gd name="connsiteY191" fmla="*/ 7486 h 10000"/>
                <a:gd name="connsiteX192" fmla="*/ 3120 w 10000"/>
                <a:gd name="connsiteY192" fmla="*/ 7426 h 10000"/>
                <a:gd name="connsiteX193" fmla="*/ 3193 w 10000"/>
                <a:gd name="connsiteY193" fmla="*/ 7356 h 10000"/>
                <a:gd name="connsiteX194" fmla="*/ 3269 w 10000"/>
                <a:gd name="connsiteY194" fmla="*/ 7300 h 10000"/>
                <a:gd name="connsiteX195" fmla="*/ 3361 w 10000"/>
                <a:gd name="connsiteY195" fmla="*/ 7251 h 10000"/>
                <a:gd name="connsiteX196" fmla="*/ 3455 w 10000"/>
                <a:gd name="connsiteY196" fmla="*/ 7204 h 10000"/>
                <a:gd name="connsiteX197" fmla="*/ 3547 w 10000"/>
                <a:gd name="connsiteY197" fmla="*/ 7157 h 10000"/>
                <a:gd name="connsiteX198" fmla="*/ 3653 w 10000"/>
                <a:gd name="connsiteY198" fmla="*/ 7102 h 10000"/>
                <a:gd name="connsiteX199" fmla="*/ 3781 w 10000"/>
                <a:gd name="connsiteY199" fmla="*/ 7045 h 10000"/>
                <a:gd name="connsiteX200" fmla="*/ 3906 w 10000"/>
                <a:gd name="connsiteY200" fmla="*/ 7007 h 10000"/>
                <a:gd name="connsiteX201" fmla="*/ 4037 w 10000"/>
                <a:gd name="connsiteY201" fmla="*/ 6980 h 10000"/>
                <a:gd name="connsiteX202" fmla="*/ 4098 w 10000"/>
                <a:gd name="connsiteY202" fmla="*/ 6973 h 10000"/>
                <a:gd name="connsiteX203" fmla="*/ 4135 w 10000"/>
                <a:gd name="connsiteY203" fmla="*/ 6973 h 10000"/>
                <a:gd name="connsiteX204" fmla="*/ 4153 w 10000"/>
                <a:gd name="connsiteY204" fmla="*/ 6980 h 10000"/>
                <a:gd name="connsiteX205" fmla="*/ 4165 w 10000"/>
                <a:gd name="connsiteY205" fmla="*/ 6980 h 10000"/>
                <a:gd name="connsiteX206" fmla="*/ 4177 w 10000"/>
                <a:gd name="connsiteY206" fmla="*/ 6986 h 10000"/>
                <a:gd name="connsiteX207" fmla="*/ 4199 w 10000"/>
                <a:gd name="connsiteY207" fmla="*/ 6986 h 10000"/>
                <a:gd name="connsiteX208" fmla="*/ 4241 w 10000"/>
                <a:gd name="connsiteY208" fmla="*/ 6986 h 10000"/>
                <a:gd name="connsiteX209" fmla="*/ 4321 w 10000"/>
                <a:gd name="connsiteY209" fmla="*/ 6980 h 10000"/>
                <a:gd name="connsiteX210" fmla="*/ 4458 w 10000"/>
                <a:gd name="connsiteY210" fmla="*/ 6966 h 10000"/>
                <a:gd name="connsiteX211" fmla="*/ 4564 w 10000"/>
                <a:gd name="connsiteY211" fmla="*/ 6952 h 10000"/>
                <a:gd name="connsiteX212" fmla="*/ 4650 w 10000"/>
                <a:gd name="connsiteY212" fmla="*/ 6932 h 10000"/>
                <a:gd name="connsiteX213" fmla="*/ 4717 w 10000"/>
                <a:gd name="connsiteY213" fmla="*/ 6912 h 10000"/>
                <a:gd name="connsiteX214" fmla="*/ 4756 w 10000"/>
                <a:gd name="connsiteY214" fmla="*/ 6889 h 10000"/>
                <a:gd name="connsiteX215" fmla="*/ 4787 w 10000"/>
                <a:gd name="connsiteY215" fmla="*/ 6862 h 10000"/>
                <a:gd name="connsiteX216" fmla="*/ 4805 w 10000"/>
                <a:gd name="connsiteY216" fmla="*/ 6826 h 10000"/>
                <a:gd name="connsiteX217" fmla="*/ 4817 w 10000"/>
                <a:gd name="connsiteY217" fmla="*/ 6809 h 10000"/>
                <a:gd name="connsiteX218" fmla="*/ 4842 w 10000"/>
                <a:gd name="connsiteY218" fmla="*/ 6788 h 10000"/>
                <a:gd name="connsiteX219" fmla="*/ 4884 w 10000"/>
                <a:gd name="connsiteY219" fmla="*/ 6768 h 10000"/>
                <a:gd name="connsiteX220" fmla="*/ 4942 w 10000"/>
                <a:gd name="connsiteY220" fmla="*/ 6754 h 10000"/>
                <a:gd name="connsiteX221" fmla="*/ 4997 w 10000"/>
                <a:gd name="connsiteY221" fmla="*/ 6726 h 10000"/>
                <a:gd name="connsiteX222" fmla="*/ 5046 w 10000"/>
                <a:gd name="connsiteY222" fmla="*/ 6685 h 10000"/>
                <a:gd name="connsiteX223" fmla="*/ 5082 w 10000"/>
                <a:gd name="connsiteY223" fmla="*/ 6616 h 10000"/>
                <a:gd name="connsiteX224" fmla="*/ 5101 w 10000"/>
                <a:gd name="connsiteY224" fmla="*/ 6556 h 10000"/>
                <a:gd name="connsiteX225" fmla="*/ 5119 w 10000"/>
                <a:gd name="connsiteY225" fmla="*/ 6500 h 10000"/>
                <a:gd name="connsiteX226" fmla="*/ 5134 w 10000"/>
                <a:gd name="connsiteY226" fmla="*/ 6452 h 10000"/>
                <a:gd name="connsiteX227" fmla="*/ 5171 w 10000"/>
                <a:gd name="connsiteY227" fmla="*/ 6403 h 10000"/>
                <a:gd name="connsiteX228" fmla="*/ 5225 w 10000"/>
                <a:gd name="connsiteY228" fmla="*/ 6357 h 10000"/>
                <a:gd name="connsiteX229" fmla="*/ 5293 w 10000"/>
                <a:gd name="connsiteY229" fmla="*/ 6316 h 10000"/>
                <a:gd name="connsiteX230" fmla="*/ 5338 w 10000"/>
                <a:gd name="connsiteY230" fmla="*/ 6281 h 10000"/>
                <a:gd name="connsiteX231" fmla="*/ 5375 w 10000"/>
                <a:gd name="connsiteY231" fmla="*/ 6259 h 10000"/>
                <a:gd name="connsiteX232" fmla="*/ 5399 w 10000"/>
                <a:gd name="connsiteY232" fmla="*/ 6239 h 10000"/>
                <a:gd name="connsiteX233" fmla="*/ 5424 w 10000"/>
                <a:gd name="connsiteY233" fmla="*/ 6219 h 10000"/>
                <a:gd name="connsiteX234" fmla="*/ 5454 w 10000"/>
                <a:gd name="connsiteY234" fmla="*/ 6198 h 10000"/>
                <a:gd name="connsiteX235" fmla="*/ 5497 w 10000"/>
                <a:gd name="connsiteY235" fmla="*/ 6176 h 10000"/>
                <a:gd name="connsiteX236" fmla="*/ 5536 w 10000"/>
                <a:gd name="connsiteY236" fmla="*/ 6152 h 10000"/>
                <a:gd name="connsiteX237" fmla="*/ 5579 w 10000"/>
                <a:gd name="connsiteY237" fmla="*/ 6117 h 10000"/>
                <a:gd name="connsiteX238" fmla="*/ 5597 w 10000"/>
                <a:gd name="connsiteY238" fmla="*/ 6082 h 10000"/>
                <a:gd name="connsiteX239" fmla="*/ 5597 w 10000"/>
                <a:gd name="connsiteY239" fmla="*/ 6048 h 10000"/>
                <a:gd name="connsiteX240" fmla="*/ 5561 w 10000"/>
                <a:gd name="connsiteY240" fmla="*/ 5994 h 10000"/>
                <a:gd name="connsiteX241" fmla="*/ 5512 w 10000"/>
                <a:gd name="connsiteY241" fmla="*/ 5941 h 10000"/>
                <a:gd name="connsiteX242" fmla="*/ 5466 w 10000"/>
                <a:gd name="connsiteY242" fmla="*/ 5878 h 10000"/>
                <a:gd name="connsiteX243" fmla="*/ 5424 w 10000"/>
                <a:gd name="connsiteY243" fmla="*/ 5815 h 10000"/>
                <a:gd name="connsiteX244" fmla="*/ 5399 w 10000"/>
                <a:gd name="connsiteY244" fmla="*/ 5752 h 10000"/>
                <a:gd name="connsiteX245" fmla="*/ 5399 w 10000"/>
                <a:gd name="connsiteY245" fmla="*/ 5686 h 10000"/>
                <a:gd name="connsiteX246" fmla="*/ 5399 w 10000"/>
                <a:gd name="connsiteY246" fmla="*/ 5588 h 10000"/>
                <a:gd name="connsiteX247" fmla="*/ 5411 w 10000"/>
                <a:gd name="connsiteY247" fmla="*/ 5495 h 10000"/>
                <a:gd name="connsiteX248" fmla="*/ 5430 w 10000"/>
                <a:gd name="connsiteY248" fmla="*/ 5410 h 10000"/>
                <a:gd name="connsiteX249" fmla="*/ 5454 w 10000"/>
                <a:gd name="connsiteY249" fmla="*/ 5340 h 10000"/>
                <a:gd name="connsiteX250" fmla="*/ 5503 w 10000"/>
                <a:gd name="connsiteY250" fmla="*/ 5288 h 10000"/>
                <a:gd name="connsiteX251" fmla="*/ 5555 w 10000"/>
                <a:gd name="connsiteY251" fmla="*/ 5261 h 10000"/>
                <a:gd name="connsiteX252" fmla="*/ 5615 w 10000"/>
                <a:gd name="connsiteY252" fmla="*/ 5248 h 10000"/>
                <a:gd name="connsiteX253" fmla="*/ 5676 w 10000"/>
                <a:gd name="connsiteY253" fmla="*/ 5261 h 10000"/>
                <a:gd name="connsiteX254" fmla="*/ 5740 w 10000"/>
                <a:gd name="connsiteY254" fmla="*/ 5302 h 10000"/>
                <a:gd name="connsiteX255" fmla="*/ 5820 w 10000"/>
                <a:gd name="connsiteY255" fmla="*/ 5334 h 10000"/>
                <a:gd name="connsiteX256" fmla="*/ 5902 w 10000"/>
                <a:gd name="connsiteY256" fmla="*/ 5362 h 10000"/>
                <a:gd name="connsiteX257" fmla="*/ 5981 w 10000"/>
                <a:gd name="connsiteY257" fmla="*/ 5369 h 10000"/>
                <a:gd name="connsiteX258" fmla="*/ 6048 w 10000"/>
                <a:gd name="connsiteY258" fmla="*/ 5362 h 10000"/>
                <a:gd name="connsiteX259" fmla="*/ 6100 w 10000"/>
                <a:gd name="connsiteY259" fmla="*/ 5362 h 10000"/>
                <a:gd name="connsiteX260" fmla="*/ 6155 w 10000"/>
                <a:gd name="connsiteY260" fmla="*/ 5354 h 10000"/>
                <a:gd name="connsiteX261" fmla="*/ 6197 w 10000"/>
                <a:gd name="connsiteY261" fmla="*/ 5340 h 10000"/>
                <a:gd name="connsiteX262" fmla="*/ 6234 w 10000"/>
                <a:gd name="connsiteY262" fmla="*/ 5302 h 10000"/>
                <a:gd name="connsiteX263" fmla="*/ 6271 w 10000"/>
                <a:gd name="connsiteY263" fmla="*/ 5248 h 10000"/>
                <a:gd name="connsiteX264" fmla="*/ 6310 w 10000"/>
                <a:gd name="connsiteY264" fmla="*/ 5179 h 10000"/>
                <a:gd name="connsiteX265" fmla="*/ 6353 w 10000"/>
                <a:gd name="connsiteY265" fmla="*/ 5098 h 10000"/>
                <a:gd name="connsiteX266" fmla="*/ 6402 w 10000"/>
                <a:gd name="connsiteY266" fmla="*/ 5029 h 10000"/>
                <a:gd name="connsiteX267" fmla="*/ 6450 w 10000"/>
                <a:gd name="connsiteY267" fmla="*/ 4974 h 10000"/>
                <a:gd name="connsiteX268" fmla="*/ 6490 w 10000"/>
                <a:gd name="connsiteY268" fmla="*/ 4945 h 10000"/>
                <a:gd name="connsiteX269" fmla="*/ 6539 w 10000"/>
                <a:gd name="connsiteY269" fmla="*/ 4931 h 10000"/>
                <a:gd name="connsiteX270" fmla="*/ 6600 w 10000"/>
                <a:gd name="connsiteY270" fmla="*/ 4924 h 10000"/>
                <a:gd name="connsiteX271" fmla="*/ 6670 w 10000"/>
                <a:gd name="connsiteY271" fmla="*/ 4917 h 10000"/>
                <a:gd name="connsiteX272" fmla="*/ 6743 w 10000"/>
                <a:gd name="connsiteY272" fmla="*/ 4911 h 10000"/>
                <a:gd name="connsiteX273" fmla="*/ 6798 w 10000"/>
                <a:gd name="connsiteY273" fmla="*/ 4904 h 10000"/>
                <a:gd name="connsiteX274" fmla="*/ 6834 w 10000"/>
                <a:gd name="connsiteY274" fmla="*/ 4886 h 10000"/>
                <a:gd name="connsiteX275" fmla="*/ 6868 w 10000"/>
                <a:gd name="connsiteY275" fmla="*/ 4858 h 10000"/>
                <a:gd name="connsiteX276" fmla="*/ 6910 w 10000"/>
                <a:gd name="connsiteY276" fmla="*/ 4809 h 10000"/>
                <a:gd name="connsiteX277" fmla="*/ 6959 w 10000"/>
                <a:gd name="connsiteY277" fmla="*/ 4748 h 10000"/>
                <a:gd name="connsiteX278" fmla="*/ 7002 w 10000"/>
                <a:gd name="connsiteY278" fmla="*/ 4690 h 10000"/>
                <a:gd name="connsiteX279" fmla="*/ 7032 w 10000"/>
                <a:gd name="connsiteY279" fmla="*/ 4645 h 10000"/>
                <a:gd name="connsiteX280" fmla="*/ 7041 w 10000"/>
                <a:gd name="connsiteY280" fmla="*/ 4577 h 10000"/>
                <a:gd name="connsiteX281" fmla="*/ 7054 w 10000"/>
                <a:gd name="connsiteY281" fmla="*/ 4492 h 10000"/>
                <a:gd name="connsiteX282" fmla="*/ 7072 w 10000"/>
                <a:gd name="connsiteY282" fmla="*/ 4421 h 10000"/>
                <a:gd name="connsiteX283" fmla="*/ 7102 w 10000"/>
                <a:gd name="connsiteY283" fmla="*/ 4350 h 10000"/>
                <a:gd name="connsiteX284" fmla="*/ 7163 w 10000"/>
                <a:gd name="connsiteY284" fmla="*/ 4280 h 10000"/>
                <a:gd name="connsiteX285" fmla="*/ 7233 w 10000"/>
                <a:gd name="connsiteY285" fmla="*/ 4222 h 10000"/>
                <a:gd name="connsiteX286" fmla="*/ 7319 w 10000"/>
                <a:gd name="connsiteY286" fmla="*/ 4187 h 10000"/>
                <a:gd name="connsiteX287" fmla="*/ 7361 w 10000"/>
                <a:gd name="connsiteY287" fmla="*/ 4166 h 10000"/>
                <a:gd name="connsiteX288" fmla="*/ 7392 w 10000"/>
                <a:gd name="connsiteY288" fmla="*/ 4139 h 10000"/>
                <a:gd name="connsiteX289" fmla="*/ 7413 w 10000"/>
                <a:gd name="connsiteY289" fmla="*/ 4098 h 10000"/>
                <a:gd name="connsiteX290" fmla="*/ 7444 w 10000"/>
                <a:gd name="connsiteY290" fmla="*/ 4063 h 10000"/>
                <a:gd name="connsiteX291" fmla="*/ 7480 w 10000"/>
                <a:gd name="connsiteY291" fmla="*/ 4035 h 10000"/>
                <a:gd name="connsiteX292" fmla="*/ 7523 w 10000"/>
                <a:gd name="connsiteY292" fmla="*/ 4016 h 10000"/>
                <a:gd name="connsiteX293" fmla="*/ 7578 w 10000"/>
                <a:gd name="connsiteY293" fmla="*/ 3981 h 10000"/>
                <a:gd name="connsiteX294" fmla="*/ 7648 w 10000"/>
                <a:gd name="connsiteY294" fmla="*/ 3939 h 10000"/>
                <a:gd name="connsiteX295" fmla="*/ 7721 w 10000"/>
                <a:gd name="connsiteY295" fmla="*/ 3903 h 10000"/>
                <a:gd name="connsiteX296" fmla="*/ 7797 w 10000"/>
                <a:gd name="connsiteY296" fmla="*/ 3882 h 10000"/>
                <a:gd name="connsiteX297" fmla="*/ 7870 w 10000"/>
                <a:gd name="connsiteY297" fmla="*/ 3875 h 10000"/>
                <a:gd name="connsiteX298" fmla="*/ 7943 w 10000"/>
                <a:gd name="connsiteY298" fmla="*/ 3882 h 10000"/>
                <a:gd name="connsiteX299" fmla="*/ 8007 w 10000"/>
                <a:gd name="connsiteY299" fmla="*/ 3903 h 10000"/>
                <a:gd name="connsiteX300" fmla="*/ 8080 w 10000"/>
                <a:gd name="connsiteY300" fmla="*/ 3918 h 10000"/>
                <a:gd name="connsiteX301" fmla="*/ 8135 w 10000"/>
                <a:gd name="connsiteY301" fmla="*/ 3932 h 10000"/>
                <a:gd name="connsiteX302" fmla="*/ 8181 w 10000"/>
                <a:gd name="connsiteY302" fmla="*/ 3932 h 10000"/>
                <a:gd name="connsiteX303" fmla="*/ 8218 w 10000"/>
                <a:gd name="connsiteY303" fmla="*/ 3910 h 10000"/>
                <a:gd name="connsiteX304" fmla="*/ 8248 w 10000"/>
                <a:gd name="connsiteY304" fmla="*/ 3861 h 10000"/>
                <a:gd name="connsiteX305" fmla="*/ 8266 w 10000"/>
                <a:gd name="connsiteY305" fmla="*/ 3821 h 10000"/>
                <a:gd name="connsiteX306" fmla="*/ 8266 w 10000"/>
                <a:gd name="connsiteY306" fmla="*/ 3775 h 10000"/>
                <a:gd name="connsiteX307" fmla="*/ 8248 w 10000"/>
                <a:gd name="connsiteY307" fmla="*/ 3713 h 10000"/>
                <a:gd name="connsiteX308" fmla="*/ 8211 w 10000"/>
                <a:gd name="connsiteY308" fmla="*/ 3665 h 10000"/>
                <a:gd name="connsiteX309" fmla="*/ 8172 w 10000"/>
                <a:gd name="connsiteY309" fmla="*/ 3603 h 10000"/>
                <a:gd name="connsiteX310" fmla="*/ 8111 w 10000"/>
                <a:gd name="connsiteY310" fmla="*/ 3535 h 10000"/>
                <a:gd name="connsiteX311" fmla="*/ 8056 w 10000"/>
                <a:gd name="connsiteY311" fmla="*/ 3473 h 10000"/>
                <a:gd name="connsiteX312" fmla="*/ 8001 w 10000"/>
                <a:gd name="connsiteY312" fmla="*/ 3418 h 10000"/>
                <a:gd name="connsiteX313" fmla="*/ 7956 w 10000"/>
                <a:gd name="connsiteY313" fmla="*/ 3373 h 10000"/>
                <a:gd name="connsiteX314" fmla="*/ 7846 w 10000"/>
                <a:gd name="connsiteY314" fmla="*/ 3282 h 10000"/>
                <a:gd name="connsiteX315" fmla="*/ 7733 w 10000"/>
                <a:gd name="connsiteY315" fmla="*/ 3239 h 10000"/>
                <a:gd name="connsiteX316" fmla="*/ 7690 w 10000"/>
                <a:gd name="connsiteY316" fmla="*/ 3218 h 10000"/>
                <a:gd name="connsiteX317" fmla="*/ 7648 w 10000"/>
                <a:gd name="connsiteY317" fmla="*/ 3191 h 10000"/>
                <a:gd name="connsiteX318" fmla="*/ 7611 w 10000"/>
                <a:gd name="connsiteY318" fmla="*/ 3178 h 10000"/>
                <a:gd name="connsiteX319" fmla="*/ 7572 w 10000"/>
                <a:gd name="connsiteY319" fmla="*/ 3171 h 10000"/>
                <a:gd name="connsiteX320" fmla="*/ 7523 w 10000"/>
                <a:gd name="connsiteY320" fmla="*/ 3191 h 10000"/>
                <a:gd name="connsiteX321" fmla="*/ 7474 w 10000"/>
                <a:gd name="connsiteY321" fmla="*/ 3246 h 10000"/>
                <a:gd name="connsiteX322" fmla="*/ 7431 w 10000"/>
                <a:gd name="connsiteY322" fmla="*/ 3311 h 10000"/>
                <a:gd name="connsiteX323" fmla="*/ 7392 w 10000"/>
                <a:gd name="connsiteY323" fmla="*/ 3366 h 10000"/>
                <a:gd name="connsiteX324" fmla="*/ 7337 w 10000"/>
                <a:gd name="connsiteY324" fmla="*/ 3403 h 10000"/>
                <a:gd name="connsiteX325" fmla="*/ 7294 w 10000"/>
                <a:gd name="connsiteY325" fmla="*/ 3410 h 10000"/>
                <a:gd name="connsiteX326" fmla="*/ 7239 w 10000"/>
                <a:gd name="connsiteY326" fmla="*/ 3397 h 10000"/>
                <a:gd name="connsiteX327" fmla="*/ 7182 w 10000"/>
                <a:gd name="connsiteY327" fmla="*/ 3380 h 10000"/>
                <a:gd name="connsiteX328" fmla="*/ 7121 w 10000"/>
                <a:gd name="connsiteY328" fmla="*/ 3352 h 10000"/>
                <a:gd name="connsiteX329" fmla="*/ 7060 w 10000"/>
                <a:gd name="connsiteY329" fmla="*/ 3339 h 10000"/>
                <a:gd name="connsiteX330" fmla="*/ 7020 w 10000"/>
                <a:gd name="connsiteY330" fmla="*/ 3346 h 10000"/>
                <a:gd name="connsiteX331" fmla="*/ 6984 w 10000"/>
                <a:gd name="connsiteY331" fmla="*/ 3373 h 10000"/>
                <a:gd name="connsiteX332" fmla="*/ 6953 w 10000"/>
                <a:gd name="connsiteY332" fmla="*/ 3410 h 10000"/>
                <a:gd name="connsiteX333" fmla="*/ 6923 w 10000"/>
                <a:gd name="connsiteY333" fmla="*/ 3460 h 10000"/>
                <a:gd name="connsiteX334" fmla="*/ 6886 w 10000"/>
                <a:gd name="connsiteY334" fmla="*/ 3500 h 10000"/>
                <a:gd name="connsiteX335" fmla="*/ 6849 w 10000"/>
                <a:gd name="connsiteY335" fmla="*/ 3528 h 10000"/>
                <a:gd name="connsiteX336" fmla="*/ 6810 w 10000"/>
                <a:gd name="connsiteY336" fmla="*/ 3528 h 10000"/>
                <a:gd name="connsiteX337" fmla="*/ 6737 w 10000"/>
                <a:gd name="connsiteY337" fmla="*/ 3487 h 10000"/>
                <a:gd name="connsiteX338" fmla="*/ 6670 w 10000"/>
                <a:gd name="connsiteY338" fmla="*/ 3439 h 10000"/>
                <a:gd name="connsiteX339" fmla="*/ 6624 w 10000"/>
                <a:gd name="connsiteY339" fmla="*/ 3380 h 10000"/>
                <a:gd name="connsiteX340" fmla="*/ 6606 w 10000"/>
                <a:gd name="connsiteY340" fmla="*/ 3311 h 10000"/>
                <a:gd name="connsiteX341" fmla="*/ 6612 w 10000"/>
                <a:gd name="connsiteY341" fmla="*/ 3260 h 10000"/>
                <a:gd name="connsiteX342" fmla="*/ 6636 w 10000"/>
                <a:gd name="connsiteY342" fmla="*/ 3232 h 10000"/>
                <a:gd name="connsiteX343" fmla="*/ 6658 w 10000"/>
                <a:gd name="connsiteY343" fmla="*/ 3198 h 10000"/>
                <a:gd name="connsiteX344" fmla="*/ 6682 w 10000"/>
                <a:gd name="connsiteY344" fmla="*/ 3163 h 10000"/>
                <a:gd name="connsiteX345" fmla="*/ 6694 w 10000"/>
                <a:gd name="connsiteY345" fmla="*/ 3106 h 10000"/>
                <a:gd name="connsiteX346" fmla="*/ 6700 w 10000"/>
                <a:gd name="connsiteY346" fmla="*/ 3001 h 10000"/>
                <a:gd name="connsiteX347" fmla="*/ 6706 w 10000"/>
                <a:gd name="connsiteY347" fmla="*/ 2886 h 10000"/>
                <a:gd name="connsiteX348" fmla="*/ 6725 w 10000"/>
                <a:gd name="connsiteY348" fmla="*/ 2766 h 10000"/>
                <a:gd name="connsiteX349" fmla="*/ 6755 w 10000"/>
                <a:gd name="connsiteY349" fmla="*/ 2667 h 10000"/>
                <a:gd name="connsiteX350" fmla="*/ 6792 w 10000"/>
                <a:gd name="connsiteY350" fmla="*/ 2570 h 10000"/>
                <a:gd name="connsiteX351" fmla="*/ 6822 w 10000"/>
                <a:gd name="connsiteY351" fmla="*/ 2469 h 10000"/>
                <a:gd name="connsiteX352" fmla="*/ 6849 w 10000"/>
                <a:gd name="connsiteY352" fmla="*/ 2370 h 10000"/>
                <a:gd name="connsiteX353" fmla="*/ 6868 w 10000"/>
                <a:gd name="connsiteY353" fmla="*/ 2304 h 10000"/>
                <a:gd name="connsiteX354" fmla="*/ 6892 w 10000"/>
                <a:gd name="connsiteY354" fmla="*/ 2255 h 10000"/>
                <a:gd name="connsiteX355" fmla="*/ 6935 w 10000"/>
                <a:gd name="connsiteY355" fmla="*/ 2227 h 10000"/>
                <a:gd name="connsiteX356" fmla="*/ 6996 w 10000"/>
                <a:gd name="connsiteY356" fmla="*/ 2221 h 10000"/>
                <a:gd name="connsiteX357" fmla="*/ 7060 w 10000"/>
                <a:gd name="connsiteY357" fmla="*/ 2227 h 10000"/>
                <a:gd name="connsiteX358" fmla="*/ 7102 w 10000"/>
                <a:gd name="connsiteY358" fmla="*/ 2248 h 10000"/>
                <a:gd name="connsiteX359" fmla="*/ 7157 w 10000"/>
                <a:gd name="connsiteY359" fmla="*/ 2269 h 10000"/>
                <a:gd name="connsiteX360" fmla="*/ 7206 w 10000"/>
                <a:gd name="connsiteY360" fmla="*/ 2296 h 10000"/>
                <a:gd name="connsiteX361" fmla="*/ 7252 w 10000"/>
                <a:gd name="connsiteY361" fmla="*/ 2307 h 10000"/>
                <a:gd name="connsiteX362" fmla="*/ 7294 w 10000"/>
                <a:gd name="connsiteY362" fmla="*/ 2307 h 10000"/>
                <a:gd name="connsiteX363" fmla="*/ 7331 w 10000"/>
                <a:gd name="connsiteY363" fmla="*/ 2283 h 10000"/>
                <a:gd name="connsiteX364" fmla="*/ 7386 w 10000"/>
                <a:gd name="connsiteY364" fmla="*/ 2193 h 10000"/>
                <a:gd name="connsiteX365" fmla="*/ 7444 w 10000"/>
                <a:gd name="connsiteY365" fmla="*/ 2095 h 10000"/>
                <a:gd name="connsiteX366" fmla="*/ 7505 w 10000"/>
                <a:gd name="connsiteY366" fmla="*/ 2010 h 10000"/>
                <a:gd name="connsiteX367" fmla="*/ 7547 w 10000"/>
                <a:gd name="connsiteY367" fmla="*/ 1973 h 10000"/>
                <a:gd name="connsiteX368" fmla="*/ 7596 w 10000"/>
                <a:gd name="connsiteY368" fmla="*/ 1959 h 10000"/>
                <a:gd name="connsiteX369" fmla="*/ 7636 w 10000"/>
                <a:gd name="connsiteY369" fmla="*/ 1952 h 10000"/>
                <a:gd name="connsiteX370" fmla="*/ 7684 w 10000"/>
                <a:gd name="connsiteY370" fmla="*/ 1939 h 10000"/>
                <a:gd name="connsiteX371" fmla="*/ 7721 w 10000"/>
                <a:gd name="connsiteY371" fmla="*/ 1911 h 10000"/>
                <a:gd name="connsiteX372" fmla="*/ 7739 w 10000"/>
                <a:gd name="connsiteY372" fmla="*/ 1873 h 10000"/>
                <a:gd name="connsiteX373" fmla="*/ 7745 w 10000"/>
                <a:gd name="connsiteY373" fmla="*/ 1817 h 10000"/>
                <a:gd name="connsiteX374" fmla="*/ 7733 w 10000"/>
                <a:gd name="connsiteY374" fmla="*/ 1755 h 10000"/>
                <a:gd name="connsiteX375" fmla="*/ 7721 w 10000"/>
                <a:gd name="connsiteY375" fmla="*/ 1700 h 10000"/>
                <a:gd name="connsiteX376" fmla="*/ 7709 w 10000"/>
                <a:gd name="connsiteY376" fmla="*/ 1654 h 10000"/>
                <a:gd name="connsiteX377" fmla="*/ 7715 w 10000"/>
                <a:gd name="connsiteY377" fmla="*/ 1605 h 10000"/>
                <a:gd name="connsiteX378" fmla="*/ 7727 w 10000"/>
                <a:gd name="connsiteY378" fmla="*/ 1550 h 10000"/>
                <a:gd name="connsiteX379" fmla="*/ 7526 w 10000"/>
                <a:gd name="connsiteY379" fmla="*/ 3282 h 10000"/>
                <a:gd name="connsiteX380" fmla="*/ 7605 w 10000"/>
                <a:gd name="connsiteY380" fmla="*/ 2941 h 10000"/>
                <a:gd name="connsiteX381" fmla="*/ 7623 w 10000"/>
                <a:gd name="connsiteY381" fmla="*/ 2812 h 10000"/>
                <a:gd name="connsiteX382" fmla="*/ 7858 w 10000"/>
                <a:gd name="connsiteY382" fmla="*/ 2958 h 10000"/>
                <a:gd name="connsiteX383" fmla="*/ 7821 w 10000"/>
                <a:gd name="connsiteY383" fmla="*/ 3264 h 10000"/>
                <a:gd name="connsiteX384" fmla="*/ 7889 w 10000"/>
                <a:gd name="connsiteY384" fmla="*/ 3028 h 10000"/>
                <a:gd name="connsiteX385" fmla="*/ 8407 w 10000"/>
                <a:gd name="connsiteY385" fmla="*/ 3453 h 10000"/>
                <a:gd name="connsiteX386" fmla="*/ 7931 w 10000"/>
                <a:gd name="connsiteY386" fmla="*/ 2923 h 10000"/>
                <a:gd name="connsiteX387" fmla="*/ 8217 w 10000"/>
                <a:gd name="connsiteY387" fmla="*/ 3957 h 10000"/>
                <a:gd name="connsiteX388" fmla="*/ 7962 w 10000"/>
                <a:gd name="connsiteY388" fmla="*/ 3520 h 10000"/>
                <a:gd name="connsiteX389" fmla="*/ 8096 w 10000"/>
                <a:gd name="connsiteY389" fmla="*/ 3813 h 10000"/>
                <a:gd name="connsiteX390" fmla="*/ 7914 w 10000"/>
                <a:gd name="connsiteY390" fmla="*/ 3576 h 10000"/>
                <a:gd name="connsiteX391" fmla="*/ 7288 w 10000"/>
                <a:gd name="connsiteY391" fmla="*/ 3912 h 10000"/>
                <a:gd name="connsiteX392" fmla="*/ 8185 w 10000"/>
                <a:gd name="connsiteY392" fmla="*/ 3323 h 10000"/>
                <a:gd name="connsiteX393" fmla="*/ 8026 w 10000"/>
                <a:gd name="connsiteY393" fmla="*/ 2872 h 10000"/>
                <a:gd name="connsiteX394" fmla="*/ 8136 w 10000"/>
                <a:gd name="connsiteY394" fmla="*/ 3288 h 10000"/>
                <a:gd name="connsiteX395" fmla="*/ 8185 w 10000"/>
                <a:gd name="connsiteY395" fmla="*/ 3346 h 10000"/>
                <a:gd name="connsiteX396" fmla="*/ 8130 w 10000"/>
                <a:gd name="connsiteY396" fmla="*/ 3329 h 10000"/>
                <a:gd name="connsiteX397" fmla="*/ 8062 w 10000"/>
                <a:gd name="connsiteY397" fmla="*/ 3122 h 10000"/>
                <a:gd name="connsiteX398" fmla="*/ 8593 w 10000"/>
                <a:gd name="connsiteY398" fmla="*/ 2806 h 10000"/>
                <a:gd name="connsiteX399" fmla="*/ 7968 w 10000"/>
                <a:gd name="connsiteY399" fmla="*/ 3392 h 10000"/>
                <a:gd name="connsiteX400" fmla="*/ 8156 w 10000"/>
                <a:gd name="connsiteY400" fmla="*/ 3800 h 10000"/>
                <a:gd name="connsiteX401" fmla="*/ 8230 w 10000"/>
                <a:gd name="connsiteY401" fmla="*/ 3280 h 10000"/>
                <a:gd name="connsiteX402" fmla="*/ 7699 w 10000"/>
                <a:gd name="connsiteY402" fmla="*/ 3694 h 10000"/>
                <a:gd name="connsiteX403" fmla="*/ 7876 w 10000"/>
                <a:gd name="connsiteY403" fmla="*/ 3368 h 10000"/>
                <a:gd name="connsiteX404" fmla="*/ 7953 w 10000"/>
                <a:gd name="connsiteY404" fmla="*/ 3027 h 10000"/>
                <a:gd name="connsiteX405" fmla="*/ 8038 w 10000"/>
                <a:gd name="connsiteY405" fmla="*/ 3399 h 10000"/>
                <a:gd name="connsiteX406" fmla="*/ 7702 w 10000"/>
                <a:gd name="connsiteY406" fmla="*/ 3223 h 10000"/>
                <a:gd name="connsiteX407" fmla="*/ 7709 w 10000"/>
                <a:gd name="connsiteY407" fmla="*/ 3250 h 10000"/>
                <a:gd name="connsiteX408" fmla="*/ 8374 w 10000"/>
                <a:gd name="connsiteY408" fmla="*/ 3489 h 10000"/>
                <a:gd name="connsiteX409" fmla="*/ 8105 w 10000"/>
                <a:gd name="connsiteY409" fmla="*/ 3284 h 10000"/>
                <a:gd name="connsiteX0" fmla="*/ 7776 w 10000"/>
                <a:gd name="connsiteY0" fmla="*/ 147 h 10000"/>
                <a:gd name="connsiteX1" fmla="*/ 7782 w 10000"/>
                <a:gd name="connsiteY1" fmla="*/ 134 h 10000"/>
                <a:gd name="connsiteX2" fmla="*/ 7797 w 10000"/>
                <a:gd name="connsiteY2" fmla="*/ 100 h 10000"/>
                <a:gd name="connsiteX3" fmla="*/ 7828 w 10000"/>
                <a:gd name="connsiteY3" fmla="*/ 50 h 10000"/>
                <a:gd name="connsiteX4" fmla="*/ 7858 w 10000"/>
                <a:gd name="connsiteY4" fmla="*/ 1 h 10000"/>
                <a:gd name="connsiteX5" fmla="*/ 7614 w 10000"/>
                <a:gd name="connsiteY5" fmla="*/ 3743 h 10000"/>
                <a:gd name="connsiteX6" fmla="*/ 7321 w 10000"/>
                <a:gd name="connsiteY6" fmla="*/ 3365 h 10000"/>
                <a:gd name="connsiteX7" fmla="*/ 7894 w 10000"/>
                <a:gd name="connsiteY7" fmla="*/ 3717 h 10000"/>
                <a:gd name="connsiteX8" fmla="*/ 7809 w 10000"/>
                <a:gd name="connsiteY8" fmla="*/ 2889 h 10000"/>
                <a:gd name="connsiteX9" fmla="*/ 8336 w 10000"/>
                <a:gd name="connsiteY9" fmla="*/ 3461 h 10000"/>
                <a:gd name="connsiteX10" fmla="*/ 7337 w 10000"/>
                <a:gd name="connsiteY10" fmla="*/ 3505 h 10000"/>
                <a:gd name="connsiteX11" fmla="*/ 8318 w 10000"/>
                <a:gd name="connsiteY11" fmla="*/ 3827 h 10000"/>
                <a:gd name="connsiteX12" fmla="*/ 8409 w 10000"/>
                <a:gd name="connsiteY12" fmla="*/ 3419 h 10000"/>
                <a:gd name="connsiteX13" fmla="*/ 8264 w 10000"/>
                <a:gd name="connsiteY13" fmla="*/ 3084 h 10000"/>
                <a:gd name="connsiteX14" fmla="*/ 8930 w 10000"/>
                <a:gd name="connsiteY14" fmla="*/ 3327 h 10000"/>
                <a:gd name="connsiteX15" fmla="*/ 8610 w 10000"/>
                <a:gd name="connsiteY15" fmla="*/ 2983 h 10000"/>
                <a:gd name="connsiteX16" fmla="*/ 9068 w 10000"/>
                <a:gd name="connsiteY16" fmla="*/ 3746 h 10000"/>
                <a:gd name="connsiteX17" fmla="*/ 8403 w 10000"/>
                <a:gd name="connsiteY17" fmla="*/ 3455 h 10000"/>
                <a:gd name="connsiteX18" fmla="*/ 8971 w 10000"/>
                <a:gd name="connsiteY18" fmla="*/ 3113 h 10000"/>
                <a:gd name="connsiteX19" fmla="*/ 8900 w 10000"/>
                <a:gd name="connsiteY19" fmla="*/ 2788 h 10000"/>
                <a:gd name="connsiteX20" fmla="*/ 8803 w 10000"/>
                <a:gd name="connsiteY20" fmla="*/ 3155 h 10000"/>
                <a:gd name="connsiteX21" fmla="*/ 8830 w 10000"/>
                <a:gd name="connsiteY21" fmla="*/ 2916 h 10000"/>
                <a:gd name="connsiteX22" fmla="*/ 9214 w 10000"/>
                <a:gd name="connsiteY22" fmla="*/ 3471 h 10000"/>
                <a:gd name="connsiteX23" fmla="*/ 9254 w 10000"/>
                <a:gd name="connsiteY23" fmla="*/ 2135 h 10000"/>
                <a:gd name="connsiteX24" fmla="*/ 9418 w 10000"/>
                <a:gd name="connsiteY24" fmla="*/ 2281 h 10000"/>
                <a:gd name="connsiteX25" fmla="*/ 8903 w 10000"/>
                <a:gd name="connsiteY25" fmla="*/ 2537 h 10000"/>
                <a:gd name="connsiteX26" fmla="*/ 9298 w 10000"/>
                <a:gd name="connsiteY26" fmla="*/ 2479 h 10000"/>
                <a:gd name="connsiteX27" fmla="*/ 9241 w 10000"/>
                <a:gd name="connsiteY27" fmla="*/ 2358 h 10000"/>
                <a:gd name="connsiteX28" fmla="*/ 9753 w 10000"/>
                <a:gd name="connsiteY28" fmla="*/ 1487 h 10000"/>
                <a:gd name="connsiteX29" fmla="*/ 9845 w 10000"/>
                <a:gd name="connsiteY29" fmla="*/ 1890 h 10000"/>
                <a:gd name="connsiteX30" fmla="*/ 9747 w 10000"/>
                <a:gd name="connsiteY30" fmla="*/ 1946 h 10000"/>
                <a:gd name="connsiteX31" fmla="*/ 9723 w 10000"/>
                <a:gd name="connsiteY31" fmla="*/ 2187 h 10000"/>
                <a:gd name="connsiteX32" fmla="*/ 9567 w 10000"/>
                <a:gd name="connsiteY32" fmla="*/ 2376 h 10000"/>
                <a:gd name="connsiteX33" fmla="*/ 9400 w 10000"/>
                <a:gd name="connsiteY33" fmla="*/ 2760 h 10000"/>
                <a:gd name="connsiteX34" fmla="*/ 9147 w 10000"/>
                <a:gd name="connsiteY34" fmla="*/ 3075 h 10000"/>
                <a:gd name="connsiteX35" fmla="*/ 9101 w 10000"/>
                <a:gd name="connsiteY35" fmla="*/ 3239 h 10000"/>
                <a:gd name="connsiteX36" fmla="*/ 9269 w 10000"/>
                <a:gd name="connsiteY36" fmla="*/ 3446 h 10000"/>
                <a:gd name="connsiteX37" fmla="*/ 9394 w 10000"/>
                <a:gd name="connsiteY37" fmla="*/ 3644 h 10000"/>
                <a:gd name="connsiteX38" fmla="*/ 9357 w 10000"/>
                <a:gd name="connsiteY38" fmla="*/ 3925 h 10000"/>
                <a:gd name="connsiteX39" fmla="*/ 9381 w 10000"/>
                <a:gd name="connsiteY39" fmla="*/ 4153 h 10000"/>
                <a:gd name="connsiteX40" fmla="*/ 9232 w 10000"/>
                <a:gd name="connsiteY40" fmla="*/ 4076 h 10000"/>
                <a:gd name="connsiteX41" fmla="*/ 9183 w 10000"/>
                <a:gd name="connsiteY41" fmla="*/ 4146 h 10000"/>
                <a:gd name="connsiteX42" fmla="*/ 9052 w 10000"/>
                <a:gd name="connsiteY42" fmla="*/ 4098 h 10000"/>
                <a:gd name="connsiteX43" fmla="*/ 8979 w 10000"/>
                <a:gd name="connsiteY43" fmla="*/ 4287 h 10000"/>
                <a:gd name="connsiteX44" fmla="*/ 9107 w 10000"/>
                <a:gd name="connsiteY44" fmla="*/ 4314 h 10000"/>
                <a:gd name="connsiteX45" fmla="*/ 9232 w 10000"/>
                <a:gd name="connsiteY45" fmla="*/ 4507 h 10000"/>
                <a:gd name="connsiteX46" fmla="*/ 9214 w 10000"/>
                <a:gd name="connsiteY46" fmla="*/ 4796 h 10000"/>
                <a:gd name="connsiteX47" fmla="*/ 9321 w 10000"/>
                <a:gd name="connsiteY47" fmla="*/ 4966 h 10000"/>
                <a:gd name="connsiteX48" fmla="*/ 9327 w 10000"/>
                <a:gd name="connsiteY48" fmla="*/ 5070 h 10000"/>
                <a:gd name="connsiteX49" fmla="*/ 9418 w 10000"/>
                <a:gd name="connsiteY49" fmla="*/ 5091 h 10000"/>
                <a:gd name="connsiteX50" fmla="*/ 9659 w 10000"/>
                <a:gd name="connsiteY50" fmla="*/ 4878 h 10000"/>
                <a:gd name="connsiteX51" fmla="*/ 9778 w 10000"/>
                <a:gd name="connsiteY51" fmla="*/ 5108 h 10000"/>
                <a:gd name="connsiteX52" fmla="*/ 9884 w 10000"/>
                <a:gd name="connsiteY52" fmla="*/ 5340 h 10000"/>
                <a:gd name="connsiteX53" fmla="*/ 10000 w 10000"/>
                <a:gd name="connsiteY53" fmla="*/ 5417 h 10000"/>
                <a:gd name="connsiteX54" fmla="*/ 10000 w 10000"/>
                <a:gd name="connsiteY54" fmla="*/ 5582 h 10000"/>
                <a:gd name="connsiteX55" fmla="*/ 9869 w 10000"/>
                <a:gd name="connsiteY55" fmla="*/ 5759 h 10000"/>
                <a:gd name="connsiteX56" fmla="*/ 9717 w 10000"/>
                <a:gd name="connsiteY56" fmla="*/ 5927 h 10000"/>
                <a:gd name="connsiteX57" fmla="*/ 9561 w 10000"/>
                <a:gd name="connsiteY57" fmla="*/ 5892 h 10000"/>
                <a:gd name="connsiteX58" fmla="*/ 9549 w 10000"/>
                <a:gd name="connsiteY58" fmla="*/ 6021 h 10000"/>
                <a:gd name="connsiteX59" fmla="*/ 9449 w 10000"/>
                <a:gd name="connsiteY59" fmla="*/ 6075 h 10000"/>
                <a:gd name="connsiteX60" fmla="*/ 9238 w 10000"/>
                <a:gd name="connsiteY60" fmla="*/ 6145 h 10000"/>
                <a:gd name="connsiteX61" fmla="*/ 9083 w 10000"/>
                <a:gd name="connsiteY61" fmla="*/ 6349 h 10000"/>
                <a:gd name="connsiteX62" fmla="*/ 8921 w 10000"/>
                <a:gd name="connsiteY62" fmla="*/ 6500 h 10000"/>
                <a:gd name="connsiteX63" fmla="*/ 8787 w 10000"/>
                <a:gd name="connsiteY63" fmla="*/ 6747 h 10000"/>
                <a:gd name="connsiteX64" fmla="*/ 8650 w 10000"/>
                <a:gd name="connsiteY64" fmla="*/ 6521 h 10000"/>
                <a:gd name="connsiteX65" fmla="*/ 8525 w 10000"/>
                <a:gd name="connsiteY65" fmla="*/ 6417 h 10000"/>
                <a:gd name="connsiteX66" fmla="*/ 8434 w 10000"/>
                <a:gd name="connsiteY66" fmla="*/ 6514 h 10000"/>
                <a:gd name="connsiteX67" fmla="*/ 8495 w 10000"/>
                <a:gd name="connsiteY67" fmla="*/ 6591 h 10000"/>
                <a:gd name="connsiteX68" fmla="*/ 8495 w 10000"/>
                <a:gd name="connsiteY68" fmla="*/ 6816 h 10000"/>
                <a:gd name="connsiteX69" fmla="*/ 8565 w 10000"/>
                <a:gd name="connsiteY69" fmla="*/ 7007 h 10000"/>
                <a:gd name="connsiteX70" fmla="*/ 8464 w 10000"/>
                <a:gd name="connsiteY70" fmla="*/ 7191 h 10000"/>
                <a:gd name="connsiteX71" fmla="*/ 8440 w 10000"/>
                <a:gd name="connsiteY71" fmla="*/ 7116 h 10000"/>
                <a:gd name="connsiteX72" fmla="*/ 8236 w 10000"/>
                <a:gd name="connsiteY72" fmla="*/ 7109 h 10000"/>
                <a:gd name="connsiteX73" fmla="*/ 8093 w 10000"/>
                <a:gd name="connsiteY73" fmla="*/ 6959 h 10000"/>
                <a:gd name="connsiteX74" fmla="*/ 8044 w 10000"/>
                <a:gd name="connsiteY74" fmla="*/ 6747 h 10000"/>
                <a:gd name="connsiteX75" fmla="*/ 7943 w 10000"/>
                <a:gd name="connsiteY75" fmla="*/ 6605 h 10000"/>
                <a:gd name="connsiteX76" fmla="*/ 7864 w 10000"/>
                <a:gd name="connsiteY76" fmla="*/ 6445 h 10000"/>
                <a:gd name="connsiteX77" fmla="*/ 7788 w 10000"/>
                <a:gd name="connsiteY77" fmla="*/ 6397 h 10000"/>
                <a:gd name="connsiteX78" fmla="*/ 7727 w 10000"/>
                <a:gd name="connsiteY78" fmla="*/ 6500 h 10000"/>
                <a:gd name="connsiteX79" fmla="*/ 7636 w 10000"/>
                <a:gd name="connsiteY79" fmla="*/ 6507 h 10000"/>
                <a:gd name="connsiteX80" fmla="*/ 7523 w 10000"/>
                <a:gd name="connsiteY80" fmla="*/ 6591 h 10000"/>
                <a:gd name="connsiteX81" fmla="*/ 7553 w 10000"/>
                <a:gd name="connsiteY81" fmla="*/ 6826 h 10000"/>
                <a:gd name="connsiteX82" fmla="*/ 7438 w 10000"/>
                <a:gd name="connsiteY82" fmla="*/ 6876 h 10000"/>
                <a:gd name="connsiteX83" fmla="*/ 7355 w 10000"/>
                <a:gd name="connsiteY83" fmla="*/ 6842 h 10000"/>
                <a:gd name="connsiteX84" fmla="*/ 7270 w 10000"/>
                <a:gd name="connsiteY84" fmla="*/ 6966 h 10000"/>
                <a:gd name="connsiteX85" fmla="*/ 7151 w 10000"/>
                <a:gd name="connsiteY85" fmla="*/ 6959 h 10000"/>
                <a:gd name="connsiteX86" fmla="*/ 6996 w 10000"/>
                <a:gd name="connsiteY86" fmla="*/ 7150 h 10000"/>
                <a:gd name="connsiteX87" fmla="*/ 6849 w 10000"/>
                <a:gd name="connsiteY87" fmla="*/ 7163 h 10000"/>
                <a:gd name="connsiteX88" fmla="*/ 6798 w 10000"/>
                <a:gd name="connsiteY88" fmla="*/ 6896 h 10000"/>
                <a:gd name="connsiteX89" fmla="*/ 6651 w 10000"/>
                <a:gd name="connsiteY89" fmla="*/ 6883 h 10000"/>
                <a:gd name="connsiteX90" fmla="*/ 6575 w 10000"/>
                <a:gd name="connsiteY90" fmla="*/ 7028 h 10000"/>
                <a:gd name="connsiteX91" fmla="*/ 6557 w 10000"/>
                <a:gd name="connsiteY91" fmla="*/ 7197 h 10000"/>
                <a:gd name="connsiteX92" fmla="*/ 6459 w 10000"/>
                <a:gd name="connsiteY92" fmla="*/ 7336 h 10000"/>
                <a:gd name="connsiteX93" fmla="*/ 6496 w 10000"/>
                <a:gd name="connsiteY93" fmla="*/ 7479 h 10000"/>
                <a:gd name="connsiteX94" fmla="*/ 6450 w 10000"/>
                <a:gd name="connsiteY94" fmla="*/ 7562 h 10000"/>
                <a:gd name="connsiteX95" fmla="*/ 6658 w 10000"/>
                <a:gd name="connsiteY95" fmla="*/ 7866 h 10000"/>
                <a:gd name="connsiteX96" fmla="*/ 6322 w 10000"/>
                <a:gd name="connsiteY96" fmla="*/ 8013 h 10000"/>
                <a:gd name="connsiteX97" fmla="*/ 6137 w 10000"/>
                <a:gd name="connsiteY97" fmla="*/ 8013 h 10000"/>
                <a:gd name="connsiteX98" fmla="*/ 5874 w 10000"/>
                <a:gd name="connsiteY98" fmla="*/ 8122 h 10000"/>
                <a:gd name="connsiteX99" fmla="*/ 5728 w 10000"/>
                <a:gd name="connsiteY99" fmla="*/ 8535 h 10000"/>
                <a:gd name="connsiteX100" fmla="*/ 5491 w 10000"/>
                <a:gd name="connsiteY100" fmla="*/ 8635 h 10000"/>
                <a:gd name="connsiteX101" fmla="*/ 5381 w 10000"/>
                <a:gd name="connsiteY101" fmla="*/ 8580 h 10000"/>
                <a:gd name="connsiteX102" fmla="*/ 5274 w 10000"/>
                <a:gd name="connsiteY102" fmla="*/ 8786 h 10000"/>
                <a:gd name="connsiteX103" fmla="*/ 5101 w 10000"/>
                <a:gd name="connsiteY103" fmla="*/ 8719 h 10000"/>
                <a:gd name="connsiteX104" fmla="*/ 4939 w 10000"/>
                <a:gd name="connsiteY104" fmla="*/ 8924 h 10000"/>
                <a:gd name="connsiteX105" fmla="*/ 4878 w 10000"/>
                <a:gd name="connsiteY105" fmla="*/ 9204 h 10000"/>
                <a:gd name="connsiteX106" fmla="*/ 4576 w 10000"/>
                <a:gd name="connsiteY106" fmla="*/ 9670 h 10000"/>
                <a:gd name="connsiteX107" fmla="*/ 4445 w 10000"/>
                <a:gd name="connsiteY107" fmla="*/ 9795 h 10000"/>
                <a:gd name="connsiteX108" fmla="*/ 4357 w 10000"/>
                <a:gd name="connsiteY108" fmla="*/ 9698 h 10000"/>
                <a:gd name="connsiteX109" fmla="*/ 4080 w 10000"/>
                <a:gd name="connsiteY109" fmla="*/ 9752 h 10000"/>
                <a:gd name="connsiteX110" fmla="*/ 3955 w 10000"/>
                <a:gd name="connsiteY110" fmla="*/ 9568 h 10000"/>
                <a:gd name="connsiteX111" fmla="*/ 3775 w 10000"/>
                <a:gd name="connsiteY111" fmla="*/ 9561 h 10000"/>
                <a:gd name="connsiteX112" fmla="*/ 3641 w 10000"/>
                <a:gd name="connsiteY112" fmla="*/ 9423 h 10000"/>
                <a:gd name="connsiteX113" fmla="*/ 3757 w 10000"/>
                <a:gd name="connsiteY113" fmla="*/ 9166 h 10000"/>
                <a:gd name="connsiteX114" fmla="*/ 3803 w 10000"/>
                <a:gd name="connsiteY114" fmla="*/ 8998 h 10000"/>
                <a:gd name="connsiteX115" fmla="*/ 3702 w 10000"/>
                <a:gd name="connsiteY115" fmla="*/ 8835 h 10000"/>
                <a:gd name="connsiteX116" fmla="*/ 3504 w 10000"/>
                <a:gd name="connsiteY116" fmla="*/ 8897 h 10000"/>
                <a:gd name="connsiteX117" fmla="*/ 3397 w 10000"/>
                <a:gd name="connsiteY117" fmla="*/ 9172 h 10000"/>
                <a:gd name="connsiteX118" fmla="*/ 3355 w 10000"/>
                <a:gd name="connsiteY118" fmla="*/ 9648 h 10000"/>
                <a:gd name="connsiteX119" fmla="*/ 3205 w 10000"/>
                <a:gd name="connsiteY119" fmla="*/ 9841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88 h 10000"/>
                <a:gd name="connsiteX123" fmla="*/ 2489 w 10000"/>
                <a:gd name="connsiteY123" fmla="*/ 9472 h 10000"/>
                <a:gd name="connsiteX124" fmla="*/ 2663 w 10000"/>
                <a:gd name="connsiteY124" fmla="*/ 9363 h 10000"/>
                <a:gd name="connsiteX125" fmla="*/ 2663 w 10000"/>
                <a:gd name="connsiteY125" fmla="*/ 8991 h 10000"/>
                <a:gd name="connsiteX126" fmla="*/ 2526 w 10000"/>
                <a:gd name="connsiteY126" fmla="*/ 8856 h 10000"/>
                <a:gd name="connsiteX127" fmla="*/ 2297 w 10000"/>
                <a:gd name="connsiteY127" fmla="*/ 8862 h 10000"/>
                <a:gd name="connsiteX128" fmla="*/ 2005 w 10000"/>
                <a:gd name="connsiteY128" fmla="*/ 9190 h 10000"/>
                <a:gd name="connsiteX129" fmla="*/ 1597 w 10000"/>
                <a:gd name="connsiteY129" fmla="*/ 9190 h 10000"/>
                <a:gd name="connsiteX130" fmla="*/ 1344 w 10000"/>
                <a:gd name="connsiteY130" fmla="*/ 9039 h 10000"/>
                <a:gd name="connsiteX131" fmla="*/ 1356 w 10000"/>
                <a:gd name="connsiteY131" fmla="*/ 8828 h 10000"/>
                <a:gd name="connsiteX132" fmla="*/ 1152 w 10000"/>
                <a:gd name="connsiteY132" fmla="*/ 8814 h 10000"/>
                <a:gd name="connsiteX133" fmla="*/ 920 w 10000"/>
                <a:gd name="connsiteY133" fmla="*/ 8580 h 10000"/>
                <a:gd name="connsiteX134" fmla="*/ 1069 w 10000"/>
                <a:gd name="connsiteY134" fmla="*/ 8341 h 10000"/>
                <a:gd name="connsiteX135" fmla="*/ 1207 w 10000"/>
                <a:gd name="connsiteY135" fmla="*/ 8295 h 10000"/>
                <a:gd name="connsiteX136" fmla="*/ 1146 w 10000"/>
                <a:gd name="connsiteY136" fmla="*/ 8064 h 10000"/>
                <a:gd name="connsiteX137" fmla="*/ 902 w 10000"/>
                <a:gd name="connsiteY137" fmla="*/ 7964 h 10000"/>
                <a:gd name="connsiteX138" fmla="*/ 619 w 10000"/>
                <a:gd name="connsiteY138" fmla="*/ 8006 h 10000"/>
                <a:gd name="connsiteX139" fmla="*/ 475 w 10000"/>
                <a:gd name="connsiteY139" fmla="*/ 8197 h 10000"/>
                <a:gd name="connsiteX140" fmla="*/ 338 w 10000"/>
                <a:gd name="connsiteY140" fmla="*/ 8177 h 10000"/>
                <a:gd name="connsiteX141" fmla="*/ 104 w 10000"/>
                <a:gd name="connsiteY141" fmla="*/ 7866 h 10000"/>
                <a:gd name="connsiteX142" fmla="*/ 0 w 10000"/>
                <a:gd name="connsiteY142" fmla="*/ 7526 h 10000"/>
                <a:gd name="connsiteX143" fmla="*/ 55 w 10000"/>
                <a:gd name="connsiteY143" fmla="*/ 7329 h 10000"/>
                <a:gd name="connsiteX144" fmla="*/ 30 w 10000"/>
                <a:gd name="connsiteY144" fmla="*/ 6896 h 10000"/>
                <a:gd name="connsiteX145" fmla="*/ 43 w 10000"/>
                <a:gd name="connsiteY145" fmla="*/ 6903 h 10000"/>
                <a:gd name="connsiteX146" fmla="*/ 91 w 10000"/>
                <a:gd name="connsiteY146" fmla="*/ 6903 h 10000"/>
                <a:gd name="connsiteX147" fmla="*/ 158 w 10000"/>
                <a:gd name="connsiteY147" fmla="*/ 6912 h 10000"/>
                <a:gd name="connsiteX148" fmla="*/ 241 w 10000"/>
                <a:gd name="connsiteY148" fmla="*/ 6925 h 10000"/>
                <a:gd name="connsiteX149" fmla="*/ 332 w 10000"/>
                <a:gd name="connsiteY149" fmla="*/ 6932 h 10000"/>
                <a:gd name="connsiteX150" fmla="*/ 420 w 10000"/>
                <a:gd name="connsiteY150" fmla="*/ 6946 h 10000"/>
                <a:gd name="connsiteX151" fmla="*/ 506 w 10000"/>
                <a:gd name="connsiteY151" fmla="*/ 6959 h 10000"/>
                <a:gd name="connsiteX152" fmla="*/ 576 w 10000"/>
                <a:gd name="connsiteY152" fmla="*/ 6973 h 10000"/>
                <a:gd name="connsiteX153" fmla="*/ 631 w 10000"/>
                <a:gd name="connsiteY153" fmla="*/ 6986 h 10000"/>
                <a:gd name="connsiteX154" fmla="*/ 740 w 10000"/>
                <a:gd name="connsiteY154" fmla="*/ 7015 h 10000"/>
                <a:gd name="connsiteX155" fmla="*/ 847 w 10000"/>
                <a:gd name="connsiteY155" fmla="*/ 7015 h 10000"/>
                <a:gd name="connsiteX156" fmla="*/ 938 w 10000"/>
                <a:gd name="connsiteY156" fmla="*/ 6986 h 10000"/>
                <a:gd name="connsiteX157" fmla="*/ 984 w 10000"/>
                <a:gd name="connsiteY157" fmla="*/ 6966 h 10000"/>
                <a:gd name="connsiteX158" fmla="*/ 1027 w 10000"/>
                <a:gd name="connsiteY158" fmla="*/ 6946 h 10000"/>
                <a:gd name="connsiteX159" fmla="*/ 1069 w 10000"/>
                <a:gd name="connsiteY159" fmla="*/ 6939 h 10000"/>
                <a:gd name="connsiteX160" fmla="*/ 1118 w 10000"/>
                <a:gd name="connsiteY160" fmla="*/ 6932 h 10000"/>
                <a:gd name="connsiteX161" fmla="*/ 1176 w 10000"/>
                <a:gd name="connsiteY161" fmla="*/ 6946 h 10000"/>
                <a:gd name="connsiteX162" fmla="*/ 1255 w 10000"/>
                <a:gd name="connsiteY162" fmla="*/ 6966 h 10000"/>
                <a:gd name="connsiteX163" fmla="*/ 1344 w 10000"/>
                <a:gd name="connsiteY163" fmla="*/ 6980 h 10000"/>
                <a:gd name="connsiteX164" fmla="*/ 1441 w 10000"/>
                <a:gd name="connsiteY164" fmla="*/ 6993 h 10000"/>
                <a:gd name="connsiteX165" fmla="*/ 1517 w 10000"/>
                <a:gd name="connsiteY165" fmla="*/ 7007 h 10000"/>
                <a:gd name="connsiteX166" fmla="*/ 1578 w 10000"/>
                <a:gd name="connsiteY166" fmla="*/ 7007 h 10000"/>
                <a:gd name="connsiteX167" fmla="*/ 1651 w 10000"/>
                <a:gd name="connsiteY167" fmla="*/ 7015 h 10000"/>
                <a:gd name="connsiteX168" fmla="*/ 1706 w 10000"/>
                <a:gd name="connsiteY168" fmla="*/ 7035 h 10000"/>
                <a:gd name="connsiteX169" fmla="*/ 1752 w 10000"/>
                <a:gd name="connsiteY169" fmla="*/ 7066 h 10000"/>
                <a:gd name="connsiteX170" fmla="*/ 1795 w 10000"/>
                <a:gd name="connsiteY170" fmla="*/ 7116 h 10000"/>
                <a:gd name="connsiteX171" fmla="*/ 1849 w 10000"/>
                <a:gd name="connsiteY171" fmla="*/ 7170 h 10000"/>
                <a:gd name="connsiteX172" fmla="*/ 1907 w 10000"/>
                <a:gd name="connsiteY172" fmla="*/ 7219 h 10000"/>
                <a:gd name="connsiteX173" fmla="*/ 1968 w 10000"/>
                <a:gd name="connsiteY173" fmla="*/ 7248 h 10000"/>
                <a:gd name="connsiteX174" fmla="*/ 2029 w 10000"/>
                <a:gd name="connsiteY174" fmla="*/ 7273 h 10000"/>
                <a:gd name="connsiteX175" fmla="*/ 2087 w 10000"/>
                <a:gd name="connsiteY175" fmla="*/ 7307 h 10000"/>
                <a:gd name="connsiteX176" fmla="*/ 2160 w 10000"/>
                <a:gd name="connsiteY176" fmla="*/ 7343 h 10000"/>
                <a:gd name="connsiteX177" fmla="*/ 2252 w 10000"/>
                <a:gd name="connsiteY177" fmla="*/ 7376 h 10000"/>
                <a:gd name="connsiteX178" fmla="*/ 2322 w 10000"/>
                <a:gd name="connsiteY178" fmla="*/ 7391 h 10000"/>
                <a:gd name="connsiteX179" fmla="*/ 2413 w 10000"/>
                <a:gd name="connsiteY179" fmla="*/ 7398 h 10000"/>
                <a:gd name="connsiteX180" fmla="*/ 2502 w 10000"/>
                <a:gd name="connsiteY180" fmla="*/ 7405 h 10000"/>
                <a:gd name="connsiteX181" fmla="*/ 2593 w 10000"/>
                <a:gd name="connsiteY181" fmla="*/ 7405 h 10000"/>
                <a:gd name="connsiteX182" fmla="*/ 2663 w 10000"/>
                <a:gd name="connsiteY182" fmla="*/ 7405 h 10000"/>
                <a:gd name="connsiteX183" fmla="*/ 2718 w 10000"/>
                <a:gd name="connsiteY183" fmla="*/ 7411 h 10000"/>
                <a:gd name="connsiteX184" fmla="*/ 2754 w 10000"/>
                <a:gd name="connsiteY184" fmla="*/ 7426 h 10000"/>
                <a:gd name="connsiteX185" fmla="*/ 2785 w 10000"/>
                <a:gd name="connsiteY185" fmla="*/ 7454 h 10000"/>
                <a:gd name="connsiteX186" fmla="*/ 2815 w 10000"/>
                <a:gd name="connsiteY186" fmla="*/ 7486 h 10000"/>
                <a:gd name="connsiteX187" fmla="*/ 2849 w 10000"/>
                <a:gd name="connsiteY187" fmla="*/ 7513 h 10000"/>
                <a:gd name="connsiteX188" fmla="*/ 2885 w 10000"/>
                <a:gd name="connsiteY188" fmla="*/ 7526 h 10000"/>
                <a:gd name="connsiteX189" fmla="*/ 2940 w 10000"/>
                <a:gd name="connsiteY189" fmla="*/ 7533 h 10000"/>
                <a:gd name="connsiteX190" fmla="*/ 3001 w 10000"/>
                <a:gd name="connsiteY190" fmla="*/ 7520 h 10000"/>
                <a:gd name="connsiteX191" fmla="*/ 3053 w 10000"/>
                <a:gd name="connsiteY191" fmla="*/ 7486 h 10000"/>
                <a:gd name="connsiteX192" fmla="*/ 3120 w 10000"/>
                <a:gd name="connsiteY192" fmla="*/ 7426 h 10000"/>
                <a:gd name="connsiteX193" fmla="*/ 3193 w 10000"/>
                <a:gd name="connsiteY193" fmla="*/ 7356 h 10000"/>
                <a:gd name="connsiteX194" fmla="*/ 3269 w 10000"/>
                <a:gd name="connsiteY194" fmla="*/ 7300 h 10000"/>
                <a:gd name="connsiteX195" fmla="*/ 3361 w 10000"/>
                <a:gd name="connsiteY195" fmla="*/ 7251 h 10000"/>
                <a:gd name="connsiteX196" fmla="*/ 3455 w 10000"/>
                <a:gd name="connsiteY196" fmla="*/ 7204 h 10000"/>
                <a:gd name="connsiteX197" fmla="*/ 3547 w 10000"/>
                <a:gd name="connsiteY197" fmla="*/ 7157 h 10000"/>
                <a:gd name="connsiteX198" fmla="*/ 3653 w 10000"/>
                <a:gd name="connsiteY198" fmla="*/ 7102 h 10000"/>
                <a:gd name="connsiteX199" fmla="*/ 3781 w 10000"/>
                <a:gd name="connsiteY199" fmla="*/ 7045 h 10000"/>
                <a:gd name="connsiteX200" fmla="*/ 3906 w 10000"/>
                <a:gd name="connsiteY200" fmla="*/ 7007 h 10000"/>
                <a:gd name="connsiteX201" fmla="*/ 4037 w 10000"/>
                <a:gd name="connsiteY201" fmla="*/ 6980 h 10000"/>
                <a:gd name="connsiteX202" fmla="*/ 4098 w 10000"/>
                <a:gd name="connsiteY202" fmla="*/ 6973 h 10000"/>
                <a:gd name="connsiteX203" fmla="*/ 4135 w 10000"/>
                <a:gd name="connsiteY203" fmla="*/ 6973 h 10000"/>
                <a:gd name="connsiteX204" fmla="*/ 4153 w 10000"/>
                <a:gd name="connsiteY204" fmla="*/ 6980 h 10000"/>
                <a:gd name="connsiteX205" fmla="*/ 4165 w 10000"/>
                <a:gd name="connsiteY205" fmla="*/ 6980 h 10000"/>
                <a:gd name="connsiteX206" fmla="*/ 4177 w 10000"/>
                <a:gd name="connsiteY206" fmla="*/ 6986 h 10000"/>
                <a:gd name="connsiteX207" fmla="*/ 4199 w 10000"/>
                <a:gd name="connsiteY207" fmla="*/ 6986 h 10000"/>
                <a:gd name="connsiteX208" fmla="*/ 4241 w 10000"/>
                <a:gd name="connsiteY208" fmla="*/ 6986 h 10000"/>
                <a:gd name="connsiteX209" fmla="*/ 4321 w 10000"/>
                <a:gd name="connsiteY209" fmla="*/ 6980 h 10000"/>
                <a:gd name="connsiteX210" fmla="*/ 4458 w 10000"/>
                <a:gd name="connsiteY210" fmla="*/ 6966 h 10000"/>
                <a:gd name="connsiteX211" fmla="*/ 4564 w 10000"/>
                <a:gd name="connsiteY211" fmla="*/ 6952 h 10000"/>
                <a:gd name="connsiteX212" fmla="*/ 4650 w 10000"/>
                <a:gd name="connsiteY212" fmla="*/ 6932 h 10000"/>
                <a:gd name="connsiteX213" fmla="*/ 4717 w 10000"/>
                <a:gd name="connsiteY213" fmla="*/ 6912 h 10000"/>
                <a:gd name="connsiteX214" fmla="*/ 4756 w 10000"/>
                <a:gd name="connsiteY214" fmla="*/ 6889 h 10000"/>
                <a:gd name="connsiteX215" fmla="*/ 4787 w 10000"/>
                <a:gd name="connsiteY215" fmla="*/ 6862 h 10000"/>
                <a:gd name="connsiteX216" fmla="*/ 4805 w 10000"/>
                <a:gd name="connsiteY216" fmla="*/ 6826 h 10000"/>
                <a:gd name="connsiteX217" fmla="*/ 4817 w 10000"/>
                <a:gd name="connsiteY217" fmla="*/ 6809 h 10000"/>
                <a:gd name="connsiteX218" fmla="*/ 4842 w 10000"/>
                <a:gd name="connsiteY218" fmla="*/ 6788 h 10000"/>
                <a:gd name="connsiteX219" fmla="*/ 4884 w 10000"/>
                <a:gd name="connsiteY219" fmla="*/ 6768 h 10000"/>
                <a:gd name="connsiteX220" fmla="*/ 4942 w 10000"/>
                <a:gd name="connsiteY220" fmla="*/ 6754 h 10000"/>
                <a:gd name="connsiteX221" fmla="*/ 4997 w 10000"/>
                <a:gd name="connsiteY221" fmla="*/ 6726 h 10000"/>
                <a:gd name="connsiteX222" fmla="*/ 5046 w 10000"/>
                <a:gd name="connsiteY222" fmla="*/ 6685 h 10000"/>
                <a:gd name="connsiteX223" fmla="*/ 5082 w 10000"/>
                <a:gd name="connsiteY223" fmla="*/ 6616 h 10000"/>
                <a:gd name="connsiteX224" fmla="*/ 5101 w 10000"/>
                <a:gd name="connsiteY224" fmla="*/ 6556 h 10000"/>
                <a:gd name="connsiteX225" fmla="*/ 5119 w 10000"/>
                <a:gd name="connsiteY225" fmla="*/ 6500 h 10000"/>
                <a:gd name="connsiteX226" fmla="*/ 5134 w 10000"/>
                <a:gd name="connsiteY226" fmla="*/ 6452 h 10000"/>
                <a:gd name="connsiteX227" fmla="*/ 5171 w 10000"/>
                <a:gd name="connsiteY227" fmla="*/ 6403 h 10000"/>
                <a:gd name="connsiteX228" fmla="*/ 5225 w 10000"/>
                <a:gd name="connsiteY228" fmla="*/ 6357 h 10000"/>
                <a:gd name="connsiteX229" fmla="*/ 5293 w 10000"/>
                <a:gd name="connsiteY229" fmla="*/ 6316 h 10000"/>
                <a:gd name="connsiteX230" fmla="*/ 5338 w 10000"/>
                <a:gd name="connsiteY230" fmla="*/ 6281 h 10000"/>
                <a:gd name="connsiteX231" fmla="*/ 5375 w 10000"/>
                <a:gd name="connsiteY231" fmla="*/ 6259 h 10000"/>
                <a:gd name="connsiteX232" fmla="*/ 5399 w 10000"/>
                <a:gd name="connsiteY232" fmla="*/ 6239 h 10000"/>
                <a:gd name="connsiteX233" fmla="*/ 5424 w 10000"/>
                <a:gd name="connsiteY233" fmla="*/ 6219 h 10000"/>
                <a:gd name="connsiteX234" fmla="*/ 5454 w 10000"/>
                <a:gd name="connsiteY234" fmla="*/ 6198 h 10000"/>
                <a:gd name="connsiteX235" fmla="*/ 5497 w 10000"/>
                <a:gd name="connsiteY235" fmla="*/ 6176 h 10000"/>
                <a:gd name="connsiteX236" fmla="*/ 5536 w 10000"/>
                <a:gd name="connsiteY236" fmla="*/ 6152 h 10000"/>
                <a:gd name="connsiteX237" fmla="*/ 5579 w 10000"/>
                <a:gd name="connsiteY237" fmla="*/ 6117 h 10000"/>
                <a:gd name="connsiteX238" fmla="*/ 5597 w 10000"/>
                <a:gd name="connsiteY238" fmla="*/ 6082 h 10000"/>
                <a:gd name="connsiteX239" fmla="*/ 5597 w 10000"/>
                <a:gd name="connsiteY239" fmla="*/ 6048 h 10000"/>
                <a:gd name="connsiteX240" fmla="*/ 5561 w 10000"/>
                <a:gd name="connsiteY240" fmla="*/ 5994 h 10000"/>
                <a:gd name="connsiteX241" fmla="*/ 5512 w 10000"/>
                <a:gd name="connsiteY241" fmla="*/ 5941 h 10000"/>
                <a:gd name="connsiteX242" fmla="*/ 5466 w 10000"/>
                <a:gd name="connsiteY242" fmla="*/ 5878 h 10000"/>
                <a:gd name="connsiteX243" fmla="*/ 5424 w 10000"/>
                <a:gd name="connsiteY243" fmla="*/ 5815 h 10000"/>
                <a:gd name="connsiteX244" fmla="*/ 5399 w 10000"/>
                <a:gd name="connsiteY244" fmla="*/ 5752 h 10000"/>
                <a:gd name="connsiteX245" fmla="*/ 5399 w 10000"/>
                <a:gd name="connsiteY245" fmla="*/ 5686 h 10000"/>
                <a:gd name="connsiteX246" fmla="*/ 5399 w 10000"/>
                <a:gd name="connsiteY246" fmla="*/ 5588 h 10000"/>
                <a:gd name="connsiteX247" fmla="*/ 5411 w 10000"/>
                <a:gd name="connsiteY247" fmla="*/ 5495 h 10000"/>
                <a:gd name="connsiteX248" fmla="*/ 5430 w 10000"/>
                <a:gd name="connsiteY248" fmla="*/ 5410 h 10000"/>
                <a:gd name="connsiteX249" fmla="*/ 5454 w 10000"/>
                <a:gd name="connsiteY249" fmla="*/ 5340 h 10000"/>
                <a:gd name="connsiteX250" fmla="*/ 5503 w 10000"/>
                <a:gd name="connsiteY250" fmla="*/ 5288 h 10000"/>
                <a:gd name="connsiteX251" fmla="*/ 5555 w 10000"/>
                <a:gd name="connsiteY251" fmla="*/ 5261 h 10000"/>
                <a:gd name="connsiteX252" fmla="*/ 5615 w 10000"/>
                <a:gd name="connsiteY252" fmla="*/ 5248 h 10000"/>
                <a:gd name="connsiteX253" fmla="*/ 5676 w 10000"/>
                <a:gd name="connsiteY253" fmla="*/ 5261 h 10000"/>
                <a:gd name="connsiteX254" fmla="*/ 5740 w 10000"/>
                <a:gd name="connsiteY254" fmla="*/ 5302 h 10000"/>
                <a:gd name="connsiteX255" fmla="*/ 5820 w 10000"/>
                <a:gd name="connsiteY255" fmla="*/ 5334 h 10000"/>
                <a:gd name="connsiteX256" fmla="*/ 5902 w 10000"/>
                <a:gd name="connsiteY256" fmla="*/ 5362 h 10000"/>
                <a:gd name="connsiteX257" fmla="*/ 5981 w 10000"/>
                <a:gd name="connsiteY257" fmla="*/ 5369 h 10000"/>
                <a:gd name="connsiteX258" fmla="*/ 6048 w 10000"/>
                <a:gd name="connsiteY258" fmla="*/ 5362 h 10000"/>
                <a:gd name="connsiteX259" fmla="*/ 6100 w 10000"/>
                <a:gd name="connsiteY259" fmla="*/ 5362 h 10000"/>
                <a:gd name="connsiteX260" fmla="*/ 6155 w 10000"/>
                <a:gd name="connsiteY260" fmla="*/ 5354 h 10000"/>
                <a:gd name="connsiteX261" fmla="*/ 6197 w 10000"/>
                <a:gd name="connsiteY261" fmla="*/ 5340 h 10000"/>
                <a:gd name="connsiteX262" fmla="*/ 6234 w 10000"/>
                <a:gd name="connsiteY262" fmla="*/ 5302 h 10000"/>
                <a:gd name="connsiteX263" fmla="*/ 6271 w 10000"/>
                <a:gd name="connsiteY263" fmla="*/ 5248 h 10000"/>
                <a:gd name="connsiteX264" fmla="*/ 6310 w 10000"/>
                <a:gd name="connsiteY264" fmla="*/ 5179 h 10000"/>
                <a:gd name="connsiteX265" fmla="*/ 6353 w 10000"/>
                <a:gd name="connsiteY265" fmla="*/ 5098 h 10000"/>
                <a:gd name="connsiteX266" fmla="*/ 6402 w 10000"/>
                <a:gd name="connsiteY266" fmla="*/ 5029 h 10000"/>
                <a:gd name="connsiteX267" fmla="*/ 6450 w 10000"/>
                <a:gd name="connsiteY267" fmla="*/ 4974 h 10000"/>
                <a:gd name="connsiteX268" fmla="*/ 6490 w 10000"/>
                <a:gd name="connsiteY268" fmla="*/ 4945 h 10000"/>
                <a:gd name="connsiteX269" fmla="*/ 6539 w 10000"/>
                <a:gd name="connsiteY269" fmla="*/ 4931 h 10000"/>
                <a:gd name="connsiteX270" fmla="*/ 6600 w 10000"/>
                <a:gd name="connsiteY270" fmla="*/ 4924 h 10000"/>
                <a:gd name="connsiteX271" fmla="*/ 6670 w 10000"/>
                <a:gd name="connsiteY271" fmla="*/ 4917 h 10000"/>
                <a:gd name="connsiteX272" fmla="*/ 6743 w 10000"/>
                <a:gd name="connsiteY272" fmla="*/ 4911 h 10000"/>
                <a:gd name="connsiteX273" fmla="*/ 6798 w 10000"/>
                <a:gd name="connsiteY273" fmla="*/ 4904 h 10000"/>
                <a:gd name="connsiteX274" fmla="*/ 6834 w 10000"/>
                <a:gd name="connsiteY274" fmla="*/ 4886 h 10000"/>
                <a:gd name="connsiteX275" fmla="*/ 6868 w 10000"/>
                <a:gd name="connsiteY275" fmla="*/ 4858 h 10000"/>
                <a:gd name="connsiteX276" fmla="*/ 6910 w 10000"/>
                <a:gd name="connsiteY276" fmla="*/ 4809 h 10000"/>
                <a:gd name="connsiteX277" fmla="*/ 6959 w 10000"/>
                <a:gd name="connsiteY277" fmla="*/ 4748 h 10000"/>
                <a:gd name="connsiteX278" fmla="*/ 7002 w 10000"/>
                <a:gd name="connsiteY278" fmla="*/ 4690 h 10000"/>
                <a:gd name="connsiteX279" fmla="*/ 7032 w 10000"/>
                <a:gd name="connsiteY279" fmla="*/ 4645 h 10000"/>
                <a:gd name="connsiteX280" fmla="*/ 7041 w 10000"/>
                <a:gd name="connsiteY280" fmla="*/ 4577 h 10000"/>
                <a:gd name="connsiteX281" fmla="*/ 7054 w 10000"/>
                <a:gd name="connsiteY281" fmla="*/ 4492 h 10000"/>
                <a:gd name="connsiteX282" fmla="*/ 7072 w 10000"/>
                <a:gd name="connsiteY282" fmla="*/ 4421 h 10000"/>
                <a:gd name="connsiteX283" fmla="*/ 7102 w 10000"/>
                <a:gd name="connsiteY283" fmla="*/ 4350 h 10000"/>
                <a:gd name="connsiteX284" fmla="*/ 7163 w 10000"/>
                <a:gd name="connsiteY284" fmla="*/ 4280 h 10000"/>
                <a:gd name="connsiteX285" fmla="*/ 7233 w 10000"/>
                <a:gd name="connsiteY285" fmla="*/ 4222 h 10000"/>
                <a:gd name="connsiteX286" fmla="*/ 7319 w 10000"/>
                <a:gd name="connsiteY286" fmla="*/ 4187 h 10000"/>
                <a:gd name="connsiteX287" fmla="*/ 7361 w 10000"/>
                <a:gd name="connsiteY287" fmla="*/ 4166 h 10000"/>
                <a:gd name="connsiteX288" fmla="*/ 7392 w 10000"/>
                <a:gd name="connsiteY288" fmla="*/ 4139 h 10000"/>
                <a:gd name="connsiteX289" fmla="*/ 7413 w 10000"/>
                <a:gd name="connsiteY289" fmla="*/ 4098 h 10000"/>
                <a:gd name="connsiteX290" fmla="*/ 7444 w 10000"/>
                <a:gd name="connsiteY290" fmla="*/ 4063 h 10000"/>
                <a:gd name="connsiteX291" fmla="*/ 7480 w 10000"/>
                <a:gd name="connsiteY291" fmla="*/ 4035 h 10000"/>
                <a:gd name="connsiteX292" fmla="*/ 7523 w 10000"/>
                <a:gd name="connsiteY292" fmla="*/ 4016 h 10000"/>
                <a:gd name="connsiteX293" fmla="*/ 7578 w 10000"/>
                <a:gd name="connsiteY293" fmla="*/ 3981 h 10000"/>
                <a:gd name="connsiteX294" fmla="*/ 7648 w 10000"/>
                <a:gd name="connsiteY294" fmla="*/ 3939 h 10000"/>
                <a:gd name="connsiteX295" fmla="*/ 7721 w 10000"/>
                <a:gd name="connsiteY295" fmla="*/ 3903 h 10000"/>
                <a:gd name="connsiteX296" fmla="*/ 7797 w 10000"/>
                <a:gd name="connsiteY296" fmla="*/ 3882 h 10000"/>
                <a:gd name="connsiteX297" fmla="*/ 7870 w 10000"/>
                <a:gd name="connsiteY297" fmla="*/ 3875 h 10000"/>
                <a:gd name="connsiteX298" fmla="*/ 7943 w 10000"/>
                <a:gd name="connsiteY298" fmla="*/ 3882 h 10000"/>
                <a:gd name="connsiteX299" fmla="*/ 8007 w 10000"/>
                <a:gd name="connsiteY299" fmla="*/ 3903 h 10000"/>
                <a:gd name="connsiteX300" fmla="*/ 8080 w 10000"/>
                <a:gd name="connsiteY300" fmla="*/ 3918 h 10000"/>
                <a:gd name="connsiteX301" fmla="*/ 8135 w 10000"/>
                <a:gd name="connsiteY301" fmla="*/ 3932 h 10000"/>
                <a:gd name="connsiteX302" fmla="*/ 8181 w 10000"/>
                <a:gd name="connsiteY302" fmla="*/ 3932 h 10000"/>
                <a:gd name="connsiteX303" fmla="*/ 8218 w 10000"/>
                <a:gd name="connsiteY303" fmla="*/ 3910 h 10000"/>
                <a:gd name="connsiteX304" fmla="*/ 8248 w 10000"/>
                <a:gd name="connsiteY304" fmla="*/ 3861 h 10000"/>
                <a:gd name="connsiteX305" fmla="*/ 8266 w 10000"/>
                <a:gd name="connsiteY305" fmla="*/ 3821 h 10000"/>
                <a:gd name="connsiteX306" fmla="*/ 8266 w 10000"/>
                <a:gd name="connsiteY306" fmla="*/ 3775 h 10000"/>
                <a:gd name="connsiteX307" fmla="*/ 8248 w 10000"/>
                <a:gd name="connsiteY307" fmla="*/ 3713 h 10000"/>
                <a:gd name="connsiteX308" fmla="*/ 8211 w 10000"/>
                <a:gd name="connsiteY308" fmla="*/ 3665 h 10000"/>
                <a:gd name="connsiteX309" fmla="*/ 8172 w 10000"/>
                <a:gd name="connsiteY309" fmla="*/ 3603 h 10000"/>
                <a:gd name="connsiteX310" fmla="*/ 8111 w 10000"/>
                <a:gd name="connsiteY310" fmla="*/ 3535 h 10000"/>
                <a:gd name="connsiteX311" fmla="*/ 8056 w 10000"/>
                <a:gd name="connsiteY311" fmla="*/ 3473 h 10000"/>
                <a:gd name="connsiteX312" fmla="*/ 8001 w 10000"/>
                <a:gd name="connsiteY312" fmla="*/ 3418 h 10000"/>
                <a:gd name="connsiteX313" fmla="*/ 7956 w 10000"/>
                <a:gd name="connsiteY313" fmla="*/ 3373 h 10000"/>
                <a:gd name="connsiteX314" fmla="*/ 7846 w 10000"/>
                <a:gd name="connsiteY314" fmla="*/ 3282 h 10000"/>
                <a:gd name="connsiteX315" fmla="*/ 7733 w 10000"/>
                <a:gd name="connsiteY315" fmla="*/ 3239 h 10000"/>
                <a:gd name="connsiteX316" fmla="*/ 7690 w 10000"/>
                <a:gd name="connsiteY316" fmla="*/ 3218 h 10000"/>
                <a:gd name="connsiteX317" fmla="*/ 7648 w 10000"/>
                <a:gd name="connsiteY317" fmla="*/ 3191 h 10000"/>
                <a:gd name="connsiteX318" fmla="*/ 7611 w 10000"/>
                <a:gd name="connsiteY318" fmla="*/ 3178 h 10000"/>
                <a:gd name="connsiteX319" fmla="*/ 7572 w 10000"/>
                <a:gd name="connsiteY319" fmla="*/ 3171 h 10000"/>
                <a:gd name="connsiteX320" fmla="*/ 7523 w 10000"/>
                <a:gd name="connsiteY320" fmla="*/ 3191 h 10000"/>
                <a:gd name="connsiteX321" fmla="*/ 7474 w 10000"/>
                <a:gd name="connsiteY321" fmla="*/ 3246 h 10000"/>
                <a:gd name="connsiteX322" fmla="*/ 7431 w 10000"/>
                <a:gd name="connsiteY322" fmla="*/ 3311 h 10000"/>
                <a:gd name="connsiteX323" fmla="*/ 7392 w 10000"/>
                <a:gd name="connsiteY323" fmla="*/ 3366 h 10000"/>
                <a:gd name="connsiteX324" fmla="*/ 7337 w 10000"/>
                <a:gd name="connsiteY324" fmla="*/ 3403 h 10000"/>
                <a:gd name="connsiteX325" fmla="*/ 7294 w 10000"/>
                <a:gd name="connsiteY325" fmla="*/ 3410 h 10000"/>
                <a:gd name="connsiteX326" fmla="*/ 7239 w 10000"/>
                <a:gd name="connsiteY326" fmla="*/ 3397 h 10000"/>
                <a:gd name="connsiteX327" fmla="*/ 7182 w 10000"/>
                <a:gd name="connsiteY327" fmla="*/ 3380 h 10000"/>
                <a:gd name="connsiteX328" fmla="*/ 7121 w 10000"/>
                <a:gd name="connsiteY328" fmla="*/ 3352 h 10000"/>
                <a:gd name="connsiteX329" fmla="*/ 7060 w 10000"/>
                <a:gd name="connsiteY329" fmla="*/ 3339 h 10000"/>
                <a:gd name="connsiteX330" fmla="*/ 7020 w 10000"/>
                <a:gd name="connsiteY330" fmla="*/ 3346 h 10000"/>
                <a:gd name="connsiteX331" fmla="*/ 6984 w 10000"/>
                <a:gd name="connsiteY331" fmla="*/ 3373 h 10000"/>
                <a:gd name="connsiteX332" fmla="*/ 6953 w 10000"/>
                <a:gd name="connsiteY332" fmla="*/ 3410 h 10000"/>
                <a:gd name="connsiteX333" fmla="*/ 6923 w 10000"/>
                <a:gd name="connsiteY333" fmla="*/ 3460 h 10000"/>
                <a:gd name="connsiteX334" fmla="*/ 6886 w 10000"/>
                <a:gd name="connsiteY334" fmla="*/ 3500 h 10000"/>
                <a:gd name="connsiteX335" fmla="*/ 6849 w 10000"/>
                <a:gd name="connsiteY335" fmla="*/ 3528 h 10000"/>
                <a:gd name="connsiteX336" fmla="*/ 6810 w 10000"/>
                <a:gd name="connsiteY336" fmla="*/ 3528 h 10000"/>
                <a:gd name="connsiteX337" fmla="*/ 6737 w 10000"/>
                <a:gd name="connsiteY337" fmla="*/ 3487 h 10000"/>
                <a:gd name="connsiteX338" fmla="*/ 6670 w 10000"/>
                <a:gd name="connsiteY338" fmla="*/ 3439 h 10000"/>
                <a:gd name="connsiteX339" fmla="*/ 6624 w 10000"/>
                <a:gd name="connsiteY339" fmla="*/ 3380 h 10000"/>
                <a:gd name="connsiteX340" fmla="*/ 6606 w 10000"/>
                <a:gd name="connsiteY340" fmla="*/ 3311 h 10000"/>
                <a:gd name="connsiteX341" fmla="*/ 6612 w 10000"/>
                <a:gd name="connsiteY341" fmla="*/ 3260 h 10000"/>
                <a:gd name="connsiteX342" fmla="*/ 6636 w 10000"/>
                <a:gd name="connsiteY342" fmla="*/ 3232 h 10000"/>
                <a:gd name="connsiteX343" fmla="*/ 6658 w 10000"/>
                <a:gd name="connsiteY343" fmla="*/ 3198 h 10000"/>
                <a:gd name="connsiteX344" fmla="*/ 6682 w 10000"/>
                <a:gd name="connsiteY344" fmla="*/ 3163 h 10000"/>
                <a:gd name="connsiteX345" fmla="*/ 6694 w 10000"/>
                <a:gd name="connsiteY345" fmla="*/ 3106 h 10000"/>
                <a:gd name="connsiteX346" fmla="*/ 6700 w 10000"/>
                <a:gd name="connsiteY346" fmla="*/ 3001 h 10000"/>
                <a:gd name="connsiteX347" fmla="*/ 6706 w 10000"/>
                <a:gd name="connsiteY347" fmla="*/ 2886 h 10000"/>
                <a:gd name="connsiteX348" fmla="*/ 6725 w 10000"/>
                <a:gd name="connsiteY348" fmla="*/ 2766 h 10000"/>
                <a:gd name="connsiteX349" fmla="*/ 6755 w 10000"/>
                <a:gd name="connsiteY349" fmla="*/ 2667 h 10000"/>
                <a:gd name="connsiteX350" fmla="*/ 6792 w 10000"/>
                <a:gd name="connsiteY350" fmla="*/ 2570 h 10000"/>
                <a:gd name="connsiteX351" fmla="*/ 6822 w 10000"/>
                <a:gd name="connsiteY351" fmla="*/ 2469 h 10000"/>
                <a:gd name="connsiteX352" fmla="*/ 6849 w 10000"/>
                <a:gd name="connsiteY352" fmla="*/ 2370 h 10000"/>
                <a:gd name="connsiteX353" fmla="*/ 6868 w 10000"/>
                <a:gd name="connsiteY353" fmla="*/ 2304 h 10000"/>
                <a:gd name="connsiteX354" fmla="*/ 6892 w 10000"/>
                <a:gd name="connsiteY354" fmla="*/ 2255 h 10000"/>
                <a:gd name="connsiteX355" fmla="*/ 6935 w 10000"/>
                <a:gd name="connsiteY355" fmla="*/ 2227 h 10000"/>
                <a:gd name="connsiteX356" fmla="*/ 6996 w 10000"/>
                <a:gd name="connsiteY356" fmla="*/ 2221 h 10000"/>
                <a:gd name="connsiteX357" fmla="*/ 7060 w 10000"/>
                <a:gd name="connsiteY357" fmla="*/ 2227 h 10000"/>
                <a:gd name="connsiteX358" fmla="*/ 7102 w 10000"/>
                <a:gd name="connsiteY358" fmla="*/ 2248 h 10000"/>
                <a:gd name="connsiteX359" fmla="*/ 7157 w 10000"/>
                <a:gd name="connsiteY359" fmla="*/ 2269 h 10000"/>
                <a:gd name="connsiteX360" fmla="*/ 7206 w 10000"/>
                <a:gd name="connsiteY360" fmla="*/ 2296 h 10000"/>
                <a:gd name="connsiteX361" fmla="*/ 7252 w 10000"/>
                <a:gd name="connsiteY361" fmla="*/ 2307 h 10000"/>
                <a:gd name="connsiteX362" fmla="*/ 7294 w 10000"/>
                <a:gd name="connsiteY362" fmla="*/ 2307 h 10000"/>
                <a:gd name="connsiteX363" fmla="*/ 7331 w 10000"/>
                <a:gd name="connsiteY363" fmla="*/ 2283 h 10000"/>
                <a:gd name="connsiteX364" fmla="*/ 7386 w 10000"/>
                <a:gd name="connsiteY364" fmla="*/ 2193 h 10000"/>
                <a:gd name="connsiteX365" fmla="*/ 7444 w 10000"/>
                <a:gd name="connsiteY365" fmla="*/ 2095 h 10000"/>
                <a:gd name="connsiteX366" fmla="*/ 7505 w 10000"/>
                <a:gd name="connsiteY366" fmla="*/ 2010 h 10000"/>
                <a:gd name="connsiteX367" fmla="*/ 7547 w 10000"/>
                <a:gd name="connsiteY367" fmla="*/ 1973 h 10000"/>
                <a:gd name="connsiteX368" fmla="*/ 7596 w 10000"/>
                <a:gd name="connsiteY368" fmla="*/ 1959 h 10000"/>
                <a:gd name="connsiteX369" fmla="*/ 7636 w 10000"/>
                <a:gd name="connsiteY369" fmla="*/ 1952 h 10000"/>
                <a:gd name="connsiteX370" fmla="*/ 7684 w 10000"/>
                <a:gd name="connsiteY370" fmla="*/ 1939 h 10000"/>
                <a:gd name="connsiteX371" fmla="*/ 7721 w 10000"/>
                <a:gd name="connsiteY371" fmla="*/ 1911 h 10000"/>
                <a:gd name="connsiteX372" fmla="*/ 7739 w 10000"/>
                <a:gd name="connsiteY372" fmla="*/ 1873 h 10000"/>
                <a:gd name="connsiteX373" fmla="*/ 7745 w 10000"/>
                <a:gd name="connsiteY373" fmla="*/ 1817 h 10000"/>
                <a:gd name="connsiteX374" fmla="*/ 7733 w 10000"/>
                <a:gd name="connsiteY374" fmla="*/ 1755 h 10000"/>
                <a:gd name="connsiteX375" fmla="*/ 7721 w 10000"/>
                <a:gd name="connsiteY375" fmla="*/ 1700 h 10000"/>
                <a:gd name="connsiteX376" fmla="*/ 7709 w 10000"/>
                <a:gd name="connsiteY376" fmla="*/ 1654 h 10000"/>
                <a:gd name="connsiteX377" fmla="*/ 7715 w 10000"/>
                <a:gd name="connsiteY377" fmla="*/ 1605 h 10000"/>
                <a:gd name="connsiteX378" fmla="*/ 7288 w 10000"/>
                <a:gd name="connsiteY378" fmla="*/ 3552 h 10000"/>
                <a:gd name="connsiteX379" fmla="*/ 7526 w 10000"/>
                <a:gd name="connsiteY379" fmla="*/ 3282 h 10000"/>
                <a:gd name="connsiteX380" fmla="*/ 7605 w 10000"/>
                <a:gd name="connsiteY380" fmla="*/ 2941 h 10000"/>
                <a:gd name="connsiteX381" fmla="*/ 7623 w 10000"/>
                <a:gd name="connsiteY381" fmla="*/ 2812 h 10000"/>
                <a:gd name="connsiteX382" fmla="*/ 7858 w 10000"/>
                <a:gd name="connsiteY382" fmla="*/ 2958 h 10000"/>
                <a:gd name="connsiteX383" fmla="*/ 7821 w 10000"/>
                <a:gd name="connsiteY383" fmla="*/ 3264 h 10000"/>
                <a:gd name="connsiteX384" fmla="*/ 7889 w 10000"/>
                <a:gd name="connsiteY384" fmla="*/ 3028 h 10000"/>
                <a:gd name="connsiteX385" fmla="*/ 8407 w 10000"/>
                <a:gd name="connsiteY385" fmla="*/ 3453 h 10000"/>
                <a:gd name="connsiteX386" fmla="*/ 7931 w 10000"/>
                <a:gd name="connsiteY386" fmla="*/ 2923 h 10000"/>
                <a:gd name="connsiteX387" fmla="*/ 8217 w 10000"/>
                <a:gd name="connsiteY387" fmla="*/ 3957 h 10000"/>
                <a:gd name="connsiteX388" fmla="*/ 7962 w 10000"/>
                <a:gd name="connsiteY388" fmla="*/ 3520 h 10000"/>
                <a:gd name="connsiteX389" fmla="*/ 8096 w 10000"/>
                <a:gd name="connsiteY389" fmla="*/ 3813 h 10000"/>
                <a:gd name="connsiteX390" fmla="*/ 7914 w 10000"/>
                <a:gd name="connsiteY390" fmla="*/ 3576 h 10000"/>
                <a:gd name="connsiteX391" fmla="*/ 7288 w 10000"/>
                <a:gd name="connsiteY391" fmla="*/ 3912 h 10000"/>
                <a:gd name="connsiteX392" fmla="*/ 8185 w 10000"/>
                <a:gd name="connsiteY392" fmla="*/ 3323 h 10000"/>
                <a:gd name="connsiteX393" fmla="*/ 8026 w 10000"/>
                <a:gd name="connsiteY393" fmla="*/ 2872 h 10000"/>
                <a:gd name="connsiteX394" fmla="*/ 8136 w 10000"/>
                <a:gd name="connsiteY394" fmla="*/ 3288 h 10000"/>
                <a:gd name="connsiteX395" fmla="*/ 8185 w 10000"/>
                <a:gd name="connsiteY395" fmla="*/ 3346 h 10000"/>
                <a:gd name="connsiteX396" fmla="*/ 8130 w 10000"/>
                <a:gd name="connsiteY396" fmla="*/ 3329 h 10000"/>
                <a:gd name="connsiteX397" fmla="*/ 8062 w 10000"/>
                <a:gd name="connsiteY397" fmla="*/ 3122 h 10000"/>
                <a:gd name="connsiteX398" fmla="*/ 8593 w 10000"/>
                <a:gd name="connsiteY398" fmla="*/ 2806 h 10000"/>
                <a:gd name="connsiteX399" fmla="*/ 7968 w 10000"/>
                <a:gd name="connsiteY399" fmla="*/ 3392 h 10000"/>
                <a:gd name="connsiteX400" fmla="*/ 8156 w 10000"/>
                <a:gd name="connsiteY400" fmla="*/ 3800 h 10000"/>
                <a:gd name="connsiteX401" fmla="*/ 8230 w 10000"/>
                <a:gd name="connsiteY401" fmla="*/ 3280 h 10000"/>
                <a:gd name="connsiteX402" fmla="*/ 7699 w 10000"/>
                <a:gd name="connsiteY402" fmla="*/ 3694 h 10000"/>
                <a:gd name="connsiteX403" fmla="*/ 7876 w 10000"/>
                <a:gd name="connsiteY403" fmla="*/ 3368 h 10000"/>
                <a:gd name="connsiteX404" fmla="*/ 7953 w 10000"/>
                <a:gd name="connsiteY404" fmla="*/ 3027 h 10000"/>
                <a:gd name="connsiteX405" fmla="*/ 8038 w 10000"/>
                <a:gd name="connsiteY405" fmla="*/ 3399 h 10000"/>
                <a:gd name="connsiteX406" fmla="*/ 7702 w 10000"/>
                <a:gd name="connsiteY406" fmla="*/ 3223 h 10000"/>
                <a:gd name="connsiteX407" fmla="*/ 7709 w 10000"/>
                <a:gd name="connsiteY407" fmla="*/ 3250 h 10000"/>
                <a:gd name="connsiteX408" fmla="*/ 8374 w 10000"/>
                <a:gd name="connsiteY408" fmla="*/ 3489 h 10000"/>
                <a:gd name="connsiteX409" fmla="*/ 8105 w 10000"/>
                <a:gd name="connsiteY409" fmla="*/ 3284 h 10000"/>
                <a:gd name="connsiteX0" fmla="*/ 7776 w 10000"/>
                <a:gd name="connsiteY0" fmla="*/ 98 h 9951"/>
                <a:gd name="connsiteX1" fmla="*/ 7782 w 10000"/>
                <a:gd name="connsiteY1" fmla="*/ 85 h 9951"/>
                <a:gd name="connsiteX2" fmla="*/ 7797 w 10000"/>
                <a:gd name="connsiteY2" fmla="*/ 51 h 9951"/>
                <a:gd name="connsiteX3" fmla="*/ 7828 w 10000"/>
                <a:gd name="connsiteY3" fmla="*/ 1 h 9951"/>
                <a:gd name="connsiteX4" fmla="*/ 6815 w 10000"/>
                <a:gd name="connsiteY4" fmla="*/ 3356 h 9951"/>
                <a:gd name="connsiteX5" fmla="*/ 7614 w 10000"/>
                <a:gd name="connsiteY5" fmla="*/ 3694 h 9951"/>
                <a:gd name="connsiteX6" fmla="*/ 7321 w 10000"/>
                <a:gd name="connsiteY6" fmla="*/ 3316 h 9951"/>
                <a:gd name="connsiteX7" fmla="*/ 7894 w 10000"/>
                <a:gd name="connsiteY7" fmla="*/ 3668 h 9951"/>
                <a:gd name="connsiteX8" fmla="*/ 7809 w 10000"/>
                <a:gd name="connsiteY8" fmla="*/ 2840 h 9951"/>
                <a:gd name="connsiteX9" fmla="*/ 8336 w 10000"/>
                <a:gd name="connsiteY9" fmla="*/ 3412 h 9951"/>
                <a:gd name="connsiteX10" fmla="*/ 7337 w 10000"/>
                <a:gd name="connsiteY10" fmla="*/ 3456 h 9951"/>
                <a:gd name="connsiteX11" fmla="*/ 8318 w 10000"/>
                <a:gd name="connsiteY11" fmla="*/ 3778 h 9951"/>
                <a:gd name="connsiteX12" fmla="*/ 8409 w 10000"/>
                <a:gd name="connsiteY12" fmla="*/ 3370 h 9951"/>
                <a:gd name="connsiteX13" fmla="*/ 8264 w 10000"/>
                <a:gd name="connsiteY13" fmla="*/ 3035 h 9951"/>
                <a:gd name="connsiteX14" fmla="*/ 8930 w 10000"/>
                <a:gd name="connsiteY14" fmla="*/ 3278 h 9951"/>
                <a:gd name="connsiteX15" fmla="*/ 8610 w 10000"/>
                <a:gd name="connsiteY15" fmla="*/ 2934 h 9951"/>
                <a:gd name="connsiteX16" fmla="*/ 9068 w 10000"/>
                <a:gd name="connsiteY16" fmla="*/ 3697 h 9951"/>
                <a:gd name="connsiteX17" fmla="*/ 8403 w 10000"/>
                <a:gd name="connsiteY17" fmla="*/ 3406 h 9951"/>
                <a:gd name="connsiteX18" fmla="*/ 8971 w 10000"/>
                <a:gd name="connsiteY18" fmla="*/ 3064 h 9951"/>
                <a:gd name="connsiteX19" fmla="*/ 8900 w 10000"/>
                <a:gd name="connsiteY19" fmla="*/ 2739 h 9951"/>
                <a:gd name="connsiteX20" fmla="*/ 8803 w 10000"/>
                <a:gd name="connsiteY20" fmla="*/ 3106 h 9951"/>
                <a:gd name="connsiteX21" fmla="*/ 8830 w 10000"/>
                <a:gd name="connsiteY21" fmla="*/ 2867 h 9951"/>
                <a:gd name="connsiteX22" fmla="*/ 9214 w 10000"/>
                <a:gd name="connsiteY22" fmla="*/ 3422 h 9951"/>
                <a:gd name="connsiteX23" fmla="*/ 9254 w 10000"/>
                <a:gd name="connsiteY23" fmla="*/ 2086 h 9951"/>
                <a:gd name="connsiteX24" fmla="*/ 9418 w 10000"/>
                <a:gd name="connsiteY24" fmla="*/ 2232 h 9951"/>
                <a:gd name="connsiteX25" fmla="*/ 8903 w 10000"/>
                <a:gd name="connsiteY25" fmla="*/ 2488 h 9951"/>
                <a:gd name="connsiteX26" fmla="*/ 9298 w 10000"/>
                <a:gd name="connsiteY26" fmla="*/ 2430 h 9951"/>
                <a:gd name="connsiteX27" fmla="*/ 9241 w 10000"/>
                <a:gd name="connsiteY27" fmla="*/ 2309 h 9951"/>
                <a:gd name="connsiteX28" fmla="*/ 9753 w 10000"/>
                <a:gd name="connsiteY28" fmla="*/ 1438 h 9951"/>
                <a:gd name="connsiteX29" fmla="*/ 9845 w 10000"/>
                <a:gd name="connsiteY29" fmla="*/ 1841 h 9951"/>
                <a:gd name="connsiteX30" fmla="*/ 9747 w 10000"/>
                <a:gd name="connsiteY30" fmla="*/ 1897 h 9951"/>
                <a:gd name="connsiteX31" fmla="*/ 9723 w 10000"/>
                <a:gd name="connsiteY31" fmla="*/ 2138 h 9951"/>
                <a:gd name="connsiteX32" fmla="*/ 9567 w 10000"/>
                <a:gd name="connsiteY32" fmla="*/ 2327 h 9951"/>
                <a:gd name="connsiteX33" fmla="*/ 9400 w 10000"/>
                <a:gd name="connsiteY33" fmla="*/ 2711 h 9951"/>
                <a:gd name="connsiteX34" fmla="*/ 9147 w 10000"/>
                <a:gd name="connsiteY34" fmla="*/ 3026 h 9951"/>
                <a:gd name="connsiteX35" fmla="*/ 9101 w 10000"/>
                <a:gd name="connsiteY35" fmla="*/ 3190 h 9951"/>
                <a:gd name="connsiteX36" fmla="*/ 9269 w 10000"/>
                <a:gd name="connsiteY36" fmla="*/ 3397 h 9951"/>
                <a:gd name="connsiteX37" fmla="*/ 9394 w 10000"/>
                <a:gd name="connsiteY37" fmla="*/ 3595 h 9951"/>
                <a:gd name="connsiteX38" fmla="*/ 9357 w 10000"/>
                <a:gd name="connsiteY38" fmla="*/ 3876 h 9951"/>
                <a:gd name="connsiteX39" fmla="*/ 9381 w 10000"/>
                <a:gd name="connsiteY39" fmla="*/ 4104 h 9951"/>
                <a:gd name="connsiteX40" fmla="*/ 9232 w 10000"/>
                <a:gd name="connsiteY40" fmla="*/ 4027 h 9951"/>
                <a:gd name="connsiteX41" fmla="*/ 9183 w 10000"/>
                <a:gd name="connsiteY41" fmla="*/ 4097 h 9951"/>
                <a:gd name="connsiteX42" fmla="*/ 9052 w 10000"/>
                <a:gd name="connsiteY42" fmla="*/ 4049 h 9951"/>
                <a:gd name="connsiteX43" fmla="*/ 8979 w 10000"/>
                <a:gd name="connsiteY43" fmla="*/ 4238 h 9951"/>
                <a:gd name="connsiteX44" fmla="*/ 9107 w 10000"/>
                <a:gd name="connsiteY44" fmla="*/ 4265 h 9951"/>
                <a:gd name="connsiteX45" fmla="*/ 9232 w 10000"/>
                <a:gd name="connsiteY45" fmla="*/ 4458 h 9951"/>
                <a:gd name="connsiteX46" fmla="*/ 9214 w 10000"/>
                <a:gd name="connsiteY46" fmla="*/ 4747 h 9951"/>
                <a:gd name="connsiteX47" fmla="*/ 9321 w 10000"/>
                <a:gd name="connsiteY47" fmla="*/ 4917 h 9951"/>
                <a:gd name="connsiteX48" fmla="*/ 9327 w 10000"/>
                <a:gd name="connsiteY48" fmla="*/ 5021 h 9951"/>
                <a:gd name="connsiteX49" fmla="*/ 9418 w 10000"/>
                <a:gd name="connsiteY49" fmla="*/ 5042 h 9951"/>
                <a:gd name="connsiteX50" fmla="*/ 9659 w 10000"/>
                <a:gd name="connsiteY50" fmla="*/ 4829 h 9951"/>
                <a:gd name="connsiteX51" fmla="*/ 9778 w 10000"/>
                <a:gd name="connsiteY51" fmla="*/ 5059 h 9951"/>
                <a:gd name="connsiteX52" fmla="*/ 9884 w 10000"/>
                <a:gd name="connsiteY52" fmla="*/ 5291 h 9951"/>
                <a:gd name="connsiteX53" fmla="*/ 10000 w 10000"/>
                <a:gd name="connsiteY53" fmla="*/ 5368 h 9951"/>
                <a:gd name="connsiteX54" fmla="*/ 10000 w 10000"/>
                <a:gd name="connsiteY54" fmla="*/ 5533 h 9951"/>
                <a:gd name="connsiteX55" fmla="*/ 9869 w 10000"/>
                <a:gd name="connsiteY55" fmla="*/ 5710 h 9951"/>
                <a:gd name="connsiteX56" fmla="*/ 9717 w 10000"/>
                <a:gd name="connsiteY56" fmla="*/ 5878 h 9951"/>
                <a:gd name="connsiteX57" fmla="*/ 9561 w 10000"/>
                <a:gd name="connsiteY57" fmla="*/ 5843 h 9951"/>
                <a:gd name="connsiteX58" fmla="*/ 9549 w 10000"/>
                <a:gd name="connsiteY58" fmla="*/ 5972 h 9951"/>
                <a:gd name="connsiteX59" fmla="*/ 9449 w 10000"/>
                <a:gd name="connsiteY59" fmla="*/ 6026 h 9951"/>
                <a:gd name="connsiteX60" fmla="*/ 9238 w 10000"/>
                <a:gd name="connsiteY60" fmla="*/ 6096 h 9951"/>
                <a:gd name="connsiteX61" fmla="*/ 9083 w 10000"/>
                <a:gd name="connsiteY61" fmla="*/ 6300 h 9951"/>
                <a:gd name="connsiteX62" fmla="*/ 8921 w 10000"/>
                <a:gd name="connsiteY62" fmla="*/ 6451 h 9951"/>
                <a:gd name="connsiteX63" fmla="*/ 8787 w 10000"/>
                <a:gd name="connsiteY63" fmla="*/ 6698 h 9951"/>
                <a:gd name="connsiteX64" fmla="*/ 8650 w 10000"/>
                <a:gd name="connsiteY64" fmla="*/ 6472 h 9951"/>
                <a:gd name="connsiteX65" fmla="*/ 8525 w 10000"/>
                <a:gd name="connsiteY65" fmla="*/ 6368 h 9951"/>
                <a:gd name="connsiteX66" fmla="*/ 8434 w 10000"/>
                <a:gd name="connsiteY66" fmla="*/ 6465 h 9951"/>
                <a:gd name="connsiteX67" fmla="*/ 8495 w 10000"/>
                <a:gd name="connsiteY67" fmla="*/ 6542 h 9951"/>
                <a:gd name="connsiteX68" fmla="*/ 8495 w 10000"/>
                <a:gd name="connsiteY68" fmla="*/ 6767 h 9951"/>
                <a:gd name="connsiteX69" fmla="*/ 8565 w 10000"/>
                <a:gd name="connsiteY69" fmla="*/ 6958 h 9951"/>
                <a:gd name="connsiteX70" fmla="*/ 8464 w 10000"/>
                <a:gd name="connsiteY70" fmla="*/ 7142 h 9951"/>
                <a:gd name="connsiteX71" fmla="*/ 8440 w 10000"/>
                <a:gd name="connsiteY71" fmla="*/ 7067 h 9951"/>
                <a:gd name="connsiteX72" fmla="*/ 8236 w 10000"/>
                <a:gd name="connsiteY72" fmla="*/ 7060 h 9951"/>
                <a:gd name="connsiteX73" fmla="*/ 8093 w 10000"/>
                <a:gd name="connsiteY73" fmla="*/ 6910 h 9951"/>
                <a:gd name="connsiteX74" fmla="*/ 8044 w 10000"/>
                <a:gd name="connsiteY74" fmla="*/ 6698 h 9951"/>
                <a:gd name="connsiteX75" fmla="*/ 7943 w 10000"/>
                <a:gd name="connsiteY75" fmla="*/ 6556 h 9951"/>
                <a:gd name="connsiteX76" fmla="*/ 7864 w 10000"/>
                <a:gd name="connsiteY76" fmla="*/ 6396 h 9951"/>
                <a:gd name="connsiteX77" fmla="*/ 7788 w 10000"/>
                <a:gd name="connsiteY77" fmla="*/ 6348 h 9951"/>
                <a:gd name="connsiteX78" fmla="*/ 7727 w 10000"/>
                <a:gd name="connsiteY78" fmla="*/ 6451 h 9951"/>
                <a:gd name="connsiteX79" fmla="*/ 7636 w 10000"/>
                <a:gd name="connsiteY79" fmla="*/ 6458 h 9951"/>
                <a:gd name="connsiteX80" fmla="*/ 7523 w 10000"/>
                <a:gd name="connsiteY80" fmla="*/ 6542 h 9951"/>
                <a:gd name="connsiteX81" fmla="*/ 7553 w 10000"/>
                <a:gd name="connsiteY81" fmla="*/ 6777 h 9951"/>
                <a:gd name="connsiteX82" fmla="*/ 7438 w 10000"/>
                <a:gd name="connsiteY82" fmla="*/ 6827 h 9951"/>
                <a:gd name="connsiteX83" fmla="*/ 7355 w 10000"/>
                <a:gd name="connsiteY83" fmla="*/ 6793 h 9951"/>
                <a:gd name="connsiteX84" fmla="*/ 7270 w 10000"/>
                <a:gd name="connsiteY84" fmla="*/ 6917 h 9951"/>
                <a:gd name="connsiteX85" fmla="*/ 7151 w 10000"/>
                <a:gd name="connsiteY85" fmla="*/ 6910 h 9951"/>
                <a:gd name="connsiteX86" fmla="*/ 6996 w 10000"/>
                <a:gd name="connsiteY86" fmla="*/ 7101 h 9951"/>
                <a:gd name="connsiteX87" fmla="*/ 6849 w 10000"/>
                <a:gd name="connsiteY87" fmla="*/ 7114 h 9951"/>
                <a:gd name="connsiteX88" fmla="*/ 6798 w 10000"/>
                <a:gd name="connsiteY88" fmla="*/ 6847 h 9951"/>
                <a:gd name="connsiteX89" fmla="*/ 6651 w 10000"/>
                <a:gd name="connsiteY89" fmla="*/ 6834 h 9951"/>
                <a:gd name="connsiteX90" fmla="*/ 6575 w 10000"/>
                <a:gd name="connsiteY90" fmla="*/ 6979 h 9951"/>
                <a:gd name="connsiteX91" fmla="*/ 6557 w 10000"/>
                <a:gd name="connsiteY91" fmla="*/ 7148 h 9951"/>
                <a:gd name="connsiteX92" fmla="*/ 6459 w 10000"/>
                <a:gd name="connsiteY92" fmla="*/ 7287 h 9951"/>
                <a:gd name="connsiteX93" fmla="*/ 6496 w 10000"/>
                <a:gd name="connsiteY93" fmla="*/ 7430 h 9951"/>
                <a:gd name="connsiteX94" fmla="*/ 6450 w 10000"/>
                <a:gd name="connsiteY94" fmla="*/ 7513 h 9951"/>
                <a:gd name="connsiteX95" fmla="*/ 6658 w 10000"/>
                <a:gd name="connsiteY95" fmla="*/ 7817 h 9951"/>
                <a:gd name="connsiteX96" fmla="*/ 6322 w 10000"/>
                <a:gd name="connsiteY96" fmla="*/ 7964 h 9951"/>
                <a:gd name="connsiteX97" fmla="*/ 6137 w 10000"/>
                <a:gd name="connsiteY97" fmla="*/ 7964 h 9951"/>
                <a:gd name="connsiteX98" fmla="*/ 5874 w 10000"/>
                <a:gd name="connsiteY98" fmla="*/ 8073 h 9951"/>
                <a:gd name="connsiteX99" fmla="*/ 5728 w 10000"/>
                <a:gd name="connsiteY99" fmla="*/ 8486 h 9951"/>
                <a:gd name="connsiteX100" fmla="*/ 5491 w 10000"/>
                <a:gd name="connsiteY100" fmla="*/ 8586 h 9951"/>
                <a:gd name="connsiteX101" fmla="*/ 5381 w 10000"/>
                <a:gd name="connsiteY101" fmla="*/ 8531 h 9951"/>
                <a:gd name="connsiteX102" fmla="*/ 5274 w 10000"/>
                <a:gd name="connsiteY102" fmla="*/ 8737 h 9951"/>
                <a:gd name="connsiteX103" fmla="*/ 5101 w 10000"/>
                <a:gd name="connsiteY103" fmla="*/ 8670 h 9951"/>
                <a:gd name="connsiteX104" fmla="*/ 4939 w 10000"/>
                <a:gd name="connsiteY104" fmla="*/ 8875 h 9951"/>
                <a:gd name="connsiteX105" fmla="*/ 4878 w 10000"/>
                <a:gd name="connsiteY105" fmla="*/ 9155 h 9951"/>
                <a:gd name="connsiteX106" fmla="*/ 4576 w 10000"/>
                <a:gd name="connsiteY106" fmla="*/ 9621 h 9951"/>
                <a:gd name="connsiteX107" fmla="*/ 4445 w 10000"/>
                <a:gd name="connsiteY107" fmla="*/ 9746 h 9951"/>
                <a:gd name="connsiteX108" fmla="*/ 4357 w 10000"/>
                <a:gd name="connsiteY108" fmla="*/ 9649 h 9951"/>
                <a:gd name="connsiteX109" fmla="*/ 4080 w 10000"/>
                <a:gd name="connsiteY109" fmla="*/ 9703 h 9951"/>
                <a:gd name="connsiteX110" fmla="*/ 3955 w 10000"/>
                <a:gd name="connsiteY110" fmla="*/ 9519 h 9951"/>
                <a:gd name="connsiteX111" fmla="*/ 3775 w 10000"/>
                <a:gd name="connsiteY111" fmla="*/ 9512 h 9951"/>
                <a:gd name="connsiteX112" fmla="*/ 3641 w 10000"/>
                <a:gd name="connsiteY112" fmla="*/ 9374 h 9951"/>
                <a:gd name="connsiteX113" fmla="*/ 3757 w 10000"/>
                <a:gd name="connsiteY113" fmla="*/ 9117 h 9951"/>
                <a:gd name="connsiteX114" fmla="*/ 3803 w 10000"/>
                <a:gd name="connsiteY114" fmla="*/ 8949 h 9951"/>
                <a:gd name="connsiteX115" fmla="*/ 3702 w 10000"/>
                <a:gd name="connsiteY115" fmla="*/ 8786 h 9951"/>
                <a:gd name="connsiteX116" fmla="*/ 3504 w 10000"/>
                <a:gd name="connsiteY116" fmla="*/ 8848 h 9951"/>
                <a:gd name="connsiteX117" fmla="*/ 3397 w 10000"/>
                <a:gd name="connsiteY117" fmla="*/ 9123 h 9951"/>
                <a:gd name="connsiteX118" fmla="*/ 3355 w 10000"/>
                <a:gd name="connsiteY118" fmla="*/ 9599 h 9951"/>
                <a:gd name="connsiteX119" fmla="*/ 3205 w 10000"/>
                <a:gd name="connsiteY119" fmla="*/ 9792 h 9951"/>
                <a:gd name="connsiteX120" fmla="*/ 2861 w 10000"/>
                <a:gd name="connsiteY120" fmla="*/ 9951 h 9951"/>
                <a:gd name="connsiteX121" fmla="*/ 2648 w 10000"/>
                <a:gd name="connsiteY121" fmla="*/ 9931 h 9951"/>
                <a:gd name="connsiteX122" fmla="*/ 2468 w 10000"/>
                <a:gd name="connsiteY122" fmla="*/ 9739 h 9951"/>
                <a:gd name="connsiteX123" fmla="*/ 2489 w 10000"/>
                <a:gd name="connsiteY123" fmla="*/ 9423 h 9951"/>
                <a:gd name="connsiteX124" fmla="*/ 2663 w 10000"/>
                <a:gd name="connsiteY124" fmla="*/ 9314 h 9951"/>
                <a:gd name="connsiteX125" fmla="*/ 2663 w 10000"/>
                <a:gd name="connsiteY125" fmla="*/ 8942 h 9951"/>
                <a:gd name="connsiteX126" fmla="*/ 2526 w 10000"/>
                <a:gd name="connsiteY126" fmla="*/ 8807 h 9951"/>
                <a:gd name="connsiteX127" fmla="*/ 2297 w 10000"/>
                <a:gd name="connsiteY127" fmla="*/ 8813 h 9951"/>
                <a:gd name="connsiteX128" fmla="*/ 2005 w 10000"/>
                <a:gd name="connsiteY128" fmla="*/ 9141 h 9951"/>
                <a:gd name="connsiteX129" fmla="*/ 1597 w 10000"/>
                <a:gd name="connsiteY129" fmla="*/ 9141 h 9951"/>
                <a:gd name="connsiteX130" fmla="*/ 1344 w 10000"/>
                <a:gd name="connsiteY130" fmla="*/ 8990 h 9951"/>
                <a:gd name="connsiteX131" fmla="*/ 1356 w 10000"/>
                <a:gd name="connsiteY131" fmla="*/ 8779 h 9951"/>
                <a:gd name="connsiteX132" fmla="*/ 1152 w 10000"/>
                <a:gd name="connsiteY132" fmla="*/ 8765 h 9951"/>
                <a:gd name="connsiteX133" fmla="*/ 920 w 10000"/>
                <a:gd name="connsiteY133" fmla="*/ 8531 h 9951"/>
                <a:gd name="connsiteX134" fmla="*/ 1069 w 10000"/>
                <a:gd name="connsiteY134" fmla="*/ 8292 h 9951"/>
                <a:gd name="connsiteX135" fmla="*/ 1207 w 10000"/>
                <a:gd name="connsiteY135" fmla="*/ 8246 h 9951"/>
                <a:gd name="connsiteX136" fmla="*/ 1146 w 10000"/>
                <a:gd name="connsiteY136" fmla="*/ 8015 h 9951"/>
                <a:gd name="connsiteX137" fmla="*/ 902 w 10000"/>
                <a:gd name="connsiteY137" fmla="*/ 7915 h 9951"/>
                <a:gd name="connsiteX138" fmla="*/ 619 w 10000"/>
                <a:gd name="connsiteY138" fmla="*/ 7957 h 9951"/>
                <a:gd name="connsiteX139" fmla="*/ 475 w 10000"/>
                <a:gd name="connsiteY139" fmla="*/ 8148 h 9951"/>
                <a:gd name="connsiteX140" fmla="*/ 338 w 10000"/>
                <a:gd name="connsiteY140" fmla="*/ 8128 h 9951"/>
                <a:gd name="connsiteX141" fmla="*/ 104 w 10000"/>
                <a:gd name="connsiteY141" fmla="*/ 7817 h 9951"/>
                <a:gd name="connsiteX142" fmla="*/ 0 w 10000"/>
                <a:gd name="connsiteY142" fmla="*/ 7477 h 9951"/>
                <a:gd name="connsiteX143" fmla="*/ 55 w 10000"/>
                <a:gd name="connsiteY143" fmla="*/ 7280 h 9951"/>
                <a:gd name="connsiteX144" fmla="*/ 30 w 10000"/>
                <a:gd name="connsiteY144" fmla="*/ 6847 h 9951"/>
                <a:gd name="connsiteX145" fmla="*/ 43 w 10000"/>
                <a:gd name="connsiteY145" fmla="*/ 6854 h 9951"/>
                <a:gd name="connsiteX146" fmla="*/ 91 w 10000"/>
                <a:gd name="connsiteY146" fmla="*/ 6854 h 9951"/>
                <a:gd name="connsiteX147" fmla="*/ 158 w 10000"/>
                <a:gd name="connsiteY147" fmla="*/ 6863 h 9951"/>
                <a:gd name="connsiteX148" fmla="*/ 241 w 10000"/>
                <a:gd name="connsiteY148" fmla="*/ 6876 h 9951"/>
                <a:gd name="connsiteX149" fmla="*/ 332 w 10000"/>
                <a:gd name="connsiteY149" fmla="*/ 6883 h 9951"/>
                <a:gd name="connsiteX150" fmla="*/ 420 w 10000"/>
                <a:gd name="connsiteY150" fmla="*/ 6897 h 9951"/>
                <a:gd name="connsiteX151" fmla="*/ 506 w 10000"/>
                <a:gd name="connsiteY151" fmla="*/ 6910 h 9951"/>
                <a:gd name="connsiteX152" fmla="*/ 576 w 10000"/>
                <a:gd name="connsiteY152" fmla="*/ 6924 h 9951"/>
                <a:gd name="connsiteX153" fmla="*/ 631 w 10000"/>
                <a:gd name="connsiteY153" fmla="*/ 6937 h 9951"/>
                <a:gd name="connsiteX154" fmla="*/ 740 w 10000"/>
                <a:gd name="connsiteY154" fmla="*/ 6966 h 9951"/>
                <a:gd name="connsiteX155" fmla="*/ 847 w 10000"/>
                <a:gd name="connsiteY155" fmla="*/ 6966 h 9951"/>
                <a:gd name="connsiteX156" fmla="*/ 938 w 10000"/>
                <a:gd name="connsiteY156" fmla="*/ 6937 h 9951"/>
                <a:gd name="connsiteX157" fmla="*/ 984 w 10000"/>
                <a:gd name="connsiteY157" fmla="*/ 6917 h 9951"/>
                <a:gd name="connsiteX158" fmla="*/ 1027 w 10000"/>
                <a:gd name="connsiteY158" fmla="*/ 6897 h 9951"/>
                <a:gd name="connsiteX159" fmla="*/ 1069 w 10000"/>
                <a:gd name="connsiteY159" fmla="*/ 6890 h 9951"/>
                <a:gd name="connsiteX160" fmla="*/ 1118 w 10000"/>
                <a:gd name="connsiteY160" fmla="*/ 6883 h 9951"/>
                <a:gd name="connsiteX161" fmla="*/ 1176 w 10000"/>
                <a:gd name="connsiteY161" fmla="*/ 6897 h 9951"/>
                <a:gd name="connsiteX162" fmla="*/ 1255 w 10000"/>
                <a:gd name="connsiteY162" fmla="*/ 6917 h 9951"/>
                <a:gd name="connsiteX163" fmla="*/ 1344 w 10000"/>
                <a:gd name="connsiteY163" fmla="*/ 6931 h 9951"/>
                <a:gd name="connsiteX164" fmla="*/ 1441 w 10000"/>
                <a:gd name="connsiteY164" fmla="*/ 6944 h 9951"/>
                <a:gd name="connsiteX165" fmla="*/ 1517 w 10000"/>
                <a:gd name="connsiteY165" fmla="*/ 6958 h 9951"/>
                <a:gd name="connsiteX166" fmla="*/ 1578 w 10000"/>
                <a:gd name="connsiteY166" fmla="*/ 6958 h 9951"/>
                <a:gd name="connsiteX167" fmla="*/ 1651 w 10000"/>
                <a:gd name="connsiteY167" fmla="*/ 6966 h 9951"/>
                <a:gd name="connsiteX168" fmla="*/ 1706 w 10000"/>
                <a:gd name="connsiteY168" fmla="*/ 6986 h 9951"/>
                <a:gd name="connsiteX169" fmla="*/ 1752 w 10000"/>
                <a:gd name="connsiteY169" fmla="*/ 7017 h 9951"/>
                <a:gd name="connsiteX170" fmla="*/ 1795 w 10000"/>
                <a:gd name="connsiteY170" fmla="*/ 7067 h 9951"/>
                <a:gd name="connsiteX171" fmla="*/ 1849 w 10000"/>
                <a:gd name="connsiteY171" fmla="*/ 7121 h 9951"/>
                <a:gd name="connsiteX172" fmla="*/ 1907 w 10000"/>
                <a:gd name="connsiteY172" fmla="*/ 7170 h 9951"/>
                <a:gd name="connsiteX173" fmla="*/ 1968 w 10000"/>
                <a:gd name="connsiteY173" fmla="*/ 7199 h 9951"/>
                <a:gd name="connsiteX174" fmla="*/ 2029 w 10000"/>
                <a:gd name="connsiteY174" fmla="*/ 7224 h 9951"/>
                <a:gd name="connsiteX175" fmla="*/ 2087 w 10000"/>
                <a:gd name="connsiteY175" fmla="*/ 7258 h 9951"/>
                <a:gd name="connsiteX176" fmla="*/ 2160 w 10000"/>
                <a:gd name="connsiteY176" fmla="*/ 7294 h 9951"/>
                <a:gd name="connsiteX177" fmla="*/ 2252 w 10000"/>
                <a:gd name="connsiteY177" fmla="*/ 7327 h 9951"/>
                <a:gd name="connsiteX178" fmla="*/ 2322 w 10000"/>
                <a:gd name="connsiteY178" fmla="*/ 7342 h 9951"/>
                <a:gd name="connsiteX179" fmla="*/ 2413 w 10000"/>
                <a:gd name="connsiteY179" fmla="*/ 7349 h 9951"/>
                <a:gd name="connsiteX180" fmla="*/ 2502 w 10000"/>
                <a:gd name="connsiteY180" fmla="*/ 7356 h 9951"/>
                <a:gd name="connsiteX181" fmla="*/ 2593 w 10000"/>
                <a:gd name="connsiteY181" fmla="*/ 7356 h 9951"/>
                <a:gd name="connsiteX182" fmla="*/ 2663 w 10000"/>
                <a:gd name="connsiteY182" fmla="*/ 7356 h 9951"/>
                <a:gd name="connsiteX183" fmla="*/ 2718 w 10000"/>
                <a:gd name="connsiteY183" fmla="*/ 7362 h 9951"/>
                <a:gd name="connsiteX184" fmla="*/ 2754 w 10000"/>
                <a:gd name="connsiteY184" fmla="*/ 7377 h 9951"/>
                <a:gd name="connsiteX185" fmla="*/ 2785 w 10000"/>
                <a:gd name="connsiteY185" fmla="*/ 7405 h 9951"/>
                <a:gd name="connsiteX186" fmla="*/ 2815 w 10000"/>
                <a:gd name="connsiteY186" fmla="*/ 7437 h 9951"/>
                <a:gd name="connsiteX187" fmla="*/ 2849 w 10000"/>
                <a:gd name="connsiteY187" fmla="*/ 7464 h 9951"/>
                <a:gd name="connsiteX188" fmla="*/ 2885 w 10000"/>
                <a:gd name="connsiteY188" fmla="*/ 7477 h 9951"/>
                <a:gd name="connsiteX189" fmla="*/ 2940 w 10000"/>
                <a:gd name="connsiteY189" fmla="*/ 7484 h 9951"/>
                <a:gd name="connsiteX190" fmla="*/ 3001 w 10000"/>
                <a:gd name="connsiteY190" fmla="*/ 7471 h 9951"/>
                <a:gd name="connsiteX191" fmla="*/ 3053 w 10000"/>
                <a:gd name="connsiteY191" fmla="*/ 7437 h 9951"/>
                <a:gd name="connsiteX192" fmla="*/ 3120 w 10000"/>
                <a:gd name="connsiteY192" fmla="*/ 7377 h 9951"/>
                <a:gd name="connsiteX193" fmla="*/ 3193 w 10000"/>
                <a:gd name="connsiteY193" fmla="*/ 7307 h 9951"/>
                <a:gd name="connsiteX194" fmla="*/ 3269 w 10000"/>
                <a:gd name="connsiteY194" fmla="*/ 7251 h 9951"/>
                <a:gd name="connsiteX195" fmla="*/ 3361 w 10000"/>
                <a:gd name="connsiteY195" fmla="*/ 7202 h 9951"/>
                <a:gd name="connsiteX196" fmla="*/ 3455 w 10000"/>
                <a:gd name="connsiteY196" fmla="*/ 7155 h 9951"/>
                <a:gd name="connsiteX197" fmla="*/ 3547 w 10000"/>
                <a:gd name="connsiteY197" fmla="*/ 7108 h 9951"/>
                <a:gd name="connsiteX198" fmla="*/ 3653 w 10000"/>
                <a:gd name="connsiteY198" fmla="*/ 7053 h 9951"/>
                <a:gd name="connsiteX199" fmla="*/ 3781 w 10000"/>
                <a:gd name="connsiteY199" fmla="*/ 6996 h 9951"/>
                <a:gd name="connsiteX200" fmla="*/ 3906 w 10000"/>
                <a:gd name="connsiteY200" fmla="*/ 6958 h 9951"/>
                <a:gd name="connsiteX201" fmla="*/ 4037 w 10000"/>
                <a:gd name="connsiteY201" fmla="*/ 6931 h 9951"/>
                <a:gd name="connsiteX202" fmla="*/ 4098 w 10000"/>
                <a:gd name="connsiteY202" fmla="*/ 6924 h 9951"/>
                <a:gd name="connsiteX203" fmla="*/ 4135 w 10000"/>
                <a:gd name="connsiteY203" fmla="*/ 6924 h 9951"/>
                <a:gd name="connsiteX204" fmla="*/ 4153 w 10000"/>
                <a:gd name="connsiteY204" fmla="*/ 6931 h 9951"/>
                <a:gd name="connsiteX205" fmla="*/ 4165 w 10000"/>
                <a:gd name="connsiteY205" fmla="*/ 6931 h 9951"/>
                <a:gd name="connsiteX206" fmla="*/ 4177 w 10000"/>
                <a:gd name="connsiteY206" fmla="*/ 6937 h 9951"/>
                <a:gd name="connsiteX207" fmla="*/ 4199 w 10000"/>
                <a:gd name="connsiteY207" fmla="*/ 6937 h 9951"/>
                <a:gd name="connsiteX208" fmla="*/ 4241 w 10000"/>
                <a:gd name="connsiteY208" fmla="*/ 6937 h 9951"/>
                <a:gd name="connsiteX209" fmla="*/ 4321 w 10000"/>
                <a:gd name="connsiteY209" fmla="*/ 6931 h 9951"/>
                <a:gd name="connsiteX210" fmla="*/ 4458 w 10000"/>
                <a:gd name="connsiteY210" fmla="*/ 6917 h 9951"/>
                <a:gd name="connsiteX211" fmla="*/ 4564 w 10000"/>
                <a:gd name="connsiteY211" fmla="*/ 6903 h 9951"/>
                <a:gd name="connsiteX212" fmla="*/ 4650 w 10000"/>
                <a:gd name="connsiteY212" fmla="*/ 6883 h 9951"/>
                <a:gd name="connsiteX213" fmla="*/ 4717 w 10000"/>
                <a:gd name="connsiteY213" fmla="*/ 6863 h 9951"/>
                <a:gd name="connsiteX214" fmla="*/ 4756 w 10000"/>
                <a:gd name="connsiteY214" fmla="*/ 6840 h 9951"/>
                <a:gd name="connsiteX215" fmla="*/ 4787 w 10000"/>
                <a:gd name="connsiteY215" fmla="*/ 6813 h 9951"/>
                <a:gd name="connsiteX216" fmla="*/ 4805 w 10000"/>
                <a:gd name="connsiteY216" fmla="*/ 6777 h 9951"/>
                <a:gd name="connsiteX217" fmla="*/ 4817 w 10000"/>
                <a:gd name="connsiteY217" fmla="*/ 6760 h 9951"/>
                <a:gd name="connsiteX218" fmla="*/ 4842 w 10000"/>
                <a:gd name="connsiteY218" fmla="*/ 6739 h 9951"/>
                <a:gd name="connsiteX219" fmla="*/ 4884 w 10000"/>
                <a:gd name="connsiteY219" fmla="*/ 6719 h 9951"/>
                <a:gd name="connsiteX220" fmla="*/ 4942 w 10000"/>
                <a:gd name="connsiteY220" fmla="*/ 6705 h 9951"/>
                <a:gd name="connsiteX221" fmla="*/ 4997 w 10000"/>
                <a:gd name="connsiteY221" fmla="*/ 6677 h 9951"/>
                <a:gd name="connsiteX222" fmla="*/ 5046 w 10000"/>
                <a:gd name="connsiteY222" fmla="*/ 6636 h 9951"/>
                <a:gd name="connsiteX223" fmla="*/ 5082 w 10000"/>
                <a:gd name="connsiteY223" fmla="*/ 6567 h 9951"/>
                <a:gd name="connsiteX224" fmla="*/ 5101 w 10000"/>
                <a:gd name="connsiteY224" fmla="*/ 6507 h 9951"/>
                <a:gd name="connsiteX225" fmla="*/ 5119 w 10000"/>
                <a:gd name="connsiteY225" fmla="*/ 6451 h 9951"/>
                <a:gd name="connsiteX226" fmla="*/ 5134 w 10000"/>
                <a:gd name="connsiteY226" fmla="*/ 6403 h 9951"/>
                <a:gd name="connsiteX227" fmla="*/ 5171 w 10000"/>
                <a:gd name="connsiteY227" fmla="*/ 6354 h 9951"/>
                <a:gd name="connsiteX228" fmla="*/ 5225 w 10000"/>
                <a:gd name="connsiteY228" fmla="*/ 6308 h 9951"/>
                <a:gd name="connsiteX229" fmla="*/ 5293 w 10000"/>
                <a:gd name="connsiteY229" fmla="*/ 6267 h 9951"/>
                <a:gd name="connsiteX230" fmla="*/ 5338 w 10000"/>
                <a:gd name="connsiteY230" fmla="*/ 6232 h 9951"/>
                <a:gd name="connsiteX231" fmla="*/ 5375 w 10000"/>
                <a:gd name="connsiteY231" fmla="*/ 6210 h 9951"/>
                <a:gd name="connsiteX232" fmla="*/ 5399 w 10000"/>
                <a:gd name="connsiteY232" fmla="*/ 6190 h 9951"/>
                <a:gd name="connsiteX233" fmla="*/ 5424 w 10000"/>
                <a:gd name="connsiteY233" fmla="*/ 6170 h 9951"/>
                <a:gd name="connsiteX234" fmla="*/ 5454 w 10000"/>
                <a:gd name="connsiteY234" fmla="*/ 6149 h 9951"/>
                <a:gd name="connsiteX235" fmla="*/ 5497 w 10000"/>
                <a:gd name="connsiteY235" fmla="*/ 6127 h 9951"/>
                <a:gd name="connsiteX236" fmla="*/ 5536 w 10000"/>
                <a:gd name="connsiteY236" fmla="*/ 6103 h 9951"/>
                <a:gd name="connsiteX237" fmla="*/ 5579 w 10000"/>
                <a:gd name="connsiteY237" fmla="*/ 6068 h 9951"/>
                <a:gd name="connsiteX238" fmla="*/ 5597 w 10000"/>
                <a:gd name="connsiteY238" fmla="*/ 6033 h 9951"/>
                <a:gd name="connsiteX239" fmla="*/ 5597 w 10000"/>
                <a:gd name="connsiteY239" fmla="*/ 5999 h 9951"/>
                <a:gd name="connsiteX240" fmla="*/ 5561 w 10000"/>
                <a:gd name="connsiteY240" fmla="*/ 5945 h 9951"/>
                <a:gd name="connsiteX241" fmla="*/ 5512 w 10000"/>
                <a:gd name="connsiteY241" fmla="*/ 5892 h 9951"/>
                <a:gd name="connsiteX242" fmla="*/ 5466 w 10000"/>
                <a:gd name="connsiteY242" fmla="*/ 5829 h 9951"/>
                <a:gd name="connsiteX243" fmla="*/ 5424 w 10000"/>
                <a:gd name="connsiteY243" fmla="*/ 5766 h 9951"/>
                <a:gd name="connsiteX244" fmla="*/ 5399 w 10000"/>
                <a:gd name="connsiteY244" fmla="*/ 5703 h 9951"/>
                <a:gd name="connsiteX245" fmla="*/ 5399 w 10000"/>
                <a:gd name="connsiteY245" fmla="*/ 5637 h 9951"/>
                <a:gd name="connsiteX246" fmla="*/ 5399 w 10000"/>
                <a:gd name="connsiteY246" fmla="*/ 5539 h 9951"/>
                <a:gd name="connsiteX247" fmla="*/ 5411 w 10000"/>
                <a:gd name="connsiteY247" fmla="*/ 5446 h 9951"/>
                <a:gd name="connsiteX248" fmla="*/ 5430 w 10000"/>
                <a:gd name="connsiteY248" fmla="*/ 5361 h 9951"/>
                <a:gd name="connsiteX249" fmla="*/ 5454 w 10000"/>
                <a:gd name="connsiteY249" fmla="*/ 5291 h 9951"/>
                <a:gd name="connsiteX250" fmla="*/ 5503 w 10000"/>
                <a:gd name="connsiteY250" fmla="*/ 5239 h 9951"/>
                <a:gd name="connsiteX251" fmla="*/ 5555 w 10000"/>
                <a:gd name="connsiteY251" fmla="*/ 5212 h 9951"/>
                <a:gd name="connsiteX252" fmla="*/ 5615 w 10000"/>
                <a:gd name="connsiteY252" fmla="*/ 5199 h 9951"/>
                <a:gd name="connsiteX253" fmla="*/ 5676 w 10000"/>
                <a:gd name="connsiteY253" fmla="*/ 5212 h 9951"/>
                <a:gd name="connsiteX254" fmla="*/ 5740 w 10000"/>
                <a:gd name="connsiteY254" fmla="*/ 5253 h 9951"/>
                <a:gd name="connsiteX255" fmla="*/ 5820 w 10000"/>
                <a:gd name="connsiteY255" fmla="*/ 5285 h 9951"/>
                <a:gd name="connsiteX256" fmla="*/ 5902 w 10000"/>
                <a:gd name="connsiteY256" fmla="*/ 5313 h 9951"/>
                <a:gd name="connsiteX257" fmla="*/ 5981 w 10000"/>
                <a:gd name="connsiteY257" fmla="*/ 5320 h 9951"/>
                <a:gd name="connsiteX258" fmla="*/ 6048 w 10000"/>
                <a:gd name="connsiteY258" fmla="*/ 5313 h 9951"/>
                <a:gd name="connsiteX259" fmla="*/ 6100 w 10000"/>
                <a:gd name="connsiteY259" fmla="*/ 5313 h 9951"/>
                <a:gd name="connsiteX260" fmla="*/ 6155 w 10000"/>
                <a:gd name="connsiteY260" fmla="*/ 5305 h 9951"/>
                <a:gd name="connsiteX261" fmla="*/ 6197 w 10000"/>
                <a:gd name="connsiteY261" fmla="*/ 5291 h 9951"/>
                <a:gd name="connsiteX262" fmla="*/ 6234 w 10000"/>
                <a:gd name="connsiteY262" fmla="*/ 5253 h 9951"/>
                <a:gd name="connsiteX263" fmla="*/ 6271 w 10000"/>
                <a:gd name="connsiteY263" fmla="*/ 5199 h 9951"/>
                <a:gd name="connsiteX264" fmla="*/ 6310 w 10000"/>
                <a:gd name="connsiteY264" fmla="*/ 5130 h 9951"/>
                <a:gd name="connsiteX265" fmla="*/ 6353 w 10000"/>
                <a:gd name="connsiteY265" fmla="*/ 5049 h 9951"/>
                <a:gd name="connsiteX266" fmla="*/ 6402 w 10000"/>
                <a:gd name="connsiteY266" fmla="*/ 4980 h 9951"/>
                <a:gd name="connsiteX267" fmla="*/ 6450 w 10000"/>
                <a:gd name="connsiteY267" fmla="*/ 4925 h 9951"/>
                <a:gd name="connsiteX268" fmla="*/ 6490 w 10000"/>
                <a:gd name="connsiteY268" fmla="*/ 4896 h 9951"/>
                <a:gd name="connsiteX269" fmla="*/ 6539 w 10000"/>
                <a:gd name="connsiteY269" fmla="*/ 4882 h 9951"/>
                <a:gd name="connsiteX270" fmla="*/ 6600 w 10000"/>
                <a:gd name="connsiteY270" fmla="*/ 4875 h 9951"/>
                <a:gd name="connsiteX271" fmla="*/ 6670 w 10000"/>
                <a:gd name="connsiteY271" fmla="*/ 4868 h 9951"/>
                <a:gd name="connsiteX272" fmla="*/ 6743 w 10000"/>
                <a:gd name="connsiteY272" fmla="*/ 4862 h 9951"/>
                <a:gd name="connsiteX273" fmla="*/ 6798 w 10000"/>
                <a:gd name="connsiteY273" fmla="*/ 4855 h 9951"/>
                <a:gd name="connsiteX274" fmla="*/ 6834 w 10000"/>
                <a:gd name="connsiteY274" fmla="*/ 4837 h 9951"/>
                <a:gd name="connsiteX275" fmla="*/ 6868 w 10000"/>
                <a:gd name="connsiteY275" fmla="*/ 4809 h 9951"/>
                <a:gd name="connsiteX276" fmla="*/ 6910 w 10000"/>
                <a:gd name="connsiteY276" fmla="*/ 4760 h 9951"/>
                <a:gd name="connsiteX277" fmla="*/ 6959 w 10000"/>
                <a:gd name="connsiteY277" fmla="*/ 4699 h 9951"/>
                <a:gd name="connsiteX278" fmla="*/ 7002 w 10000"/>
                <a:gd name="connsiteY278" fmla="*/ 4641 h 9951"/>
                <a:gd name="connsiteX279" fmla="*/ 7032 w 10000"/>
                <a:gd name="connsiteY279" fmla="*/ 4596 h 9951"/>
                <a:gd name="connsiteX280" fmla="*/ 7041 w 10000"/>
                <a:gd name="connsiteY280" fmla="*/ 4528 h 9951"/>
                <a:gd name="connsiteX281" fmla="*/ 7054 w 10000"/>
                <a:gd name="connsiteY281" fmla="*/ 4443 h 9951"/>
                <a:gd name="connsiteX282" fmla="*/ 7072 w 10000"/>
                <a:gd name="connsiteY282" fmla="*/ 4372 h 9951"/>
                <a:gd name="connsiteX283" fmla="*/ 7102 w 10000"/>
                <a:gd name="connsiteY283" fmla="*/ 4301 h 9951"/>
                <a:gd name="connsiteX284" fmla="*/ 7163 w 10000"/>
                <a:gd name="connsiteY284" fmla="*/ 4231 h 9951"/>
                <a:gd name="connsiteX285" fmla="*/ 7233 w 10000"/>
                <a:gd name="connsiteY285" fmla="*/ 4173 h 9951"/>
                <a:gd name="connsiteX286" fmla="*/ 7319 w 10000"/>
                <a:gd name="connsiteY286" fmla="*/ 4138 h 9951"/>
                <a:gd name="connsiteX287" fmla="*/ 7361 w 10000"/>
                <a:gd name="connsiteY287" fmla="*/ 4117 h 9951"/>
                <a:gd name="connsiteX288" fmla="*/ 7392 w 10000"/>
                <a:gd name="connsiteY288" fmla="*/ 4090 h 9951"/>
                <a:gd name="connsiteX289" fmla="*/ 7413 w 10000"/>
                <a:gd name="connsiteY289" fmla="*/ 4049 h 9951"/>
                <a:gd name="connsiteX290" fmla="*/ 7444 w 10000"/>
                <a:gd name="connsiteY290" fmla="*/ 4014 h 9951"/>
                <a:gd name="connsiteX291" fmla="*/ 7480 w 10000"/>
                <a:gd name="connsiteY291" fmla="*/ 3986 h 9951"/>
                <a:gd name="connsiteX292" fmla="*/ 7523 w 10000"/>
                <a:gd name="connsiteY292" fmla="*/ 3967 h 9951"/>
                <a:gd name="connsiteX293" fmla="*/ 7578 w 10000"/>
                <a:gd name="connsiteY293" fmla="*/ 3932 h 9951"/>
                <a:gd name="connsiteX294" fmla="*/ 7648 w 10000"/>
                <a:gd name="connsiteY294" fmla="*/ 3890 h 9951"/>
                <a:gd name="connsiteX295" fmla="*/ 7721 w 10000"/>
                <a:gd name="connsiteY295" fmla="*/ 3854 h 9951"/>
                <a:gd name="connsiteX296" fmla="*/ 7797 w 10000"/>
                <a:gd name="connsiteY296" fmla="*/ 3833 h 9951"/>
                <a:gd name="connsiteX297" fmla="*/ 7870 w 10000"/>
                <a:gd name="connsiteY297" fmla="*/ 3826 h 9951"/>
                <a:gd name="connsiteX298" fmla="*/ 7943 w 10000"/>
                <a:gd name="connsiteY298" fmla="*/ 3833 h 9951"/>
                <a:gd name="connsiteX299" fmla="*/ 8007 w 10000"/>
                <a:gd name="connsiteY299" fmla="*/ 3854 h 9951"/>
                <a:gd name="connsiteX300" fmla="*/ 8080 w 10000"/>
                <a:gd name="connsiteY300" fmla="*/ 3869 h 9951"/>
                <a:gd name="connsiteX301" fmla="*/ 8135 w 10000"/>
                <a:gd name="connsiteY301" fmla="*/ 3883 h 9951"/>
                <a:gd name="connsiteX302" fmla="*/ 8181 w 10000"/>
                <a:gd name="connsiteY302" fmla="*/ 3883 h 9951"/>
                <a:gd name="connsiteX303" fmla="*/ 8218 w 10000"/>
                <a:gd name="connsiteY303" fmla="*/ 3861 h 9951"/>
                <a:gd name="connsiteX304" fmla="*/ 8248 w 10000"/>
                <a:gd name="connsiteY304" fmla="*/ 3812 h 9951"/>
                <a:gd name="connsiteX305" fmla="*/ 8266 w 10000"/>
                <a:gd name="connsiteY305" fmla="*/ 3772 h 9951"/>
                <a:gd name="connsiteX306" fmla="*/ 8266 w 10000"/>
                <a:gd name="connsiteY306" fmla="*/ 3726 h 9951"/>
                <a:gd name="connsiteX307" fmla="*/ 8248 w 10000"/>
                <a:gd name="connsiteY307" fmla="*/ 3664 h 9951"/>
                <a:gd name="connsiteX308" fmla="*/ 8211 w 10000"/>
                <a:gd name="connsiteY308" fmla="*/ 3616 h 9951"/>
                <a:gd name="connsiteX309" fmla="*/ 8172 w 10000"/>
                <a:gd name="connsiteY309" fmla="*/ 3554 h 9951"/>
                <a:gd name="connsiteX310" fmla="*/ 8111 w 10000"/>
                <a:gd name="connsiteY310" fmla="*/ 3486 h 9951"/>
                <a:gd name="connsiteX311" fmla="*/ 8056 w 10000"/>
                <a:gd name="connsiteY311" fmla="*/ 3424 h 9951"/>
                <a:gd name="connsiteX312" fmla="*/ 8001 w 10000"/>
                <a:gd name="connsiteY312" fmla="*/ 3369 h 9951"/>
                <a:gd name="connsiteX313" fmla="*/ 7956 w 10000"/>
                <a:gd name="connsiteY313" fmla="*/ 3324 h 9951"/>
                <a:gd name="connsiteX314" fmla="*/ 7846 w 10000"/>
                <a:gd name="connsiteY314" fmla="*/ 3233 h 9951"/>
                <a:gd name="connsiteX315" fmla="*/ 7733 w 10000"/>
                <a:gd name="connsiteY315" fmla="*/ 3190 h 9951"/>
                <a:gd name="connsiteX316" fmla="*/ 7690 w 10000"/>
                <a:gd name="connsiteY316" fmla="*/ 3169 h 9951"/>
                <a:gd name="connsiteX317" fmla="*/ 7648 w 10000"/>
                <a:gd name="connsiteY317" fmla="*/ 3142 h 9951"/>
                <a:gd name="connsiteX318" fmla="*/ 7611 w 10000"/>
                <a:gd name="connsiteY318" fmla="*/ 3129 h 9951"/>
                <a:gd name="connsiteX319" fmla="*/ 7572 w 10000"/>
                <a:gd name="connsiteY319" fmla="*/ 3122 h 9951"/>
                <a:gd name="connsiteX320" fmla="*/ 7523 w 10000"/>
                <a:gd name="connsiteY320" fmla="*/ 3142 h 9951"/>
                <a:gd name="connsiteX321" fmla="*/ 7474 w 10000"/>
                <a:gd name="connsiteY321" fmla="*/ 3197 h 9951"/>
                <a:gd name="connsiteX322" fmla="*/ 7431 w 10000"/>
                <a:gd name="connsiteY322" fmla="*/ 3262 h 9951"/>
                <a:gd name="connsiteX323" fmla="*/ 7392 w 10000"/>
                <a:gd name="connsiteY323" fmla="*/ 3317 h 9951"/>
                <a:gd name="connsiteX324" fmla="*/ 7337 w 10000"/>
                <a:gd name="connsiteY324" fmla="*/ 3354 h 9951"/>
                <a:gd name="connsiteX325" fmla="*/ 7294 w 10000"/>
                <a:gd name="connsiteY325" fmla="*/ 3361 h 9951"/>
                <a:gd name="connsiteX326" fmla="*/ 7239 w 10000"/>
                <a:gd name="connsiteY326" fmla="*/ 3348 h 9951"/>
                <a:gd name="connsiteX327" fmla="*/ 7182 w 10000"/>
                <a:gd name="connsiteY327" fmla="*/ 3331 h 9951"/>
                <a:gd name="connsiteX328" fmla="*/ 7121 w 10000"/>
                <a:gd name="connsiteY328" fmla="*/ 3303 h 9951"/>
                <a:gd name="connsiteX329" fmla="*/ 7060 w 10000"/>
                <a:gd name="connsiteY329" fmla="*/ 3290 h 9951"/>
                <a:gd name="connsiteX330" fmla="*/ 7020 w 10000"/>
                <a:gd name="connsiteY330" fmla="*/ 3297 h 9951"/>
                <a:gd name="connsiteX331" fmla="*/ 6984 w 10000"/>
                <a:gd name="connsiteY331" fmla="*/ 3324 h 9951"/>
                <a:gd name="connsiteX332" fmla="*/ 6953 w 10000"/>
                <a:gd name="connsiteY332" fmla="*/ 3361 h 9951"/>
                <a:gd name="connsiteX333" fmla="*/ 6923 w 10000"/>
                <a:gd name="connsiteY333" fmla="*/ 3411 h 9951"/>
                <a:gd name="connsiteX334" fmla="*/ 6886 w 10000"/>
                <a:gd name="connsiteY334" fmla="*/ 3451 h 9951"/>
                <a:gd name="connsiteX335" fmla="*/ 6849 w 10000"/>
                <a:gd name="connsiteY335" fmla="*/ 3479 h 9951"/>
                <a:gd name="connsiteX336" fmla="*/ 6810 w 10000"/>
                <a:gd name="connsiteY336" fmla="*/ 3479 h 9951"/>
                <a:gd name="connsiteX337" fmla="*/ 6737 w 10000"/>
                <a:gd name="connsiteY337" fmla="*/ 3438 h 9951"/>
                <a:gd name="connsiteX338" fmla="*/ 6670 w 10000"/>
                <a:gd name="connsiteY338" fmla="*/ 3390 h 9951"/>
                <a:gd name="connsiteX339" fmla="*/ 6624 w 10000"/>
                <a:gd name="connsiteY339" fmla="*/ 3331 h 9951"/>
                <a:gd name="connsiteX340" fmla="*/ 6606 w 10000"/>
                <a:gd name="connsiteY340" fmla="*/ 3262 h 9951"/>
                <a:gd name="connsiteX341" fmla="*/ 6612 w 10000"/>
                <a:gd name="connsiteY341" fmla="*/ 3211 h 9951"/>
                <a:gd name="connsiteX342" fmla="*/ 6636 w 10000"/>
                <a:gd name="connsiteY342" fmla="*/ 3183 h 9951"/>
                <a:gd name="connsiteX343" fmla="*/ 6658 w 10000"/>
                <a:gd name="connsiteY343" fmla="*/ 3149 h 9951"/>
                <a:gd name="connsiteX344" fmla="*/ 6682 w 10000"/>
                <a:gd name="connsiteY344" fmla="*/ 3114 h 9951"/>
                <a:gd name="connsiteX345" fmla="*/ 6694 w 10000"/>
                <a:gd name="connsiteY345" fmla="*/ 3057 h 9951"/>
                <a:gd name="connsiteX346" fmla="*/ 6700 w 10000"/>
                <a:gd name="connsiteY346" fmla="*/ 2952 h 9951"/>
                <a:gd name="connsiteX347" fmla="*/ 6706 w 10000"/>
                <a:gd name="connsiteY347" fmla="*/ 2837 h 9951"/>
                <a:gd name="connsiteX348" fmla="*/ 6725 w 10000"/>
                <a:gd name="connsiteY348" fmla="*/ 2717 h 9951"/>
                <a:gd name="connsiteX349" fmla="*/ 6755 w 10000"/>
                <a:gd name="connsiteY349" fmla="*/ 2618 h 9951"/>
                <a:gd name="connsiteX350" fmla="*/ 6792 w 10000"/>
                <a:gd name="connsiteY350" fmla="*/ 2521 h 9951"/>
                <a:gd name="connsiteX351" fmla="*/ 6822 w 10000"/>
                <a:gd name="connsiteY351" fmla="*/ 2420 h 9951"/>
                <a:gd name="connsiteX352" fmla="*/ 6849 w 10000"/>
                <a:gd name="connsiteY352" fmla="*/ 2321 h 9951"/>
                <a:gd name="connsiteX353" fmla="*/ 6868 w 10000"/>
                <a:gd name="connsiteY353" fmla="*/ 2255 h 9951"/>
                <a:gd name="connsiteX354" fmla="*/ 6892 w 10000"/>
                <a:gd name="connsiteY354" fmla="*/ 2206 h 9951"/>
                <a:gd name="connsiteX355" fmla="*/ 6935 w 10000"/>
                <a:gd name="connsiteY355" fmla="*/ 2178 h 9951"/>
                <a:gd name="connsiteX356" fmla="*/ 6996 w 10000"/>
                <a:gd name="connsiteY356" fmla="*/ 2172 h 9951"/>
                <a:gd name="connsiteX357" fmla="*/ 7060 w 10000"/>
                <a:gd name="connsiteY357" fmla="*/ 2178 h 9951"/>
                <a:gd name="connsiteX358" fmla="*/ 7102 w 10000"/>
                <a:gd name="connsiteY358" fmla="*/ 2199 h 9951"/>
                <a:gd name="connsiteX359" fmla="*/ 7157 w 10000"/>
                <a:gd name="connsiteY359" fmla="*/ 2220 h 9951"/>
                <a:gd name="connsiteX360" fmla="*/ 7206 w 10000"/>
                <a:gd name="connsiteY360" fmla="*/ 2247 h 9951"/>
                <a:gd name="connsiteX361" fmla="*/ 7252 w 10000"/>
                <a:gd name="connsiteY361" fmla="*/ 2258 h 9951"/>
                <a:gd name="connsiteX362" fmla="*/ 7294 w 10000"/>
                <a:gd name="connsiteY362" fmla="*/ 2258 h 9951"/>
                <a:gd name="connsiteX363" fmla="*/ 7331 w 10000"/>
                <a:gd name="connsiteY363" fmla="*/ 2234 h 9951"/>
                <a:gd name="connsiteX364" fmla="*/ 7386 w 10000"/>
                <a:gd name="connsiteY364" fmla="*/ 2144 h 9951"/>
                <a:gd name="connsiteX365" fmla="*/ 7444 w 10000"/>
                <a:gd name="connsiteY365" fmla="*/ 2046 h 9951"/>
                <a:gd name="connsiteX366" fmla="*/ 7505 w 10000"/>
                <a:gd name="connsiteY366" fmla="*/ 1961 h 9951"/>
                <a:gd name="connsiteX367" fmla="*/ 7547 w 10000"/>
                <a:gd name="connsiteY367" fmla="*/ 1924 h 9951"/>
                <a:gd name="connsiteX368" fmla="*/ 7596 w 10000"/>
                <a:gd name="connsiteY368" fmla="*/ 1910 h 9951"/>
                <a:gd name="connsiteX369" fmla="*/ 7636 w 10000"/>
                <a:gd name="connsiteY369" fmla="*/ 1903 h 9951"/>
                <a:gd name="connsiteX370" fmla="*/ 7684 w 10000"/>
                <a:gd name="connsiteY370" fmla="*/ 1890 h 9951"/>
                <a:gd name="connsiteX371" fmla="*/ 7721 w 10000"/>
                <a:gd name="connsiteY371" fmla="*/ 1862 h 9951"/>
                <a:gd name="connsiteX372" fmla="*/ 7739 w 10000"/>
                <a:gd name="connsiteY372" fmla="*/ 1824 h 9951"/>
                <a:gd name="connsiteX373" fmla="*/ 7745 w 10000"/>
                <a:gd name="connsiteY373" fmla="*/ 1768 h 9951"/>
                <a:gd name="connsiteX374" fmla="*/ 7733 w 10000"/>
                <a:gd name="connsiteY374" fmla="*/ 1706 h 9951"/>
                <a:gd name="connsiteX375" fmla="*/ 7721 w 10000"/>
                <a:gd name="connsiteY375" fmla="*/ 1651 h 9951"/>
                <a:gd name="connsiteX376" fmla="*/ 7709 w 10000"/>
                <a:gd name="connsiteY376" fmla="*/ 1605 h 9951"/>
                <a:gd name="connsiteX377" fmla="*/ 7715 w 10000"/>
                <a:gd name="connsiteY377" fmla="*/ 1556 h 9951"/>
                <a:gd name="connsiteX378" fmla="*/ 7288 w 10000"/>
                <a:gd name="connsiteY378" fmla="*/ 3503 h 9951"/>
                <a:gd name="connsiteX379" fmla="*/ 7526 w 10000"/>
                <a:gd name="connsiteY379" fmla="*/ 3233 h 9951"/>
                <a:gd name="connsiteX380" fmla="*/ 7605 w 10000"/>
                <a:gd name="connsiteY380" fmla="*/ 2892 h 9951"/>
                <a:gd name="connsiteX381" fmla="*/ 7623 w 10000"/>
                <a:gd name="connsiteY381" fmla="*/ 2763 h 9951"/>
                <a:gd name="connsiteX382" fmla="*/ 7858 w 10000"/>
                <a:gd name="connsiteY382" fmla="*/ 2909 h 9951"/>
                <a:gd name="connsiteX383" fmla="*/ 7821 w 10000"/>
                <a:gd name="connsiteY383" fmla="*/ 3215 h 9951"/>
                <a:gd name="connsiteX384" fmla="*/ 7889 w 10000"/>
                <a:gd name="connsiteY384" fmla="*/ 2979 h 9951"/>
                <a:gd name="connsiteX385" fmla="*/ 8407 w 10000"/>
                <a:gd name="connsiteY385" fmla="*/ 3404 h 9951"/>
                <a:gd name="connsiteX386" fmla="*/ 7931 w 10000"/>
                <a:gd name="connsiteY386" fmla="*/ 2874 h 9951"/>
                <a:gd name="connsiteX387" fmla="*/ 8217 w 10000"/>
                <a:gd name="connsiteY387" fmla="*/ 3908 h 9951"/>
                <a:gd name="connsiteX388" fmla="*/ 7962 w 10000"/>
                <a:gd name="connsiteY388" fmla="*/ 3471 h 9951"/>
                <a:gd name="connsiteX389" fmla="*/ 8096 w 10000"/>
                <a:gd name="connsiteY389" fmla="*/ 3764 h 9951"/>
                <a:gd name="connsiteX390" fmla="*/ 7914 w 10000"/>
                <a:gd name="connsiteY390" fmla="*/ 3527 h 9951"/>
                <a:gd name="connsiteX391" fmla="*/ 7288 w 10000"/>
                <a:gd name="connsiteY391" fmla="*/ 3863 h 9951"/>
                <a:gd name="connsiteX392" fmla="*/ 8185 w 10000"/>
                <a:gd name="connsiteY392" fmla="*/ 3274 h 9951"/>
                <a:gd name="connsiteX393" fmla="*/ 8026 w 10000"/>
                <a:gd name="connsiteY393" fmla="*/ 2823 h 9951"/>
                <a:gd name="connsiteX394" fmla="*/ 8136 w 10000"/>
                <a:gd name="connsiteY394" fmla="*/ 3239 h 9951"/>
                <a:gd name="connsiteX395" fmla="*/ 8185 w 10000"/>
                <a:gd name="connsiteY395" fmla="*/ 3297 h 9951"/>
                <a:gd name="connsiteX396" fmla="*/ 8130 w 10000"/>
                <a:gd name="connsiteY396" fmla="*/ 3280 h 9951"/>
                <a:gd name="connsiteX397" fmla="*/ 8062 w 10000"/>
                <a:gd name="connsiteY397" fmla="*/ 3073 h 9951"/>
                <a:gd name="connsiteX398" fmla="*/ 8593 w 10000"/>
                <a:gd name="connsiteY398" fmla="*/ 2757 h 9951"/>
                <a:gd name="connsiteX399" fmla="*/ 7968 w 10000"/>
                <a:gd name="connsiteY399" fmla="*/ 3343 h 9951"/>
                <a:gd name="connsiteX400" fmla="*/ 8156 w 10000"/>
                <a:gd name="connsiteY400" fmla="*/ 3751 h 9951"/>
                <a:gd name="connsiteX401" fmla="*/ 8230 w 10000"/>
                <a:gd name="connsiteY401" fmla="*/ 3231 h 9951"/>
                <a:gd name="connsiteX402" fmla="*/ 7699 w 10000"/>
                <a:gd name="connsiteY402" fmla="*/ 3645 h 9951"/>
                <a:gd name="connsiteX403" fmla="*/ 7876 w 10000"/>
                <a:gd name="connsiteY403" fmla="*/ 3319 h 9951"/>
                <a:gd name="connsiteX404" fmla="*/ 7953 w 10000"/>
                <a:gd name="connsiteY404" fmla="*/ 2978 h 9951"/>
                <a:gd name="connsiteX405" fmla="*/ 8038 w 10000"/>
                <a:gd name="connsiteY405" fmla="*/ 3350 h 9951"/>
                <a:gd name="connsiteX406" fmla="*/ 7702 w 10000"/>
                <a:gd name="connsiteY406" fmla="*/ 3174 h 9951"/>
                <a:gd name="connsiteX407" fmla="*/ 7709 w 10000"/>
                <a:gd name="connsiteY407" fmla="*/ 3201 h 9951"/>
                <a:gd name="connsiteX408" fmla="*/ 8374 w 10000"/>
                <a:gd name="connsiteY408" fmla="*/ 3440 h 9951"/>
                <a:gd name="connsiteX409" fmla="*/ 8105 w 10000"/>
                <a:gd name="connsiteY409" fmla="*/ 3235 h 9951"/>
                <a:gd name="connsiteX0" fmla="*/ 7776 w 10000"/>
                <a:gd name="connsiteY0" fmla="*/ 98 h 10000"/>
                <a:gd name="connsiteX1" fmla="*/ 7782 w 10000"/>
                <a:gd name="connsiteY1" fmla="*/ 2768 h 10000"/>
                <a:gd name="connsiteX2" fmla="*/ 7797 w 10000"/>
                <a:gd name="connsiteY2" fmla="*/ 51 h 10000"/>
                <a:gd name="connsiteX3" fmla="*/ 7828 w 10000"/>
                <a:gd name="connsiteY3" fmla="*/ 1 h 10000"/>
                <a:gd name="connsiteX4" fmla="*/ 6815 w 10000"/>
                <a:gd name="connsiteY4" fmla="*/ 3373 h 10000"/>
                <a:gd name="connsiteX5" fmla="*/ 7614 w 10000"/>
                <a:gd name="connsiteY5" fmla="*/ 3712 h 10000"/>
                <a:gd name="connsiteX6" fmla="*/ 7321 w 10000"/>
                <a:gd name="connsiteY6" fmla="*/ 3332 h 10000"/>
                <a:gd name="connsiteX7" fmla="*/ 7894 w 10000"/>
                <a:gd name="connsiteY7" fmla="*/ 3686 h 10000"/>
                <a:gd name="connsiteX8" fmla="*/ 7809 w 10000"/>
                <a:gd name="connsiteY8" fmla="*/ 2854 h 10000"/>
                <a:gd name="connsiteX9" fmla="*/ 8336 w 10000"/>
                <a:gd name="connsiteY9" fmla="*/ 3429 h 10000"/>
                <a:gd name="connsiteX10" fmla="*/ 7337 w 10000"/>
                <a:gd name="connsiteY10" fmla="*/ 3473 h 10000"/>
                <a:gd name="connsiteX11" fmla="*/ 8318 w 10000"/>
                <a:gd name="connsiteY11" fmla="*/ 3797 h 10000"/>
                <a:gd name="connsiteX12" fmla="*/ 8409 w 10000"/>
                <a:gd name="connsiteY12" fmla="*/ 3387 h 10000"/>
                <a:gd name="connsiteX13" fmla="*/ 8264 w 10000"/>
                <a:gd name="connsiteY13" fmla="*/ 3050 h 10000"/>
                <a:gd name="connsiteX14" fmla="*/ 8930 w 10000"/>
                <a:gd name="connsiteY14" fmla="*/ 3294 h 10000"/>
                <a:gd name="connsiteX15" fmla="*/ 8610 w 10000"/>
                <a:gd name="connsiteY15" fmla="*/ 2948 h 10000"/>
                <a:gd name="connsiteX16" fmla="*/ 9068 w 10000"/>
                <a:gd name="connsiteY16" fmla="*/ 3715 h 10000"/>
                <a:gd name="connsiteX17" fmla="*/ 8403 w 10000"/>
                <a:gd name="connsiteY17" fmla="*/ 3423 h 10000"/>
                <a:gd name="connsiteX18" fmla="*/ 8971 w 10000"/>
                <a:gd name="connsiteY18" fmla="*/ 3079 h 10000"/>
                <a:gd name="connsiteX19" fmla="*/ 8900 w 10000"/>
                <a:gd name="connsiteY19" fmla="*/ 2752 h 10000"/>
                <a:gd name="connsiteX20" fmla="*/ 8803 w 10000"/>
                <a:gd name="connsiteY20" fmla="*/ 3121 h 10000"/>
                <a:gd name="connsiteX21" fmla="*/ 8830 w 10000"/>
                <a:gd name="connsiteY21" fmla="*/ 2881 h 10000"/>
                <a:gd name="connsiteX22" fmla="*/ 9214 w 10000"/>
                <a:gd name="connsiteY22" fmla="*/ 3439 h 10000"/>
                <a:gd name="connsiteX23" fmla="*/ 9254 w 10000"/>
                <a:gd name="connsiteY23" fmla="*/ 2096 h 10000"/>
                <a:gd name="connsiteX24" fmla="*/ 9418 w 10000"/>
                <a:gd name="connsiteY24" fmla="*/ 2243 h 10000"/>
                <a:gd name="connsiteX25" fmla="*/ 8903 w 10000"/>
                <a:gd name="connsiteY25" fmla="*/ 2500 h 10000"/>
                <a:gd name="connsiteX26" fmla="*/ 9298 w 10000"/>
                <a:gd name="connsiteY26" fmla="*/ 2442 h 10000"/>
                <a:gd name="connsiteX27" fmla="*/ 9241 w 10000"/>
                <a:gd name="connsiteY27" fmla="*/ 2320 h 10000"/>
                <a:gd name="connsiteX28" fmla="*/ 9753 w 10000"/>
                <a:gd name="connsiteY28" fmla="*/ 1445 h 10000"/>
                <a:gd name="connsiteX29" fmla="*/ 9845 w 10000"/>
                <a:gd name="connsiteY29" fmla="*/ 1850 h 10000"/>
                <a:gd name="connsiteX30" fmla="*/ 9747 w 10000"/>
                <a:gd name="connsiteY30" fmla="*/ 1906 h 10000"/>
                <a:gd name="connsiteX31" fmla="*/ 9723 w 10000"/>
                <a:gd name="connsiteY31" fmla="*/ 2149 h 10000"/>
                <a:gd name="connsiteX32" fmla="*/ 9567 w 10000"/>
                <a:gd name="connsiteY32" fmla="*/ 2338 h 10000"/>
                <a:gd name="connsiteX33" fmla="*/ 9400 w 10000"/>
                <a:gd name="connsiteY33" fmla="*/ 2724 h 10000"/>
                <a:gd name="connsiteX34" fmla="*/ 9147 w 10000"/>
                <a:gd name="connsiteY34" fmla="*/ 3041 h 10000"/>
                <a:gd name="connsiteX35" fmla="*/ 9101 w 10000"/>
                <a:gd name="connsiteY35" fmla="*/ 3206 h 10000"/>
                <a:gd name="connsiteX36" fmla="*/ 9269 w 10000"/>
                <a:gd name="connsiteY36" fmla="*/ 3414 h 10000"/>
                <a:gd name="connsiteX37" fmla="*/ 9394 w 10000"/>
                <a:gd name="connsiteY37" fmla="*/ 3613 h 10000"/>
                <a:gd name="connsiteX38" fmla="*/ 9357 w 10000"/>
                <a:gd name="connsiteY38" fmla="*/ 3895 h 10000"/>
                <a:gd name="connsiteX39" fmla="*/ 9381 w 10000"/>
                <a:gd name="connsiteY39" fmla="*/ 4124 h 10000"/>
                <a:gd name="connsiteX40" fmla="*/ 9232 w 10000"/>
                <a:gd name="connsiteY40" fmla="*/ 4047 h 10000"/>
                <a:gd name="connsiteX41" fmla="*/ 9183 w 10000"/>
                <a:gd name="connsiteY41" fmla="*/ 4117 h 10000"/>
                <a:gd name="connsiteX42" fmla="*/ 9052 w 10000"/>
                <a:gd name="connsiteY42" fmla="*/ 4069 h 10000"/>
                <a:gd name="connsiteX43" fmla="*/ 8979 w 10000"/>
                <a:gd name="connsiteY43" fmla="*/ 4259 h 10000"/>
                <a:gd name="connsiteX44" fmla="*/ 9107 w 10000"/>
                <a:gd name="connsiteY44" fmla="*/ 4286 h 10000"/>
                <a:gd name="connsiteX45" fmla="*/ 9232 w 10000"/>
                <a:gd name="connsiteY45" fmla="*/ 4480 h 10000"/>
                <a:gd name="connsiteX46" fmla="*/ 9214 w 10000"/>
                <a:gd name="connsiteY46" fmla="*/ 4770 h 10000"/>
                <a:gd name="connsiteX47" fmla="*/ 9321 w 10000"/>
                <a:gd name="connsiteY47" fmla="*/ 4941 h 10000"/>
                <a:gd name="connsiteX48" fmla="*/ 9327 w 10000"/>
                <a:gd name="connsiteY48" fmla="*/ 5046 h 10000"/>
                <a:gd name="connsiteX49" fmla="*/ 9418 w 10000"/>
                <a:gd name="connsiteY49" fmla="*/ 5067 h 10000"/>
                <a:gd name="connsiteX50" fmla="*/ 9659 w 10000"/>
                <a:gd name="connsiteY50" fmla="*/ 4853 h 10000"/>
                <a:gd name="connsiteX51" fmla="*/ 9778 w 10000"/>
                <a:gd name="connsiteY51" fmla="*/ 5084 h 10000"/>
                <a:gd name="connsiteX52" fmla="*/ 9884 w 10000"/>
                <a:gd name="connsiteY52" fmla="*/ 5317 h 10000"/>
                <a:gd name="connsiteX53" fmla="*/ 10000 w 10000"/>
                <a:gd name="connsiteY53" fmla="*/ 5394 h 10000"/>
                <a:gd name="connsiteX54" fmla="*/ 10000 w 10000"/>
                <a:gd name="connsiteY54" fmla="*/ 5560 h 10000"/>
                <a:gd name="connsiteX55" fmla="*/ 9869 w 10000"/>
                <a:gd name="connsiteY55" fmla="*/ 5738 h 10000"/>
                <a:gd name="connsiteX56" fmla="*/ 9717 w 10000"/>
                <a:gd name="connsiteY56" fmla="*/ 5907 h 10000"/>
                <a:gd name="connsiteX57" fmla="*/ 9561 w 10000"/>
                <a:gd name="connsiteY57" fmla="*/ 5872 h 10000"/>
                <a:gd name="connsiteX58" fmla="*/ 9549 w 10000"/>
                <a:gd name="connsiteY58" fmla="*/ 6001 h 10000"/>
                <a:gd name="connsiteX59" fmla="*/ 9449 w 10000"/>
                <a:gd name="connsiteY59" fmla="*/ 6056 h 10000"/>
                <a:gd name="connsiteX60" fmla="*/ 9238 w 10000"/>
                <a:gd name="connsiteY60" fmla="*/ 6126 h 10000"/>
                <a:gd name="connsiteX61" fmla="*/ 9083 w 10000"/>
                <a:gd name="connsiteY61" fmla="*/ 6331 h 10000"/>
                <a:gd name="connsiteX62" fmla="*/ 8921 w 10000"/>
                <a:gd name="connsiteY62" fmla="*/ 6483 h 10000"/>
                <a:gd name="connsiteX63" fmla="*/ 8787 w 10000"/>
                <a:gd name="connsiteY63" fmla="*/ 6731 h 10000"/>
                <a:gd name="connsiteX64" fmla="*/ 8650 w 10000"/>
                <a:gd name="connsiteY64" fmla="*/ 6504 h 10000"/>
                <a:gd name="connsiteX65" fmla="*/ 8525 w 10000"/>
                <a:gd name="connsiteY65" fmla="*/ 6399 h 10000"/>
                <a:gd name="connsiteX66" fmla="*/ 8434 w 10000"/>
                <a:gd name="connsiteY66" fmla="*/ 6497 h 10000"/>
                <a:gd name="connsiteX67" fmla="*/ 8495 w 10000"/>
                <a:gd name="connsiteY67" fmla="*/ 6574 h 10000"/>
                <a:gd name="connsiteX68" fmla="*/ 8495 w 10000"/>
                <a:gd name="connsiteY68" fmla="*/ 6800 h 10000"/>
                <a:gd name="connsiteX69" fmla="*/ 8565 w 10000"/>
                <a:gd name="connsiteY69" fmla="*/ 6992 h 10000"/>
                <a:gd name="connsiteX70" fmla="*/ 8464 w 10000"/>
                <a:gd name="connsiteY70" fmla="*/ 7177 h 10000"/>
                <a:gd name="connsiteX71" fmla="*/ 8440 w 10000"/>
                <a:gd name="connsiteY71" fmla="*/ 7102 h 10000"/>
                <a:gd name="connsiteX72" fmla="*/ 8236 w 10000"/>
                <a:gd name="connsiteY72" fmla="*/ 7095 h 10000"/>
                <a:gd name="connsiteX73" fmla="*/ 8093 w 10000"/>
                <a:gd name="connsiteY73" fmla="*/ 6944 h 10000"/>
                <a:gd name="connsiteX74" fmla="*/ 8044 w 10000"/>
                <a:gd name="connsiteY74" fmla="*/ 6731 h 10000"/>
                <a:gd name="connsiteX75" fmla="*/ 7943 w 10000"/>
                <a:gd name="connsiteY75" fmla="*/ 6588 h 10000"/>
                <a:gd name="connsiteX76" fmla="*/ 7864 w 10000"/>
                <a:gd name="connsiteY76" fmla="*/ 6427 h 10000"/>
                <a:gd name="connsiteX77" fmla="*/ 7788 w 10000"/>
                <a:gd name="connsiteY77" fmla="*/ 6379 h 10000"/>
                <a:gd name="connsiteX78" fmla="*/ 7727 w 10000"/>
                <a:gd name="connsiteY78" fmla="*/ 6483 h 10000"/>
                <a:gd name="connsiteX79" fmla="*/ 7636 w 10000"/>
                <a:gd name="connsiteY79" fmla="*/ 6490 h 10000"/>
                <a:gd name="connsiteX80" fmla="*/ 7523 w 10000"/>
                <a:gd name="connsiteY80" fmla="*/ 6574 h 10000"/>
                <a:gd name="connsiteX81" fmla="*/ 7553 w 10000"/>
                <a:gd name="connsiteY81" fmla="*/ 6810 h 10000"/>
                <a:gd name="connsiteX82" fmla="*/ 7438 w 10000"/>
                <a:gd name="connsiteY82" fmla="*/ 6861 h 10000"/>
                <a:gd name="connsiteX83" fmla="*/ 7355 w 10000"/>
                <a:gd name="connsiteY83" fmla="*/ 6826 h 10000"/>
                <a:gd name="connsiteX84" fmla="*/ 7270 w 10000"/>
                <a:gd name="connsiteY84" fmla="*/ 6951 h 10000"/>
                <a:gd name="connsiteX85" fmla="*/ 7151 w 10000"/>
                <a:gd name="connsiteY85" fmla="*/ 6944 h 10000"/>
                <a:gd name="connsiteX86" fmla="*/ 6996 w 10000"/>
                <a:gd name="connsiteY86" fmla="*/ 7136 h 10000"/>
                <a:gd name="connsiteX87" fmla="*/ 6849 w 10000"/>
                <a:gd name="connsiteY87" fmla="*/ 7149 h 10000"/>
                <a:gd name="connsiteX88" fmla="*/ 6798 w 10000"/>
                <a:gd name="connsiteY88" fmla="*/ 6881 h 10000"/>
                <a:gd name="connsiteX89" fmla="*/ 6651 w 10000"/>
                <a:gd name="connsiteY89" fmla="*/ 6868 h 10000"/>
                <a:gd name="connsiteX90" fmla="*/ 6575 w 10000"/>
                <a:gd name="connsiteY90" fmla="*/ 7013 h 10000"/>
                <a:gd name="connsiteX91" fmla="*/ 6557 w 10000"/>
                <a:gd name="connsiteY91" fmla="*/ 7183 h 10000"/>
                <a:gd name="connsiteX92" fmla="*/ 6459 w 10000"/>
                <a:gd name="connsiteY92" fmla="*/ 7323 h 10000"/>
                <a:gd name="connsiteX93" fmla="*/ 6496 w 10000"/>
                <a:gd name="connsiteY93" fmla="*/ 7467 h 10000"/>
                <a:gd name="connsiteX94" fmla="*/ 6450 w 10000"/>
                <a:gd name="connsiteY94" fmla="*/ 7550 h 10000"/>
                <a:gd name="connsiteX95" fmla="*/ 6658 w 10000"/>
                <a:gd name="connsiteY95" fmla="*/ 7855 h 10000"/>
                <a:gd name="connsiteX96" fmla="*/ 6322 w 10000"/>
                <a:gd name="connsiteY96" fmla="*/ 8003 h 10000"/>
                <a:gd name="connsiteX97" fmla="*/ 6137 w 10000"/>
                <a:gd name="connsiteY97" fmla="*/ 8003 h 10000"/>
                <a:gd name="connsiteX98" fmla="*/ 5874 w 10000"/>
                <a:gd name="connsiteY98" fmla="*/ 8113 h 10000"/>
                <a:gd name="connsiteX99" fmla="*/ 5728 w 10000"/>
                <a:gd name="connsiteY99" fmla="*/ 8528 h 10000"/>
                <a:gd name="connsiteX100" fmla="*/ 5491 w 10000"/>
                <a:gd name="connsiteY100" fmla="*/ 8628 h 10000"/>
                <a:gd name="connsiteX101" fmla="*/ 5381 w 10000"/>
                <a:gd name="connsiteY101" fmla="*/ 8573 h 10000"/>
                <a:gd name="connsiteX102" fmla="*/ 5274 w 10000"/>
                <a:gd name="connsiteY102" fmla="*/ 8780 h 10000"/>
                <a:gd name="connsiteX103" fmla="*/ 5101 w 10000"/>
                <a:gd name="connsiteY103" fmla="*/ 8713 h 10000"/>
                <a:gd name="connsiteX104" fmla="*/ 4939 w 10000"/>
                <a:gd name="connsiteY104" fmla="*/ 8919 h 10000"/>
                <a:gd name="connsiteX105" fmla="*/ 4878 w 10000"/>
                <a:gd name="connsiteY105" fmla="*/ 9200 h 10000"/>
                <a:gd name="connsiteX106" fmla="*/ 4576 w 10000"/>
                <a:gd name="connsiteY106" fmla="*/ 9668 h 10000"/>
                <a:gd name="connsiteX107" fmla="*/ 4445 w 10000"/>
                <a:gd name="connsiteY107" fmla="*/ 9794 h 10000"/>
                <a:gd name="connsiteX108" fmla="*/ 4357 w 10000"/>
                <a:gd name="connsiteY108" fmla="*/ 9697 h 10000"/>
                <a:gd name="connsiteX109" fmla="*/ 4080 w 10000"/>
                <a:gd name="connsiteY109" fmla="*/ 9751 h 10000"/>
                <a:gd name="connsiteX110" fmla="*/ 3955 w 10000"/>
                <a:gd name="connsiteY110" fmla="*/ 9566 h 10000"/>
                <a:gd name="connsiteX111" fmla="*/ 3775 w 10000"/>
                <a:gd name="connsiteY111" fmla="*/ 9559 h 10000"/>
                <a:gd name="connsiteX112" fmla="*/ 3641 w 10000"/>
                <a:gd name="connsiteY112" fmla="*/ 9420 h 10000"/>
                <a:gd name="connsiteX113" fmla="*/ 3757 w 10000"/>
                <a:gd name="connsiteY113" fmla="*/ 9162 h 10000"/>
                <a:gd name="connsiteX114" fmla="*/ 3803 w 10000"/>
                <a:gd name="connsiteY114" fmla="*/ 8993 h 10000"/>
                <a:gd name="connsiteX115" fmla="*/ 3702 w 10000"/>
                <a:gd name="connsiteY115" fmla="*/ 8829 h 10000"/>
                <a:gd name="connsiteX116" fmla="*/ 3504 w 10000"/>
                <a:gd name="connsiteY116" fmla="*/ 8892 h 10000"/>
                <a:gd name="connsiteX117" fmla="*/ 3397 w 10000"/>
                <a:gd name="connsiteY117" fmla="*/ 9168 h 10000"/>
                <a:gd name="connsiteX118" fmla="*/ 3355 w 10000"/>
                <a:gd name="connsiteY118" fmla="*/ 9646 h 10000"/>
                <a:gd name="connsiteX119" fmla="*/ 3205 w 10000"/>
                <a:gd name="connsiteY119" fmla="*/ 9840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87 h 10000"/>
                <a:gd name="connsiteX123" fmla="*/ 2489 w 10000"/>
                <a:gd name="connsiteY123" fmla="*/ 9469 h 10000"/>
                <a:gd name="connsiteX124" fmla="*/ 2663 w 10000"/>
                <a:gd name="connsiteY124" fmla="*/ 9360 h 10000"/>
                <a:gd name="connsiteX125" fmla="*/ 2663 w 10000"/>
                <a:gd name="connsiteY125" fmla="*/ 8986 h 10000"/>
                <a:gd name="connsiteX126" fmla="*/ 2526 w 10000"/>
                <a:gd name="connsiteY126" fmla="*/ 8850 h 10000"/>
                <a:gd name="connsiteX127" fmla="*/ 2297 w 10000"/>
                <a:gd name="connsiteY127" fmla="*/ 8856 h 10000"/>
                <a:gd name="connsiteX128" fmla="*/ 2005 w 10000"/>
                <a:gd name="connsiteY128" fmla="*/ 9186 h 10000"/>
                <a:gd name="connsiteX129" fmla="*/ 1597 w 10000"/>
                <a:gd name="connsiteY129" fmla="*/ 9186 h 10000"/>
                <a:gd name="connsiteX130" fmla="*/ 1344 w 10000"/>
                <a:gd name="connsiteY130" fmla="*/ 9034 h 10000"/>
                <a:gd name="connsiteX131" fmla="*/ 1356 w 10000"/>
                <a:gd name="connsiteY131" fmla="*/ 8822 h 10000"/>
                <a:gd name="connsiteX132" fmla="*/ 1152 w 10000"/>
                <a:gd name="connsiteY132" fmla="*/ 8808 h 10000"/>
                <a:gd name="connsiteX133" fmla="*/ 920 w 10000"/>
                <a:gd name="connsiteY133" fmla="*/ 8573 h 10000"/>
                <a:gd name="connsiteX134" fmla="*/ 1069 w 10000"/>
                <a:gd name="connsiteY134" fmla="*/ 8333 h 10000"/>
                <a:gd name="connsiteX135" fmla="*/ 1207 w 10000"/>
                <a:gd name="connsiteY135" fmla="*/ 8287 h 10000"/>
                <a:gd name="connsiteX136" fmla="*/ 1146 w 10000"/>
                <a:gd name="connsiteY136" fmla="*/ 8054 h 10000"/>
                <a:gd name="connsiteX137" fmla="*/ 902 w 10000"/>
                <a:gd name="connsiteY137" fmla="*/ 7954 h 10000"/>
                <a:gd name="connsiteX138" fmla="*/ 619 w 10000"/>
                <a:gd name="connsiteY138" fmla="*/ 7996 h 10000"/>
                <a:gd name="connsiteX139" fmla="*/ 475 w 10000"/>
                <a:gd name="connsiteY139" fmla="*/ 8188 h 10000"/>
                <a:gd name="connsiteX140" fmla="*/ 338 w 10000"/>
                <a:gd name="connsiteY140" fmla="*/ 8168 h 10000"/>
                <a:gd name="connsiteX141" fmla="*/ 104 w 10000"/>
                <a:gd name="connsiteY141" fmla="*/ 7855 h 10000"/>
                <a:gd name="connsiteX142" fmla="*/ 0 w 10000"/>
                <a:gd name="connsiteY142" fmla="*/ 7514 h 10000"/>
                <a:gd name="connsiteX143" fmla="*/ 55 w 10000"/>
                <a:gd name="connsiteY143" fmla="*/ 7316 h 10000"/>
                <a:gd name="connsiteX144" fmla="*/ 30 w 10000"/>
                <a:gd name="connsiteY144" fmla="*/ 6881 h 10000"/>
                <a:gd name="connsiteX145" fmla="*/ 43 w 10000"/>
                <a:gd name="connsiteY145" fmla="*/ 6888 h 10000"/>
                <a:gd name="connsiteX146" fmla="*/ 91 w 10000"/>
                <a:gd name="connsiteY146" fmla="*/ 6888 h 10000"/>
                <a:gd name="connsiteX147" fmla="*/ 158 w 10000"/>
                <a:gd name="connsiteY147" fmla="*/ 6897 h 10000"/>
                <a:gd name="connsiteX148" fmla="*/ 241 w 10000"/>
                <a:gd name="connsiteY148" fmla="*/ 6910 h 10000"/>
                <a:gd name="connsiteX149" fmla="*/ 332 w 10000"/>
                <a:gd name="connsiteY149" fmla="*/ 6917 h 10000"/>
                <a:gd name="connsiteX150" fmla="*/ 420 w 10000"/>
                <a:gd name="connsiteY150" fmla="*/ 6931 h 10000"/>
                <a:gd name="connsiteX151" fmla="*/ 506 w 10000"/>
                <a:gd name="connsiteY151" fmla="*/ 6944 h 10000"/>
                <a:gd name="connsiteX152" fmla="*/ 576 w 10000"/>
                <a:gd name="connsiteY152" fmla="*/ 6958 h 10000"/>
                <a:gd name="connsiteX153" fmla="*/ 631 w 10000"/>
                <a:gd name="connsiteY153" fmla="*/ 6971 h 10000"/>
                <a:gd name="connsiteX154" fmla="*/ 740 w 10000"/>
                <a:gd name="connsiteY154" fmla="*/ 7000 h 10000"/>
                <a:gd name="connsiteX155" fmla="*/ 847 w 10000"/>
                <a:gd name="connsiteY155" fmla="*/ 7000 h 10000"/>
                <a:gd name="connsiteX156" fmla="*/ 938 w 10000"/>
                <a:gd name="connsiteY156" fmla="*/ 6971 h 10000"/>
                <a:gd name="connsiteX157" fmla="*/ 984 w 10000"/>
                <a:gd name="connsiteY157" fmla="*/ 6951 h 10000"/>
                <a:gd name="connsiteX158" fmla="*/ 1027 w 10000"/>
                <a:gd name="connsiteY158" fmla="*/ 6931 h 10000"/>
                <a:gd name="connsiteX159" fmla="*/ 1069 w 10000"/>
                <a:gd name="connsiteY159" fmla="*/ 6924 h 10000"/>
                <a:gd name="connsiteX160" fmla="*/ 1118 w 10000"/>
                <a:gd name="connsiteY160" fmla="*/ 6917 h 10000"/>
                <a:gd name="connsiteX161" fmla="*/ 1176 w 10000"/>
                <a:gd name="connsiteY161" fmla="*/ 6931 h 10000"/>
                <a:gd name="connsiteX162" fmla="*/ 1255 w 10000"/>
                <a:gd name="connsiteY162" fmla="*/ 6951 h 10000"/>
                <a:gd name="connsiteX163" fmla="*/ 1344 w 10000"/>
                <a:gd name="connsiteY163" fmla="*/ 6965 h 10000"/>
                <a:gd name="connsiteX164" fmla="*/ 1441 w 10000"/>
                <a:gd name="connsiteY164" fmla="*/ 6978 h 10000"/>
                <a:gd name="connsiteX165" fmla="*/ 1517 w 10000"/>
                <a:gd name="connsiteY165" fmla="*/ 6992 h 10000"/>
                <a:gd name="connsiteX166" fmla="*/ 1578 w 10000"/>
                <a:gd name="connsiteY166" fmla="*/ 6992 h 10000"/>
                <a:gd name="connsiteX167" fmla="*/ 1651 w 10000"/>
                <a:gd name="connsiteY167" fmla="*/ 7000 h 10000"/>
                <a:gd name="connsiteX168" fmla="*/ 1706 w 10000"/>
                <a:gd name="connsiteY168" fmla="*/ 7020 h 10000"/>
                <a:gd name="connsiteX169" fmla="*/ 1752 w 10000"/>
                <a:gd name="connsiteY169" fmla="*/ 7052 h 10000"/>
                <a:gd name="connsiteX170" fmla="*/ 1795 w 10000"/>
                <a:gd name="connsiteY170" fmla="*/ 7102 h 10000"/>
                <a:gd name="connsiteX171" fmla="*/ 1849 w 10000"/>
                <a:gd name="connsiteY171" fmla="*/ 7156 h 10000"/>
                <a:gd name="connsiteX172" fmla="*/ 1907 w 10000"/>
                <a:gd name="connsiteY172" fmla="*/ 7205 h 10000"/>
                <a:gd name="connsiteX173" fmla="*/ 1968 w 10000"/>
                <a:gd name="connsiteY173" fmla="*/ 7234 h 10000"/>
                <a:gd name="connsiteX174" fmla="*/ 2029 w 10000"/>
                <a:gd name="connsiteY174" fmla="*/ 7260 h 10000"/>
                <a:gd name="connsiteX175" fmla="*/ 2087 w 10000"/>
                <a:gd name="connsiteY175" fmla="*/ 7294 h 10000"/>
                <a:gd name="connsiteX176" fmla="*/ 2160 w 10000"/>
                <a:gd name="connsiteY176" fmla="*/ 7330 h 10000"/>
                <a:gd name="connsiteX177" fmla="*/ 2252 w 10000"/>
                <a:gd name="connsiteY177" fmla="*/ 7363 h 10000"/>
                <a:gd name="connsiteX178" fmla="*/ 2322 w 10000"/>
                <a:gd name="connsiteY178" fmla="*/ 7378 h 10000"/>
                <a:gd name="connsiteX179" fmla="*/ 2413 w 10000"/>
                <a:gd name="connsiteY179" fmla="*/ 7385 h 10000"/>
                <a:gd name="connsiteX180" fmla="*/ 2502 w 10000"/>
                <a:gd name="connsiteY180" fmla="*/ 7392 h 10000"/>
                <a:gd name="connsiteX181" fmla="*/ 2593 w 10000"/>
                <a:gd name="connsiteY181" fmla="*/ 7392 h 10000"/>
                <a:gd name="connsiteX182" fmla="*/ 2663 w 10000"/>
                <a:gd name="connsiteY182" fmla="*/ 7392 h 10000"/>
                <a:gd name="connsiteX183" fmla="*/ 2718 w 10000"/>
                <a:gd name="connsiteY183" fmla="*/ 7398 h 10000"/>
                <a:gd name="connsiteX184" fmla="*/ 2754 w 10000"/>
                <a:gd name="connsiteY184" fmla="*/ 7413 h 10000"/>
                <a:gd name="connsiteX185" fmla="*/ 2785 w 10000"/>
                <a:gd name="connsiteY185" fmla="*/ 7441 h 10000"/>
                <a:gd name="connsiteX186" fmla="*/ 2815 w 10000"/>
                <a:gd name="connsiteY186" fmla="*/ 7474 h 10000"/>
                <a:gd name="connsiteX187" fmla="*/ 2849 w 10000"/>
                <a:gd name="connsiteY187" fmla="*/ 7501 h 10000"/>
                <a:gd name="connsiteX188" fmla="*/ 2885 w 10000"/>
                <a:gd name="connsiteY188" fmla="*/ 7514 h 10000"/>
                <a:gd name="connsiteX189" fmla="*/ 2940 w 10000"/>
                <a:gd name="connsiteY189" fmla="*/ 7521 h 10000"/>
                <a:gd name="connsiteX190" fmla="*/ 3001 w 10000"/>
                <a:gd name="connsiteY190" fmla="*/ 7508 h 10000"/>
                <a:gd name="connsiteX191" fmla="*/ 3053 w 10000"/>
                <a:gd name="connsiteY191" fmla="*/ 7474 h 10000"/>
                <a:gd name="connsiteX192" fmla="*/ 3120 w 10000"/>
                <a:gd name="connsiteY192" fmla="*/ 7413 h 10000"/>
                <a:gd name="connsiteX193" fmla="*/ 3193 w 10000"/>
                <a:gd name="connsiteY193" fmla="*/ 7343 h 10000"/>
                <a:gd name="connsiteX194" fmla="*/ 3269 w 10000"/>
                <a:gd name="connsiteY194" fmla="*/ 7287 h 10000"/>
                <a:gd name="connsiteX195" fmla="*/ 3361 w 10000"/>
                <a:gd name="connsiteY195" fmla="*/ 7237 h 10000"/>
                <a:gd name="connsiteX196" fmla="*/ 3455 w 10000"/>
                <a:gd name="connsiteY196" fmla="*/ 7190 h 10000"/>
                <a:gd name="connsiteX197" fmla="*/ 3547 w 10000"/>
                <a:gd name="connsiteY197" fmla="*/ 7143 h 10000"/>
                <a:gd name="connsiteX198" fmla="*/ 3653 w 10000"/>
                <a:gd name="connsiteY198" fmla="*/ 7088 h 10000"/>
                <a:gd name="connsiteX199" fmla="*/ 3781 w 10000"/>
                <a:gd name="connsiteY199" fmla="*/ 7030 h 10000"/>
                <a:gd name="connsiteX200" fmla="*/ 3906 w 10000"/>
                <a:gd name="connsiteY200" fmla="*/ 6992 h 10000"/>
                <a:gd name="connsiteX201" fmla="*/ 4037 w 10000"/>
                <a:gd name="connsiteY201" fmla="*/ 6965 h 10000"/>
                <a:gd name="connsiteX202" fmla="*/ 4098 w 10000"/>
                <a:gd name="connsiteY202" fmla="*/ 6958 h 10000"/>
                <a:gd name="connsiteX203" fmla="*/ 4135 w 10000"/>
                <a:gd name="connsiteY203" fmla="*/ 6958 h 10000"/>
                <a:gd name="connsiteX204" fmla="*/ 4153 w 10000"/>
                <a:gd name="connsiteY204" fmla="*/ 6965 h 10000"/>
                <a:gd name="connsiteX205" fmla="*/ 4165 w 10000"/>
                <a:gd name="connsiteY205" fmla="*/ 6965 h 10000"/>
                <a:gd name="connsiteX206" fmla="*/ 4177 w 10000"/>
                <a:gd name="connsiteY206" fmla="*/ 6971 h 10000"/>
                <a:gd name="connsiteX207" fmla="*/ 4199 w 10000"/>
                <a:gd name="connsiteY207" fmla="*/ 6971 h 10000"/>
                <a:gd name="connsiteX208" fmla="*/ 4241 w 10000"/>
                <a:gd name="connsiteY208" fmla="*/ 6971 h 10000"/>
                <a:gd name="connsiteX209" fmla="*/ 4321 w 10000"/>
                <a:gd name="connsiteY209" fmla="*/ 6965 h 10000"/>
                <a:gd name="connsiteX210" fmla="*/ 4458 w 10000"/>
                <a:gd name="connsiteY210" fmla="*/ 6951 h 10000"/>
                <a:gd name="connsiteX211" fmla="*/ 4564 w 10000"/>
                <a:gd name="connsiteY211" fmla="*/ 6937 h 10000"/>
                <a:gd name="connsiteX212" fmla="*/ 4650 w 10000"/>
                <a:gd name="connsiteY212" fmla="*/ 6917 h 10000"/>
                <a:gd name="connsiteX213" fmla="*/ 4717 w 10000"/>
                <a:gd name="connsiteY213" fmla="*/ 6897 h 10000"/>
                <a:gd name="connsiteX214" fmla="*/ 4756 w 10000"/>
                <a:gd name="connsiteY214" fmla="*/ 6874 h 10000"/>
                <a:gd name="connsiteX215" fmla="*/ 4787 w 10000"/>
                <a:gd name="connsiteY215" fmla="*/ 6847 h 10000"/>
                <a:gd name="connsiteX216" fmla="*/ 4805 w 10000"/>
                <a:gd name="connsiteY216" fmla="*/ 6810 h 10000"/>
                <a:gd name="connsiteX217" fmla="*/ 4817 w 10000"/>
                <a:gd name="connsiteY217" fmla="*/ 6793 h 10000"/>
                <a:gd name="connsiteX218" fmla="*/ 4842 w 10000"/>
                <a:gd name="connsiteY218" fmla="*/ 6772 h 10000"/>
                <a:gd name="connsiteX219" fmla="*/ 4884 w 10000"/>
                <a:gd name="connsiteY219" fmla="*/ 6752 h 10000"/>
                <a:gd name="connsiteX220" fmla="*/ 4942 w 10000"/>
                <a:gd name="connsiteY220" fmla="*/ 6738 h 10000"/>
                <a:gd name="connsiteX221" fmla="*/ 4997 w 10000"/>
                <a:gd name="connsiteY221" fmla="*/ 6710 h 10000"/>
                <a:gd name="connsiteX222" fmla="*/ 5046 w 10000"/>
                <a:gd name="connsiteY222" fmla="*/ 6669 h 10000"/>
                <a:gd name="connsiteX223" fmla="*/ 5082 w 10000"/>
                <a:gd name="connsiteY223" fmla="*/ 6599 h 10000"/>
                <a:gd name="connsiteX224" fmla="*/ 5101 w 10000"/>
                <a:gd name="connsiteY224" fmla="*/ 6539 h 10000"/>
                <a:gd name="connsiteX225" fmla="*/ 5119 w 10000"/>
                <a:gd name="connsiteY225" fmla="*/ 6483 h 10000"/>
                <a:gd name="connsiteX226" fmla="*/ 5134 w 10000"/>
                <a:gd name="connsiteY226" fmla="*/ 6435 h 10000"/>
                <a:gd name="connsiteX227" fmla="*/ 5171 w 10000"/>
                <a:gd name="connsiteY227" fmla="*/ 6385 h 10000"/>
                <a:gd name="connsiteX228" fmla="*/ 5225 w 10000"/>
                <a:gd name="connsiteY228" fmla="*/ 6339 h 10000"/>
                <a:gd name="connsiteX229" fmla="*/ 5293 w 10000"/>
                <a:gd name="connsiteY229" fmla="*/ 6298 h 10000"/>
                <a:gd name="connsiteX230" fmla="*/ 5338 w 10000"/>
                <a:gd name="connsiteY230" fmla="*/ 6263 h 10000"/>
                <a:gd name="connsiteX231" fmla="*/ 5375 w 10000"/>
                <a:gd name="connsiteY231" fmla="*/ 6241 h 10000"/>
                <a:gd name="connsiteX232" fmla="*/ 5399 w 10000"/>
                <a:gd name="connsiteY232" fmla="*/ 6220 h 10000"/>
                <a:gd name="connsiteX233" fmla="*/ 5424 w 10000"/>
                <a:gd name="connsiteY233" fmla="*/ 6200 h 10000"/>
                <a:gd name="connsiteX234" fmla="*/ 5454 w 10000"/>
                <a:gd name="connsiteY234" fmla="*/ 6179 h 10000"/>
                <a:gd name="connsiteX235" fmla="*/ 5497 w 10000"/>
                <a:gd name="connsiteY235" fmla="*/ 6157 h 10000"/>
                <a:gd name="connsiteX236" fmla="*/ 5536 w 10000"/>
                <a:gd name="connsiteY236" fmla="*/ 6133 h 10000"/>
                <a:gd name="connsiteX237" fmla="*/ 5579 w 10000"/>
                <a:gd name="connsiteY237" fmla="*/ 6098 h 10000"/>
                <a:gd name="connsiteX238" fmla="*/ 5597 w 10000"/>
                <a:gd name="connsiteY238" fmla="*/ 6063 h 10000"/>
                <a:gd name="connsiteX239" fmla="*/ 5597 w 10000"/>
                <a:gd name="connsiteY239" fmla="*/ 6029 h 10000"/>
                <a:gd name="connsiteX240" fmla="*/ 5561 w 10000"/>
                <a:gd name="connsiteY240" fmla="*/ 5974 h 10000"/>
                <a:gd name="connsiteX241" fmla="*/ 5512 w 10000"/>
                <a:gd name="connsiteY241" fmla="*/ 5921 h 10000"/>
                <a:gd name="connsiteX242" fmla="*/ 5466 w 10000"/>
                <a:gd name="connsiteY242" fmla="*/ 5858 h 10000"/>
                <a:gd name="connsiteX243" fmla="*/ 5424 w 10000"/>
                <a:gd name="connsiteY243" fmla="*/ 5794 h 10000"/>
                <a:gd name="connsiteX244" fmla="*/ 5399 w 10000"/>
                <a:gd name="connsiteY244" fmla="*/ 5731 h 10000"/>
                <a:gd name="connsiteX245" fmla="*/ 5399 w 10000"/>
                <a:gd name="connsiteY245" fmla="*/ 5665 h 10000"/>
                <a:gd name="connsiteX246" fmla="*/ 5399 w 10000"/>
                <a:gd name="connsiteY246" fmla="*/ 5566 h 10000"/>
                <a:gd name="connsiteX247" fmla="*/ 5411 w 10000"/>
                <a:gd name="connsiteY247" fmla="*/ 5473 h 10000"/>
                <a:gd name="connsiteX248" fmla="*/ 5430 w 10000"/>
                <a:gd name="connsiteY248" fmla="*/ 5387 h 10000"/>
                <a:gd name="connsiteX249" fmla="*/ 5454 w 10000"/>
                <a:gd name="connsiteY249" fmla="*/ 5317 h 10000"/>
                <a:gd name="connsiteX250" fmla="*/ 5503 w 10000"/>
                <a:gd name="connsiteY250" fmla="*/ 5265 h 10000"/>
                <a:gd name="connsiteX251" fmla="*/ 5555 w 10000"/>
                <a:gd name="connsiteY251" fmla="*/ 5238 h 10000"/>
                <a:gd name="connsiteX252" fmla="*/ 5615 w 10000"/>
                <a:gd name="connsiteY252" fmla="*/ 5225 h 10000"/>
                <a:gd name="connsiteX253" fmla="*/ 5676 w 10000"/>
                <a:gd name="connsiteY253" fmla="*/ 5238 h 10000"/>
                <a:gd name="connsiteX254" fmla="*/ 5740 w 10000"/>
                <a:gd name="connsiteY254" fmla="*/ 5279 h 10000"/>
                <a:gd name="connsiteX255" fmla="*/ 5820 w 10000"/>
                <a:gd name="connsiteY255" fmla="*/ 5311 h 10000"/>
                <a:gd name="connsiteX256" fmla="*/ 5902 w 10000"/>
                <a:gd name="connsiteY256" fmla="*/ 5339 h 10000"/>
                <a:gd name="connsiteX257" fmla="*/ 5981 w 10000"/>
                <a:gd name="connsiteY257" fmla="*/ 5346 h 10000"/>
                <a:gd name="connsiteX258" fmla="*/ 6048 w 10000"/>
                <a:gd name="connsiteY258" fmla="*/ 5339 h 10000"/>
                <a:gd name="connsiteX259" fmla="*/ 6100 w 10000"/>
                <a:gd name="connsiteY259" fmla="*/ 5339 h 10000"/>
                <a:gd name="connsiteX260" fmla="*/ 6155 w 10000"/>
                <a:gd name="connsiteY260" fmla="*/ 5331 h 10000"/>
                <a:gd name="connsiteX261" fmla="*/ 6197 w 10000"/>
                <a:gd name="connsiteY261" fmla="*/ 5317 h 10000"/>
                <a:gd name="connsiteX262" fmla="*/ 6234 w 10000"/>
                <a:gd name="connsiteY262" fmla="*/ 5279 h 10000"/>
                <a:gd name="connsiteX263" fmla="*/ 6271 w 10000"/>
                <a:gd name="connsiteY263" fmla="*/ 5225 h 10000"/>
                <a:gd name="connsiteX264" fmla="*/ 6310 w 10000"/>
                <a:gd name="connsiteY264" fmla="*/ 5155 h 10000"/>
                <a:gd name="connsiteX265" fmla="*/ 6353 w 10000"/>
                <a:gd name="connsiteY265" fmla="*/ 5074 h 10000"/>
                <a:gd name="connsiteX266" fmla="*/ 6402 w 10000"/>
                <a:gd name="connsiteY266" fmla="*/ 5005 h 10000"/>
                <a:gd name="connsiteX267" fmla="*/ 6450 w 10000"/>
                <a:gd name="connsiteY267" fmla="*/ 4949 h 10000"/>
                <a:gd name="connsiteX268" fmla="*/ 6490 w 10000"/>
                <a:gd name="connsiteY268" fmla="*/ 4920 h 10000"/>
                <a:gd name="connsiteX269" fmla="*/ 6539 w 10000"/>
                <a:gd name="connsiteY269" fmla="*/ 4906 h 10000"/>
                <a:gd name="connsiteX270" fmla="*/ 6600 w 10000"/>
                <a:gd name="connsiteY270" fmla="*/ 4899 h 10000"/>
                <a:gd name="connsiteX271" fmla="*/ 6670 w 10000"/>
                <a:gd name="connsiteY271" fmla="*/ 4892 h 10000"/>
                <a:gd name="connsiteX272" fmla="*/ 6743 w 10000"/>
                <a:gd name="connsiteY272" fmla="*/ 4886 h 10000"/>
                <a:gd name="connsiteX273" fmla="*/ 6798 w 10000"/>
                <a:gd name="connsiteY273" fmla="*/ 4879 h 10000"/>
                <a:gd name="connsiteX274" fmla="*/ 6834 w 10000"/>
                <a:gd name="connsiteY274" fmla="*/ 4861 h 10000"/>
                <a:gd name="connsiteX275" fmla="*/ 6868 w 10000"/>
                <a:gd name="connsiteY275" fmla="*/ 4833 h 10000"/>
                <a:gd name="connsiteX276" fmla="*/ 6910 w 10000"/>
                <a:gd name="connsiteY276" fmla="*/ 4783 h 10000"/>
                <a:gd name="connsiteX277" fmla="*/ 6959 w 10000"/>
                <a:gd name="connsiteY277" fmla="*/ 4722 h 10000"/>
                <a:gd name="connsiteX278" fmla="*/ 7002 w 10000"/>
                <a:gd name="connsiteY278" fmla="*/ 4664 h 10000"/>
                <a:gd name="connsiteX279" fmla="*/ 7032 w 10000"/>
                <a:gd name="connsiteY279" fmla="*/ 4619 h 10000"/>
                <a:gd name="connsiteX280" fmla="*/ 7041 w 10000"/>
                <a:gd name="connsiteY280" fmla="*/ 4550 h 10000"/>
                <a:gd name="connsiteX281" fmla="*/ 7054 w 10000"/>
                <a:gd name="connsiteY281" fmla="*/ 4465 h 10000"/>
                <a:gd name="connsiteX282" fmla="*/ 7072 w 10000"/>
                <a:gd name="connsiteY282" fmla="*/ 4394 h 10000"/>
                <a:gd name="connsiteX283" fmla="*/ 7102 w 10000"/>
                <a:gd name="connsiteY283" fmla="*/ 4322 h 10000"/>
                <a:gd name="connsiteX284" fmla="*/ 7163 w 10000"/>
                <a:gd name="connsiteY284" fmla="*/ 4252 h 10000"/>
                <a:gd name="connsiteX285" fmla="*/ 7233 w 10000"/>
                <a:gd name="connsiteY285" fmla="*/ 4194 h 10000"/>
                <a:gd name="connsiteX286" fmla="*/ 7319 w 10000"/>
                <a:gd name="connsiteY286" fmla="*/ 4158 h 10000"/>
                <a:gd name="connsiteX287" fmla="*/ 7361 w 10000"/>
                <a:gd name="connsiteY287" fmla="*/ 4137 h 10000"/>
                <a:gd name="connsiteX288" fmla="*/ 7392 w 10000"/>
                <a:gd name="connsiteY288" fmla="*/ 4110 h 10000"/>
                <a:gd name="connsiteX289" fmla="*/ 7413 w 10000"/>
                <a:gd name="connsiteY289" fmla="*/ 4069 h 10000"/>
                <a:gd name="connsiteX290" fmla="*/ 7444 w 10000"/>
                <a:gd name="connsiteY290" fmla="*/ 4034 h 10000"/>
                <a:gd name="connsiteX291" fmla="*/ 7480 w 10000"/>
                <a:gd name="connsiteY291" fmla="*/ 4006 h 10000"/>
                <a:gd name="connsiteX292" fmla="*/ 7523 w 10000"/>
                <a:gd name="connsiteY292" fmla="*/ 3987 h 10000"/>
                <a:gd name="connsiteX293" fmla="*/ 7578 w 10000"/>
                <a:gd name="connsiteY293" fmla="*/ 3951 h 10000"/>
                <a:gd name="connsiteX294" fmla="*/ 7648 w 10000"/>
                <a:gd name="connsiteY294" fmla="*/ 3909 h 10000"/>
                <a:gd name="connsiteX295" fmla="*/ 7721 w 10000"/>
                <a:gd name="connsiteY295" fmla="*/ 3873 h 10000"/>
                <a:gd name="connsiteX296" fmla="*/ 7797 w 10000"/>
                <a:gd name="connsiteY296" fmla="*/ 3852 h 10000"/>
                <a:gd name="connsiteX297" fmla="*/ 7870 w 10000"/>
                <a:gd name="connsiteY297" fmla="*/ 3845 h 10000"/>
                <a:gd name="connsiteX298" fmla="*/ 7943 w 10000"/>
                <a:gd name="connsiteY298" fmla="*/ 3852 h 10000"/>
                <a:gd name="connsiteX299" fmla="*/ 8007 w 10000"/>
                <a:gd name="connsiteY299" fmla="*/ 3873 h 10000"/>
                <a:gd name="connsiteX300" fmla="*/ 8080 w 10000"/>
                <a:gd name="connsiteY300" fmla="*/ 3888 h 10000"/>
                <a:gd name="connsiteX301" fmla="*/ 8135 w 10000"/>
                <a:gd name="connsiteY301" fmla="*/ 3902 h 10000"/>
                <a:gd name="connsiteX302" fmla="*/ 8181 w 10000"/>
                <a:gd name="connsiteY302" fmla="*/ 3902 h 10000"/>
                <a:gd name="connsiteX303" fmla="*/ 8218 w 10000"/>
                <a:gd name="connsiteY303" fmla="*/ 3880 h 10000"/>
                <a:gd name="connsiteX304" fmla="*/ 8248 w 10000"/>
                <a:gd name="connsiteY304" fmla="*/ 3831 h 10000"/>
                <a:gd name="connsiteX305" fmla="*/ 8266 w 10000"/>
                <a:gd name="connsiteY305" fmla="*/ 3791 h 10000"/>
                <a:gd name="connsiteX306" fmla="*/ 8266 w 10000"/>
                <a:gd name="connsiteY306" fmla="*/ 3744 h 10000"/>
                <a:gd name="connsiteX307" fmla="*/ 8248 w 10000"/>
                <a:gd name="connsiteY307" fmla="*/ 3682 h 10000"/>
                <a:gd name="connsiteX308" fmla="*/ 8211 w 10000"/>
                <a:gd name="connsiteY308" fmla="*/ 3634 h 10000"/>
                <a:gd name="connsiteX309" fmla="*/ 8172 w 10000"/>
                <a:gd name="connsiteY309" fmla="*/ 3572 h 10000"/>
                <a:gd name="connsiteX310" fmla="*/ 8111 w 10000"/>
                <a:gd name="connsiteY310" fmla="*/ 3503 h 10000"/>
                <a:gd name="connsiteX311" fmla="*/ 8056 w 10000"/>
                <a:gd name="connsiteY311" fmla="*/ 3441 h 10000"/>
                <a:gd name="connsiteX312" fmla="*/ 8001 w 10000"/>
                <a:gd name="connsiteY312" fmla="*/ 3386 h 10000"/>
                <a:gd name="connsiteX313" fmla="*/ 7956 w 10000"/>
                <a:gd name="connsiteY313" fmla="*/ 3340 h 10000"/>
                <a:gd name="connsiteX314" fmla="*/ 7846 w 10000"/>
                <a:gd name="connsiteY314" fmla="*/ 3249 h 10000"/>
                <a:gd name="connsiteX315" fmla="*/ 7733 w 10000"/>
                <a:gd name="connsiteY315" fmla="*/ 3206 h 10000"/>
                <a:gd name="connsiteX316" fmla="*/ 7690 w 10000"/>
                <a:gd name="connsiteY316" fmla="*/ 3185 h 10000"/>
                <a:gd name="connsiteX317" fmla="*/ 7648 w 10000"/>
                <a:gd name="connsiteY317" fmla="*/ 3157 h 10000"/>
                <a:gd name="connsiteX318" fmla="*/ 7611 w 10000"/>
                <a:gd name="connsiteY318" fmla="*/ 3144 h 10000"/>
                <a:gd name="connsiteX319" fmla="*/ 7572 w 10000"/>
                <a:gd name="connsiteY319" fmla="*/ 3137 h 10000"/>
                <a:gd name="connsiteX320" fmla="*/ 7523 w 10000"/>
                <a:gd name="connsiteY320" fmla="*/ 3157 h 10000"/>
                <a:gd name="connsiteX321" fmla="*/ 7474 w 10000"/>
                <a:gd name="connsiteY321" fmla="*/ 3213 h 10000"/>
                <a:gd name="connsiteX322" fmla="*/ 7431 w 10000"/>
                <a:gd name="connsiteY322" fmla="*/ 3278 h 10000"/>
                <a:gd name="connsiteX323" fmla="*/ 7392 w 10000"/>
                <a:gd name="connsiteY323" fmla="*/ 3333 h 10000"/>
                <a:gd name="connsiteX324" fmla="*/ 7337 w 10000"/>
                <a:gd name="connsiteY324" fmla="*/ 3371 h 10000"/>
                <a:gd name="connsiteX325" fmla="*/ 7294 w 10000"/>
                <a:gd name="connsiteY325" fmla="*/ 3378 h 10000"/>
                <a:gd name="connsiteX326" fmla="*/ 7239 w 10000"/>
                <a:gd name="connsiteY326" fmla="*/ 3364 h 10000"/>
                <a:gd name="connsiteX327" fmla="*/ 7182 w 10000"/>
                <a:gd name="connsiteY327" fmla="*/ 3347 h 10000"/>
                <a:gd name="connsiteX328" fmla="*/ 7121 w 10000"/>
                <a:gd name="connsiteY328" fmla="*/ 3319 h 10000"/>
                <a:gd name="connsiteX329" fmla="*/ 7060 w 10000"/>
                <a:gd name="connsiteY329" fmla="*/ 3306 h 10000"/>
                <a:gd name="connsiteX330" fmla="*/ 7020 w 10000"/>
                <a:gd name="connsiteY330" fmla="*/ 3313 h 10000"/>
                <a:gd name="connsiteX331" fmla="*/ 6984 w 10000"/>
                <a:gd name="connsiteY331" fmla="*/ 3340 h 10000"/>
                <a:gd name="connsiteX332" fmla="*/ 6953 w 10000"/>
                <a:gd name="connsiteY332" fmla="*/ 3378 h 10000"/>
                <a:gd name="connsiteX333" fmla="*/ 6923 w 10000"/>
                <a:gd name="connsiteY333" fmla="*/ 3428 h 10000"/>
                <a:gd name="connsiteX334" fmla="*/ 6886 w 10000"/>
                <a:gd name="connsiteY334" fmla="*/ 3468 h 10000"/>
                <a:gd name="connsiteX335" fmla="*/ 6849 w 10000"/>
                <a:gd name="connsiteY335" fmla="*/ 3496 h 10000"/>
                <a:gd name="connsiteX336" fmla="*/ 6810 w 10000"/>
                <a:gd name="connsiteY336" fmla="*/ 3496 h 10000"/>
                <a:gd name="connsiteX337" fmla="*/ 6737 w 10000"/>
                <a:gd name="connsiteY337" fmla="*/ 3455 h 10000"/>
                <a:gd name="connsiteX338" fmla="*/ 6670 w 10000"/>
                <a:gd name="connsiteY338" fmla="*/ 3407 h 10000"/>
                <a:gd name="connsiteX339" fmla="*/ 6624 w 10000"/>
                <a:gd name="connsiteY339" fmla="*/ 3347 h 10000"/>
                <a:gd name="connsiteX340" fmla="*/ 6606 w 10000"/>
                <a:gd name="connsiteY340" fmla="*/ 3278 h 10000"/>
                <a:gd name="connsiteX341" fmla="*/ 6612 w 10000"/>
                <a:gd name="connsiteY341" fmla="*/ 3227 h 10000"/>
                <a:gd name="connsiteX342" fmla="*/ 6636 w 10000"/>
                <a:gd name="connsiteY342" fmla="*/ 3199 h 10000"/>
                <a:gd name="connsiteX343" fmla="*/ 6658 w 10000"/>
                <a:gd name="connsiteY343" fmla="*/ 3165 h 10000"/>
                <a:gd name="connsiteX344" fmla="*/ 6682 w 10000"/>
                <a:gd name="connsiteY344" fmla="*/ 3129 h 10000"/>
                <a:gd name="connsiteX345" fmla="*/ 6694 w 10000"/>
                <a:gd name="connsiteY345" fmla="*/ 3072 h 10000"/>
                <a:gd name="connsiteX346" fmla="*/ 6700 w 10000"/>
                <a:gd name="connsiteY346" fmla="*/ 2967 h 10000"/>
                <a:gd name="connsiteX347" fmla="*/ 6706 w 10000"/>
                <a:gd name="connsiteY347" fmla="*/ 2851 h 10000"/>
                <a:gd name="connsiteX348" fmla="*/ 6725 w 10000"/>
                <a:gd name="connsiteY348" fmla="*/ 2730 h 10000"/>
                <a:gd name="connsiteX349" fmla="*/ 6755 w 10000"/>
                <a:gd name="connsiteY349" fmla="*/ 2631 h 10000"/>
                <a:gd name="connsiteX350" fmla="*/ 6792 w 10000"/>
                <a:gd name="connsiteY350" fmla="*/ 2533 h 10000"/>
                <a:gd name="connsiteX351" fmla="*/ 6822 w 10000"/>
                <a:gd name="connsiteY351" fmla="*/ 2432 h 10000"/>
                <a:gd name="connsiteX352" fmla="*/ 6849 w 10000"/>
                <a:gd name="connsiteY352" fmla="*/ 2332 h 10000"/>
                <a:gd name="connsiteX353" fmla="*/ 6868 w 10000"/>
                <a:gd name="connsiteY353" fmla="*/ 2266 h 10000"/>
                <a:gd name="connsiteX354" fmla="*/ 6892 w 10000"/>
                <a:gd name="connsiteY354" fmla="*/ 2217 h 10000"/>
                <a:gd name="connsiteX355" fmla="*/ 6935 w 10000"/>
                <a:gd name="connsiteY355" fmla="*/ 2189 h 10000"/>
                <a:gd name="connsiteX356" fmla="*/ 6996 w 10000"/>
                <a:gd name="connsiteY356" fmla="*/ 2183 h 10000"/>
                <a:gd name="connsiteX357" fmla="*/ 7060 w 10000"/>
                <a:gd name="connsiteY357" fmla="*/ 2189 h 10000"/>
                <a:gd name="connsiteX358" fmla="*/ 7102 w 10000"/>
                <a:gd name="connsiteY358" fmla="*/ 2210 h 10000"/>
                <a:gd name="connsiteX359" fmla="*/ 7157 w 10000"/>
                <a:gd name="connsiteY359" fmla="*/ 2231 h 10000"/>
                <a:gd name="connsiteX360" fmla="*/ 7206 w 10000"/>
                <a:gd name="connsiteY360" fmla="*/ 2258 h 10000"/>
                <a:gd name="connsiteX361" fmla="*/ 7252 w 10000"/>
                <a:gd name="connsiteY361" fmla="*/ 2269 h 10000"/>
                <a:gd name="connsiteX362" fmla="*/ 7294 w 10000"/>
                <a:gd name="connsiteY362" fmla="*/ 2269 h 10000"/>
                <a:gd name="connsiteX363" fmla="*/ 7331 w 10000"/>
                <a:gd name="connsiteY363" fmla="*/ 2245 h 10000"/>
                <a:gd name="connsiteX364" fmla="*/ 7386 w 10000"/>
                <a:gd name="connsiteY364" fmla="*/ 2155 h 10000"/>
                <a:gd name="connsiteX365" fmla="*/ 7444 w 10000"/>
                <a:gd name="connsiteY365" fmla="*/ 2056 h 10000"/>
                <a:gd name="connsiteX366" fmla="*/ 7505 w 10000"/>
                <a:gd name="connsiteY366" fmla="*/ 1971 h 10000"/>
                <a:gd name="connsiteX367" fmla="*/ 7547 w 10000"/>
                <a:gd name="connsiteY367" fmla="*/ 1933 h 10000"/>
                <a:gd name="connsiteX368" fmla="*/ 7596 w 10000"/>
                <a:gd name="connsiteY368" fmla="*/ 1919 h 10000"/>
                <a:gd name="connsiteX369" fmla="*/ 7636 w 10000"/>
                <a:gd name="connsiteY369" fmla="*/ 1912 h 10000"/>
                <a:gd name="connsiteX370" fmla="*/ 7684 w 10000"/>
                <a:gd name="connsiteY370" fmla="*/ 1899 h 10000"/>
                <a:gd name="connsiteX371" fmla="*/ 7721 w 10000"/>
                <a:gd name="connsiteY371" fmla="*/ 1871 h 10000"/>
                <a:gd name="connsiteX372" fmla="*/ 7739 w 10000"/>
                <a:gd name="connsiteY372" fmla="*/ 1833 h 10000"/>
                <a:gd name="connsiteX373" fmla="*/ 7745 w 10000"/>
                <a:gd name="connsiteY373" fmla="*/ 1777 h 10000"/>
                <a:gd name="connsiteX374" fmla="*/ 7733 w 10000"/>
                <a:gd name="connsiteY374" fmla="*/ 1714 h 10000"/>
                <a:gd name="connsiteX375" fmla="*/ 7721 w 10000"/>
                <a:gd name="connsiteY375" fmla="*/ 1659 h 10000"/>
                <a:gd name="connsiteX376" fmla="*/ 7709 w 10000"/>
                <a:gd name="connsiteY376" fmla="*/ 1613 h 10000"/>
                <a:gd name="connsiteX377" fmla="*/ 7715 w 10000"/>
                <a:gd name="connsiteY377" fmla="*/ 1564 h 10000"/>
                <a:gd name="connsiteX378" fmla="*/ 7288 w 10000"/>
                <a:gd name="connsiteY378" fmla="*/ 3520 h 10000"/>
                <a:gd name="connsiteX379" fmla="*/ 7526 w 10000"/>
                <a:gd name="connsiteY379" fmla="*/ 3249 h 10000"/>
                <a:gd name="connsiteX380" fmla="*/ 7605 w 10000"/>
                <a:gd name="connsiteY380" fmla="*/ 2906 h 10000"/>
                <a:gd name="connsiteX381" fmla="*/ 7623 w 10000"/>
                <a:gd name="connsiteY381" fmla="*/ 2777 h 10000"/>
                <a:gd name="connsiteX382" fmla="*/ 7858 w 10000"/>
                <a:gd name="connsiteY382" fmla="*/ 2923 h 10000"/>
                <a:gd name="connsiteX383" fmla="*/ 7821 w 10000"/>
                <a:gd name="connsiteY383" fmla="*/ 3231 h 10000"/>
                <a:gd name="connsiteX384" fmla="*/ 7889 w 10000"/>
                <a:gd name="connsiteY384" fmla="*/ 2994 h 10000"/>
                <a:gd name="connsiteX385" fmla="*/ 8407 w 10000"/>
                <a:gd name="connsiteY385" fmla="*/ 3421 h 10000"/>
                <a:gd name="connsiteX386" fmla="*/ 7931 w 10000"/>
                <a:gd name="connsiteY386" fmla="*/ 2888 h 10000"/>
                <a:gd name="connsiteX387" fmla="*/ 8217 w 10000"/>
                <a:gd name="connsiteY387" fmla="*/ 3927 h 10000"/>
                <a:gd name="connsiteX388" fmla="*/ 7962 w 10000"/>
                <a:gd name="connsiteY388" fmla="*/ 3488 h 10000"/>
                <a:gd name="connsiteX389" fmla="*/ 8096 w 10000"/>
                <a:gd name="connsiteY389" fmla="*/ 3783 h 10000"/>
                <a:gd name="connsiteX390" fmla="*/ 7914 w 10000"/>
                <a:gd name="connsiteY390" fmla="*/ 3544 h 10000"/>
                <a:gd name="connsiteX391" fmla="*/ 7288 w 10000"/>
                <a:gd name="connsiteY391" fmla="*/ 3882 h 10000"/>
                <a:gd name="connsiteX392" fmla="*/ 8185 w 10000"/>
                <a:gd name="connsiteY392" fmla="*/ 3290 h 10000"/>
                <a:gd name="connsiteX393" fmla="*/ 8026 w 10000"/>
                <a:gd name="connsiteY393" fmla="*/ 2837 h 10000"/>
                <a:gd name="connsiteX394" fmla="*/ 8136 w 10000"/>
                <a:gd name="connsiteY394" fmla="*/ 3255 h 10000"/>
                <a:gd name="connsiteX395" fmla="*/ 8185 w 10000"/>
                <a:gd name="connsiteY395" fmla="*/ 3313 h 10000"/>
                <a:gd name="connsiteX396" fmla="*/ 8130 w 10000"/>
                <a:gd name="connsiteY396" fmla="*/ 3296 h 10000"/>
                <a:gd name="connsiteX397" fmla="*/ 8062 w 10000"/>
                <a:gd name="connsiteY397" fmla="*/ 3088 h 10000"/>
                <a:gd name="connsiteX398" fmla="*/ 8593 w 10000"/>
                <a:gd name="connsiteY398" fmla="*/ 2771 h 10000"/>
                <a:gd name="connsiteX399" fmla="*/ 7968 w 10000"/>
                <a:gd name="connsiteY399" fmla="*/ 3359 h 10000"/>
                <a:gd name="connsiteX400" fmla="*/ 8156 w 10000"/>
                <a:gd name="connsiteY400" fmla="*/ 3769 h 10000"/>
                <a:gd name="connsiteX401" fmla="*/ 8230 w 10000"/>
                <a:gd name="connsiteY401" fmla="*/ 3247 h 10000"/>
                <a:gd name="connsiteX402" fmla="*/ 7699 w 10000"/>
                <a:gd name="connsiteY402" fmla="*/ 3663 h 10000"/>
                <a:gd name="connsiteX403" fmla="*/ 7876 w 10000"/>
                <a:gd name="connsiteY403" fmla="*/ 3335 h 10000"/>
                <a:gd name="connsiteX404" fmla="*/ 7953 w 10000"/>
                <a:gd name="connsiteY404" fmla="*/ 2993 h 10000"/>
                <a:gd name="connsiteX405" fmla="*/ 8038 w 10000"/>
                <a:gd name="connsiteY405" fmla="*/ 3366 h 10000"/>
                <a:gd name="connsiteX406" fmla="*/ 7702 w 10000"/>
                <a:gd name="connsiteY406" fmla="*/ 3190 h 10000"/>
                <a:gd name="connsiteX407" fmla="*/ 7709 w 10000"/>
                <a:gd name="connsiteY407" fmla="*/ 3217 h 10000"/>
                <a:gd name="connsiteX408" fmla="*/ 8374 w 10000"/>
                <a:gd name="connsiteY408" fmla="*/ 3457 h 10000"/>
                <a:gd name="connsiteX409" fmla="*/ 8105 w 10000"/>
                <a:gd name="connsiteY409" fmla="*/ 3251 h 10000"/>
                <a:gd name="connsiteX0" fmla="*/ 7776 w 10000"/>
                <a:gd name="connsiteY0" fmla="*/ 48 h 9950"/>
                <a:gd name="connsiteX1" fmla="*/ 7782 w 10000"/>
                <a:gd name="connsiteY1" fmla="*/ 2718 h 9950"/>
                <a:gd name="connsiteX2" fmla="*/ 7797 w 10000"/>
                <a:gd name="connsiteY2" fmla="*/ 1 h 9950"/>
                <a:gd name="connsiteX3" fmla="*/ 7883 w 10000"/>
                <a:gd name="connsiteY3" fmla="*/ 3640 h 9950"/>
                <a:gd name="connsiteX4" fmla="*/ 6815 w 10000"/>
                <a:gd name="connsiteY4" fmla="*/ 3323 h 9950"/>
                <a:gd name="connsiteX5" fmla="*/ 7614 w 10000"/>
                <a:gd name="connsiteY5" fmla="*/ 3662 h 9950"/>
                <a:gd name="connsiteX6" fmla="*/ 7321 w 10000"/>
                <a:gd name="connsiteY6" fmla="*/ 3282 h 9950"/>
                <a:gd name="connsiteX7" fmla="*/ 7894 w 10000"/>
                <a:gd name="connsiteY7" fmla="*/ 3636 h 9950"/>
                <a:gd name="connsiteX8" fmla="*/ 7809 w 10000"/>
                <a:gd name="connsiteY8" fmla="*/ 2804 h 9950"/>
                <a:gd name="connsiteX9" fmla="*/ 8336 w 10000"/>
                <a:gd name="connsiteY9" fmla="*/ 3379 h 9950"/>
                <a:gd name="connsiteX10" fmla="*/ 7337 w 10000"/>
                <a:gd name="connsiteY10" fmla="*/ 3423 h 9950"/>
                <a:gd name="connsiteX11" fmla="*/ 8318 w 10000"/>
                <a:gd name="connsiteY11" fmla="*/ 3747 h 9950"/>
                <a:gd name="connsiteX12" fmla="*/ 8409 w 10000"/>
                <a:gd name="connsiteY12" fmla="*/ 3337 h 9950"/>
                <a:gd name="connsiteX13" fmla="*/ 8264 w 10000"/>
                <a:gd name="connsiteY13" fmla="*/ 3000 h 9950"/>
                <a:gd name="connsiteX14" fmla="*/ 8930 w 10000"/>
                <a:gd name="connsiteY14" fmla="*/ 3244 h 9950"/>
                <a:gd name="connsiteX15" fmla="*/ 8610 w 10000"/>
                <a:gd name="connsiteY15" fmla="*/ 2898 h 9950"/>
                <a:gd name="connsiteX16" fmla="*/ 9068 w 10000"/>
                <a:gd name="connsiteY16" fmla="*/ 3665 h 9950"/>
                <a:gd name="connsiteX17" fmla="*/ 8403 w 10000"/>
                <a:gd name="connsiteY17" fmla="*/ 3373 h 9950"/>
                <a:gd name="connsiteX18" fmla="*/ 8971 w 10000"/>
                <a:gd name="connsiteY18" fmla="*/ 3029 h 9950"/>
                <a:gd name="connsiteX19" fmla="*/ 8900 w 10000"/>
                <a:gd name="connsiteY19" fmla="*/ 2702 h 9950"/>
                <a:gd name="connsiteX20" fmla="*/ 8803 w 10000"/>
                <a:gd name="connsiteY20" fmla="*/ 3071 h 9950"/>
                <a:gd name="connsiteX21" fmla="*/ 8830 w 10000"/>
                <a:gd name="connsiteY21" fmla="*/ 2831 h 9950"/>
                <a:gd name="connsiteX22" fmla="*/ 9214 w 10000"/>
                <a:gd name="connsiteY22" fmla="*/ 3389 h 9950"/>
                <a:gd name="connsiteX23" fmla="*/ 9254 w 10000"/>
                <a:gd name="connsiteY23" fmla="*/ 2046 h 9950"/>
                <a:gd name="connsiteX24" fmla="*/ 9418 w 10000"/>
                <a:gd name="connsiteY24" fmla="*/ 2193 h 9950"/>
                <a:gd name="connsiteX25" fmla="*/ 8903 w 10000"/>
                <a:gd name="connsiteY25" fmla="*/ 2450 h 9950"/>
                <a:gd name="connsiteX26" fmla="*/ 9298 w 10000"/>
                <a:gd name="connsiteY26" fmla="*/ 2392 h 9950"/>
                <a:gd name="connsiteX27" fmla="*/ 9241 w 10000"/>
                <a:gd name="connsiteY27" fmla="*/ 2270 h 9950"/>
                <a:gd name="connsiteX28" fmla="*/ 9753 w 10000"/>
                <a:gd name="connsiteY28" fmla="*/ 1395 h 9950"/>
                <a:gd name="connsiteX29" fmla="*/ 9845 w 10000"/>
                <a:gd name="connsiteY29" fmla="*/ 1800 h 9950"/>
                <a:gd name="connsiteX30" fmla="*/ 9747 w 10000"/>
                <a:gd name="connsiteY30" fmla="*/ 1856 h 9950"/>
                <a:gd name="connsiteX31" fmla="*/ 9723 w 10000"/>
                <a:gd name="connsiteY31" fmla="*/ 2099 h 9950"/>
                <a:gd name="connsiteX32" fmla="*/ 9567 w 10000"/>
                <a:gd name="connsiteY32" fmla="*/ 2288 h 9950"/>
                <a:gd name="connsiteX33" fmla="*/ 9400 w 10000"/>
                <a:gd name="connsiteY33" fmla="*/ 2674 h 9950"/>
                <a:gd name="connsiteX34" fmla="*/ 9147 w 10000"/>
                <a:gd name="connsiteY34" fmla="*/ 2991 h 9950"/>
                <a:gd name="connsiteX35" fmla="*/ 9101 w 10000"/>
                <a:gd name="connsiteY35" fmla="*/ 3156 h 9950"/>
                <a:gd name="connsiteX36" fmla="*/ 9269 w 10000"/>
                <a:gd name="connsiteY36" fmla="*/ 3364 h 9950"/>
                <a:gd name="connsiteX37" fmla="*/ 9394 w 10000"/>
                <a:gd name="connsiteY37" fmla="*/ 3563 h 9950"/>
                <a:gd name="connsiteX38" fmla="*/ 9357 w 10000"/>
                <a:gd name="connsiteY38" fmla="*/ 3845 h 9950"/>
                <a:gd name="connsiteX39" fmla="*/ 9381 w 10000"/>
                <a:gd name="connsiteY39" fmla="*/ 4074 h 9950"/>
                <a:gd name="connsiteX40" fmla="*/ 9232 w 10000"/>
                <a:gd name="connsiteY40" fmla="*/ 3997 h 9950"/>
                <a:gd name="connsiteX41" fmla="*/ 9183 w 10000"/>
                <a:gd name="connsiteY41" fmla="*/ 4067 h 9950"/>
                <a:gd name="connsiteX42" fmla="*/ 9052 w 10000"/>
                <a:gd name="connsiteY42" fmla="*/ 4019 h 9950"/>
                <a:gd name="connsiteX43" fmla="*/ 8979 w 10000"/>
                <a:gd name="connsiteY43" fmla="*/ 4209 h 9950"/>
                <a:gd name="connsiteX44" fmla="*/ 9107 w 10000"/>
                <a:gd name="connsiteY44" fmla="*/ 4236 h 9950"/>
                <a:gd name="connsiteX45" fmla="*/ 9232 w 10000"/>
                <a:gd name="connsiteY45" fmla="*/ 4430 h 9950"/>
                <a:gd name="connsiteX46" fmla="*/ 9214 w 10000"/>
                <a:gd name="connsiteY46" fmla="*/ 4720 h 9950"/>
                <a:gd name="connsiteX47" fmla="*/ 9321 w 10000"/>
                <a:gd name="connsiteY47" fmla="*/ 4891 h 9950"/>
                <a:gd name="connsiteX48" fmla="*/ 9327 w 10000"/>
                <a:gd name="connsiteY48" fmla="*/ 4996 h 9950"/>
                <a:gd name="connsiteX49" fmla="*/ 9418 w 10000"/>
                <a:gd name="connsiteY49" fmla="*/ 5017 h 9950"/>
                <a:gd name="connsiteX50" fmla="*/ 9659 w 10000"/>
                <a:gd name="connsiteY50" fmla="*/ 4803 h 9950"/>
                <a:gd name="connsiteX51" fmla="*/ 9778 w 10000"/>
                <a:gd name="connsiteY51" fmla="*/ 5034 h 9950"/>
                <a:gd name="connsiteX52" fmla="*/ 9884 w 10000"/>
                <a:gd name="connsiteY52" fmla="*/ 5267 h 9950"/>
                <a:gd name="connsiteX53" fmla="*/ 10000 w 10000"/>
                <a:gd name="connsiteY53" fmla="*/ 5344 h 9950"/>
                <a:gd name="connsiteX54" fmla="*/ 10000 w 10000"/>
                <a:gd name="connsiteY54" fmla="*/ 5510 h 9950"/>
                <a:gd name="connsiteX55" fmla="*/ 9869 w 10000"/>
                <a:gd name="connsiteY55" fmla="*/ 5688 h 9950"/>
                <a:gd name="connsiteX56" fmla="*/ 9717 w 10000"/>
                <a:gd name="connsiteY56" fmla="*/ 5857 h 9950"/>
                <a:gd name="connsiteX57" fmla="*/ 9561 w 10000"/>
                <a:gd name="connsiteY57" fmla="*/ 5822 h 9950"/>
                <a:gd name="connsiteX58" fmla="*/ 9549 w 10000"/>
                <a:gd name="connsiteY58" fmla="*/ 5951 h 9950"/>
                <a:gd name="connsiteX59" fmla="*/ 9449 w 10000"/>
                <a:gd name="connsiteY59" fmla="*/ 6006 h 9950"/>
                <a:gd name="connsiteX60" fmla="*/ 9238 w 10000"/>
                <a:gd name="connsiteY60" fmla="*/ 6076 h 9950"/>
                <a:gd name="connsiteX61" fmla="*/ 9083 w 10000"/>
                <a:gd name="connsiteY61" fmla="*/ 6281 h 9950"/>
                <a:gd name="connsiteX62" fmla="*/ 8921 w 10000"/>
                <a:gd name="connsiteY62" fmla="*/ 6433 h 9950"/>
                <a:gd name="connsiteX63" fmla="*/ 8787 w 10000"/>
                <a:gd name="connsiteY63" fmla="*/ 6681 h 9950"/>
                <a:gd name="connsiteX64" fmla="*/ 8650 w 10000"/>
                <a:gd name="connsiteY64" fmla="*/ 6454 h 9950"/>
                <a:gd name="connsiteX65" fmla="*/ 8525 w 10000"/>
                <a:gd name="connsiteY65" fmla="*/ 6349 h 9950"/>
                <a:gd name="connsiteX66" fmla="*/ 8434 w 10000"/>
                <a:gd name="connsiteY66" fmla="*/ 6447 h 9950"/>
                <a:gd name="connsiteX67" fmla="*/ 8495 w 10000"/>
                <a:gd name="connsiteY67" fmla="*/ 6524 h 9950"/>
                <a:gd name="connsiteX68" fmla="*/ 8495 w 10000"/>
                <a:gd name="connsiteY68" fmla="*/ 6750 h 9950"/>
                <a:gd name="connsiteX69" fmla="*/ 8565 w 10000"/>
                <a:gd name="connsiteY69" fmla="*/ 6942 h 9950"/>
                <a:gd name="connsiteX70" fmla="*/ 8464 w 10000"/>
                <a:gd name="connsiteY70" fmla="*/ 7127 h 9950"/>
                <a:gd name="connsiteX71" fmla="*/ 8440 w 10000"/>
                <a:gd name="connsiteY71" fmla="*/ 7052 h 9950"/>
                <a:gd name="connsiteX72" fmla="*/ 8236 w 10000"/>
                <a:gd name="connsiteY72" fmla="*/ 7045 h 9950"/>
                <a:gd name="connsiteX73" fmla="*/ 8093 w 10000"/>
                <a:gd name="connsiteY73" fmla="*/ 6894 h 9950"/>
                <a:gd name="connsiteX74" fmla="*/ 8044 w 10000"/>
                <a:gd name="connsiteY74" fmla="*/ 6681 h 9950"/>
                <a:gd name="connsiteX75" fmla="*/ 7943 w 10000"/>
                <a:gd name="connsiteY75" fmla="*/ 6538 h 9950"/>
                <a:gd name="connsiteX76" fmla="*/ 7864 w 10000"/>
                <a:gd name="connsiteY76" fmla="*/ 6377 h 9950"/>
                <a:gd name="connsiteX77" fmla="*/ 7788 w 10000"/>
                <a:gd name="connsiteY77" fmla="*/ 6329 h 9950"/>
                <a:gd name="connsiteX78" fmla="*/ 7727 w 10000"/>
                <a:gd name="connsiteY78" fmla="*/ 6433 h 9950"/>
                <a:gd name="connsiteX79" fmla="*/ 7636 w 10000"/>
                <a:gd name="connsiteY79" fmla="*/ 6440 h 9950"/>
                <a:gd name="connsiteX80" fmla="*/ 7523 w 10000"/>
                <a:gd name="connsiteY80" fmla="*/ 6524 h 9950"/>
                <a:gd name="connsiteX81" fmla="*/ 7553 w 10000"/>
                <a:gd name="connsiteY81" fmla="*/ 6760 h 9950"/>
                <a:gd name="connsiteX82" fmla="*/ 7438 w 10000"/>
                <a:gd name="connsiteY82" fmla="*/ 6811 h 9950"/>
                <a:gd name="connsiteX83" fmla="*/ 7355 w 10000"/>
                <a:gd name="connsiteY83" fmla="*/ 6776 h 9950"/>
                <a:gd name="connsiteX84" fmla="*/ 7270 w 10000"/>
                <a:gd name="connsiteY84" fmla="*/ 6901 h 9950"/>
                <a:gd name="connsiteX85" fmla="*/ 7151 w 10000"/>
                <a:gd name="connsiteY85" fmla="*/ 6894 h 9950"/>
                <a:gd name="connsiteX86" fmla="*/ 6996 w 10000"/>
                <a:gd name="connsiteY86" fmla="*/ 7086 h 9950"/>
                <a:gd name="connsiteX87" fmla="*/ 6849 w 10000"/>
                <a:gd name="connsiteY87" fmla="*/ 7099 h 9950"/>
                <a:gd name="connsiteX88" fmla="*/ 6798 w 10000"/>
                <a:gd name="connsiteY88" fmla="*/ 6831 h 9950"/>
                <a:gd name="connsiteX89" fmla="*/ 6651 w 10000"/>
                <a:gd name="connsiteY89" fmla="*/ 6818 h 9950"/>
                <a:gd name="connsiteX90" fmla="*/ 6575 w 10000"/>
                <a:gd name="connsiteY90" fmla="*/ 6963 h 9950"/>
                <a:gd name="connsiteX91" fmla="*/ 6557 w 10000"/>
                <a:gd name="connsiteY91" fmla="*/ 7133 h 9950"/>
                <a:gd name="connsiteX92" fmla="*/ 6459 w 10000"/>
                <a:gd name="connsiteY92" fmla="*/ 7273 h 9950"/>
                <a:gd name="connsiteX93" fmla="*/ 6496 w 10000"/>
                <a:gd name="connsiteY93" fmla="*/ 7417 h 9950"/>
                <a:gd name="connsiteX94" fmla="*/ 6450 w 10000"/>
                <a:gd name="connsiteY94" fmla="*/ 7500 h 9950"/>
                <a:gd name="connsiteX95" fmla="*/ 6658 w 10000"/>
                <a:gd name="connsiteY95" fmla="*/ 7805 h 9950"/>
                <a:gd name="connsiteX96" fmla="*/ 6322 w 10000"/>
                <a:gd name="connsiteY96" fmla="*/ 7953 h 9950"/>
                <a:gd name="connsiteX97" fmla="*/ 6137 w 10000"/>
                <a:gd name="connsiteY97" fmla="*/ 7953 h 9950"/>
                <a:gd name="connsiteX98" fmla="*/ 5874 w 10000"/>
                <a:gd name="connsiteY98" fmla="*/ 8063 h 9950"/>
                <a:gd name="connsiteX99" fmla="*/ 5728 w 10000"/>
                <a:gd name="connsiteY99" fmla="*/ 8478 h 9950"/>
                <a:gd name="connsiteX100" fmla="*/ 5491 w 10000"/>
                <a:gd name="connsiteY100" fmla="*/ 8578 h 9950"/>
                <a:gd name="connsiteX101" fmla="*/ 5381 w 10000"/>
                <a:gd name="connsiteY101" fmla="*/ 8523 h 9950"/>
                <a:gd name="connsiteX102" fmla="*/ 5274 w 10000"/>
                <a:gd name="connsiteY102" fmla="*/ 8730 h 9950"/>
                <a:gd name="connsiteX103" fmla="*/ 5101 w 10000"/>
                <a:gd name="connsiteY103" fmla="*/ 8663 h 9950"/>
                <a:gd name="connsiteX104" fmla="*/ 4939 w 10000"/>
                <a:gd name="connsiteY104" fmla="*/ 8869 h 9950"/>
                <a:gd name="connsiteX105" fmla="*/ 4878 w 10000"/>
                <a:gd name="connsiteY105" fmla="*/ 9150 h 9950"/>
                <a:gd name="connsiteX106" fmla="*/ 4576 w 10000"/>
                <a:gd name="connsiteY106" fmla="*/ 9618 h 9950"/>
                <a:gd name="connsiteX107" fmla="*/ 4445 w 10000"/>
                <a:gd name="connsiteY107" fmla="*/ 9744 h 9950"/>
                <a:gd name="connsiteX108" fmla="*/ 4357 w 10000"/>
                <a:gd name="connsiteY108" fmla="*/ 9647 h 9950"/>
                <a:gd name="connsiteX109" fmla="*/ 4080 w 10000"/>
                <a:gd name="connsiteY109" fmla="*/ 9701 h 9950"/>
                <a:gd name="connsiteX110" fmla="*/ 3955 w 10000"/>
                <a:gd name="connsiteY110" fmla="*/ 9516 h 9950"/>
                <a:gd name="connsiteX111" fmla="*/ 3775 w 10000"/>
                <a:gd name="connsiteY111" fmla="*/ 9509 h 9950"/>
                <a:gd name="connsiteX112" fmla="*/ 3641 w 10000"/>
                <a:gd name="connsiteY112" fmla="*/ 9370 h 9950"/>
                <a:gd name="connsiteX113" fmla="*/ 3757 w 10000"/>
                <a:gd name="connsiteY113" fmla="*/ 9112 h 9950"/>
                <a:gd name="connsiteX114" fmla="*/ 3803 w 10000"/>
                <a:gd name="connsiteY114" fmla="*/ 8943 h 9950"/>
                <a:gd name="connsiteX115" fmla="*/ 3702 w 10000"/>
                <a:gd name="connsiteY115" fmla="*/ 8779 h 9950"/>
                <a:gd name="connsiteX116" fmla="*/ 3504 w 10000"/>
                <a:gd name="connsiteY116" fmla="*/ 8842 h 9950"/>
                <a:gd name="connsiteX117" fmla="*/ 3397 w 10000"/>
                <a:gd name="connsiteY117" fmla="*/ 9118 h 9950"/>
                <a:gd name="connsiteX118" fmla="*/ 3355 w 10000"/>
                <a:gd name="connsiteY118" fmla="*/ 9596 h 9950"/>
                <a:gd name="connsiteX119" fmla="*/ 3205 w 10000"/>
                <a:gd name="connsiteY119" fmla="*/ 9790 h 9950"/>
                <a:gd name="connsiteX120" fmla="*/ 2861 w 10000"/>
                <a:gd name="connsiteY120" fmla="*/ 9950 h 9950"/>
                <a:gd name="connsiteX121" fmla="*/ 2648 w 10000"/>
                <a:gd name="connsiteY121" fmla="*/ 9930 h 9950"/>
                <a:gd name="connsiteX122" fmla="*/ 2468 w 10000"/>
                <a:gd name="connsiteY122" fmla="*/ 9737 h 9950"/>
                <a:gd name="connsiteX123" fmla="*/ 2489 w 10000"/>
                <a:gd name="connsiteY123" fmla="*/ 9419 h 9950"/>
                <a:gd name="connsiteX124" fmla="*/ 2663 w 10000"/>
                <a:gd name="connsiteY124" fmla="*/ 9310 h 9950"/>
                <a:gd name="connsiteX125" fmla="*/ 2663 w 10000"/>
                <a:gd name="connsiteY125" fmla="*/ 8936 h 9950"/>
                <a:gd name="connsiteX126" fmla="*/ 2526 w 10000"/>
                <a:gd name="connsiteY126" fmla="*/ 8800 h 9950"/>
                <a:gd name="connsiteX127" fmla="*/ 2297 w 10000"/>
                <a:gd name="connsiteY127" fmla="*/ 8806 h 9950"/>
                <a:gd name="connsiteX128" fmla="*/ 2005 w 10000"/>
                <a:gd name="connsiteY128" fmla="*/ 9136 h 9950"/>
                <a:gd name="connsiteX129" fmla="*/ 1597 w 10000"/>
                <a:gd name="connsiteY129" fmla="*/ 9136 h 9950"/>
                <a:gd name="connsiteX130" fmla="*/ 1344 w 10000"/>
                <a:gd name="connsiteY130" fmla="*/ 8984 h 9950"/>
                <a:gd name="connsiteX131" fmla="*/ 1356 w 10000"/>
                <a:gd name="connsiteY131" fmla="*/ 8772 h 9950"/>
                <a:gd name="connsiteX132" fmla="*/ 1152 w 10000"/>
                <a:gd name="connsiteY132" fmla="*/ 8758 h 9950"/>
                <a:gd name="connsiteX133" fmla="*/ 920 w 10000"/>
                <a:gd name="connsiteY133" fmla="*/ 8523 h 9950"/>
                <a:gd name="connsiteX134" fmla="*/ 1069 w 10000"/>
                <a:gd name="connsiteY134" fmla="*/ 8283 h 9950"/>
                <a:gd name="connsiteX135" fmla="*/ 1207 w 10000"/>
                <a:gd name="connsiteY135" fmla="*/ 8237 h 9950"/>
                <a:gd name="connsiteX136" fmla="*/ 1146 w 10000"/>
                <a:gd name="connsiteY136" fmla="*/ 8004 h 9950"/>
                <a:gd name="connsiteX137" fmla="*/ 902 w 10000"/>
                <a:gd name="connsiteY137" fmla="*/ 7904 h 9950"/>
                <a:gd name="connsiteX138" fmla="*/ 619 w 10000"/>
                <a:gd name="connsiteY138" fmla="*/ 7946 h 9950"/>
                <a:gd name="connsiteX139" fmla="*/ 475 w 10000"/>
                <a:gd name="connsiteY139" fmla="*/ 8138 h 9950"/>
                <a:gd name="connsiteX140" fmla="*/ 338 w 10000"/>
                <a:gd name="connsiteY140" fmla="*/ 8118 h 9950"/>
                <a:gd name="connsiteX141" fmla="*/ 104 w 10000"/>
                <a:gd name="connsiteY141" fmla="*/ 7805 h 9950"/>
                <a:gd name="connsiteX142" fmla="*/ 0 w 10000"/>
                <a:gd name="connsiteY142" fmla="*/ 7464 h 9950"/>
                <a:gd name="connsiteX143" fmla="*/ 55 w 10000"/>
                <a:gd name="connsiteY143" fmla="*/ 7266 h 9950"/>
                <a:gd name="connsiteX144" fmla="*/ 30 w 10000"/>
                <a:gd name="connsiteY144" fmla="*/ 6831 h 9950"/>
                <a:gd name="connsiteX145" fmla="*/ 43 w 10000"/>
                <a:gd name="connsiteY145" fmla="*/ 6838 h 9950"/>
                <a:gd name="connsiteX146" fmla="*/ 91 w 10000"/>
                <a:gd name="connsiteY146" fmla="*/ 6838 h 9950"/>
                <a:gd name="connsiteX147" fmla="*/ 158 w 10000"/>
                <a:gd name="connsiteY147" fmla="*/ 6847 h 9950"/>
                <a:gd name="connsiteX148" fmla="*/ 241 w 10000"/>
                <a:gd name="connsiteY148" fmla="*/ 6860 h 9950"/>
                <a:gd name="connsiteX149" fmla="*/ 332 w 10000"/>
                <a:gd name="connsiteY149" fmla="*/ 6867 h 9950"/>
                <a:gd name="connsiteX150" fmla="*/ 420 w 10000"/>
                <a:gd name="connsiteY150" fmla="*/ 6881 h 9950"/>
                <a:gd name="connsiteX151" fmla="*/ 506 w 10000"/>
                <a:gd name="connsiteY151" fmla="*/ 6894 h 9950"/>
                <a:gd name="connsiteX152" fmla="*/ 576 w 10000"/>
                <a:gd name="connsiteY152" fmla="*/ 6908 h 9950"/>
                <a:gd name="connsiteX153" fmla="*/ 631 w 10000"/>
                <a:gd name="connsiteY153" fmla="*/ 6921 h 9950"/>
                <a:gd name="connsiteX154" fmla="*/ 740 w 10000"/>
                <a:gd name="connsiteY154" fmla="*/ 6950 h 9950"/>
                <a:gd name="connsiteX155" fmla="*/ 847 w 10000"/>
                <a:gd name="connsiteY155" fmla="*/ 6950 h 9950"/>
                <a:gd name="connsiteX156" fmla="*/ 938 w 10000"/>
                <a:gd name="connsiteY156" fmla="*/ 6921 h 9950"/>
                <a:gd name="connsiteX157" fmla="*/ 984 w 10000"/>
                <a:gd name="connsiteY157" fmla="*/ 6901 h 9950"/>
                <a:gd name="connsiteX158" fmla="*/ 1027 w 10000"/>
                <a:gd name="connsiteY158" fmla="*/ 6881 h 9950"/>
                <a:gd name="connsiteX159" fmla="*/ 1069 w 10000"/>
                <a:gd name="connsiteY159" fmla="*/ 6874 h 9950"/>
                <a:gd name="connsiteX160" fmla="*/ 1118 w 10000"/>
                <a:gd name="connsiteY160" fmla="*/ 6867 h 9950"/>
                <a:gd name="connsiteX161" fmla="*/ 1176 w 10000"/>
                <a:gd name="connsiteY161" fmla="*/ 6881 h 9950"/>
                <a:gd name="connsiteX162" fmla="*/ 1255 w 10000"/>
                <a:gd name="connsiteY162" fmla="*/ 6901 h 9950"/>
                <a:gd name="connsiteX163" fmla="*/ 1344 w 10000"/>
                <a:gd name="connsiteY163" fmla="*/ 6915 h 9950"/>
                <a:gd name="connsiteX164" fmla="*/ 1441 w 10000"/>
                <a:gd name="connsiteY164" fmla="*/ 6928 h 9950"/>
                <a:gd name="connsiteX165" fmla="*/ 1517 w 10000"/>
                <a:gd name="connsiteY165" fmla="*/ 6942 h 9950"/>
                <a:gd name="connsiteX166" fmla="*/ 1578 w 10000"/>
                <a:gd name="connsiteY166" fmla="*/ 6942 h 9950"/>
                <a:gd name="connsiteX167" fmla="*/ 1651 w 10000"/>
                <a:gd name="connsiteY167" fmla="*/ 6950 h 9950"/>
                <a:gd name="connsiteX168" fmla="*/ 1706 w 10000"/>
                <a:gd name="connsiteY168" fmla="*/ 6970 h 9950"/>
                <a:gd name="connsiteX169" fmla="*/ 1752 w 10000"/>
                <a:gd name="connsiteY169" fmla="*/ 7002 h 9950"/>
                <a:gd name="connsiteX170" fmla="*/ 1795 w 10000"/>
                <a:gd name="connsiteY170" fmla="*/ 7052 h 9950"/>
                <a:gd name="connsiteX171" fmla="*/ 1849 w 10000"/>
                <a:gd name="connsiteY171" fmla="*/ 7106 h 9950"/>
                <a:gd name="connsiteX172" fmla="*/ 1907 w 10000"/>
                <a:gd name="connsiteY172" fmla="*/ 7155 h 9950"/>
                <a:gd name="connsiteX173" fmla="*/ 1968 w 10000"/>
                <a:gd name="connsiteY173" fmla="*/ 7184 h 9950"/>
                <a:gd name="connsiteX174" fmla="*/ 2029 w 10000"/>
                <a:gd name="connsiteY174" fmla="*/ 7210 h 9950"/>
                <a:gd name="connsiteX175" fmla="*/ 2087 w 10000"/>
                <a:gd name="connsiteY175" fmla="*/ 7244 h 9950"/>
                <a:gd name="connsiteX176" fmla="*/ 2160 w 10000"/>
                <a:gd name="connsiteY176" fmla="*/ 7280 h 9950"/>
                <a:gd name="connsiteX177" fmla="*/ 2252 w 10000"/>
                <a:gd name="connsiteY177" fmla="*/ 7313 h 9950"/>
                <a:gd name="connsiteX178" fmla="*/ 2322 w 10000"/>
                <a:gd name="connsiteY178" fmla="*/ 7328 h 9950"/>
                <a:gd name="connsiteX179" fmla="*/ 2413 w 10000"/>
                <a:gd name="connsiteY179" fmla="*/ 7335 h 9950"/>
                <a:gd name="connsiteX180" fmla="*/ 2502 w 10000"/>
                <a:gd name="connsiteY180" fmla="*/ 7342 h 9950"/>
                <a:gd name="connsiteX181" fmla="*/ 2593 w 10000"/>
                <a:gd name="connsiteY181" fmla="*/ 7342 h 9950"/>
                <a:gd name="connsiteX182" fmla="*/ 2663 w 10000"/>
                <a:gd name="connsiteY182" fmla="*/ 7342 h 9950"/>
                <a:gd name="connsiteX183" fmla="*/ 2718 w 10000"/>
                <a:gd name="connsiteY183" fmla="*/ 7348 h 9950"/>
                <a:gd name="connsiteX184" fmla="*/ 2754 w 10000"/>
                <a:gd name="connsiteY184" fmla="*/ 7363 h 9950"/>
                <a:gd name="connsiteX185" fmla="*/ 2785 w 10000"/>
                <a:gd name="connsiteY185" fmla="*/ 7391 h 9950"/>
                <a:gd name="connsiteX186" fmla="*/ 2815 w 10000"/>
                <a:gd name="connsiteY186" fmla="*/ 7424 h 9950"/>
                <a:gd name="connsiteX187" fmla="*/ 2849 w 10000"/>
                <a:gd name="connsiteY187" fmla="*/ 7451 h 9950"/>
                <a:gd name="connsiteX188" fmla="*/ 2885 w 10000"/>
                <a:gd name="connsiteY188" fmla="*/ 7464 h 9950"/>
                <a:gd name="connsiteX189" fmla="*/ 2940 w 10000"/>
                <a:gd name="connsiteY189" fmla="*/ 7471 h 9950"/>
                <a:gd name="connsiteX190" fmla="*/ 3001 w 10000"/>
                <a:gd name="connsiteY190" fmla="*/ 7458 h 9950"/>
                <a:gd name="connsiteX191" fmla="*/ 3053 w 10000"/>
                <a:gd name="connsiteY191" fmla="*/ 7424 h 9950"/>
                <a:gd name="connsiteX192" fmla="*/ 3120 w 10000"/>
                <a:gd name="connsiteY192" fmla="*/ 7363 h 9950"/>
                <a:gd name="connsiteX193" fmla="*/ 3193 w 10000"/>
                <a:gd name="connsiteY193" fmla="*/ 7293 h 9950"/>
                <a:gd name="connsiteX194" fmla="*/ 3269 w 10000"/>
                <a:gd name="connsiteY194" fmla="*/ 7237 h 9950"/>
                <a:gd name="connsiteX195" fmla="*/ 3361 w 10000"/>
                <a:gd name="connsiteY195" fmla="*/ 7187 h 9950"/>
                <a:gd name="connsiteX196" fmla="*/ 3455 w 10000"/>
                <a:gd name="connsiteY196" fmla="*/ 7140 h 9950"/>
                <a:gd name="connsiteX197" fmla="*/ 3547 w 10000"/>
                <a:gd name="connsiteY197" fmla="*/ 7093 h 9950"/>
                <a:gd name="connsiteX198" fmla="*/ 3653 w 10000"/>
                <a:gd name="connsiteY198" fmla="*/ 7038 h 9950"/>
                <a:gd name="connsiteX199" fmla="*/ 3781 w 10000"/>
                <a:gd name="connsiteY199" fmla="*/ 6980 h 9950"/>
                <a:gd name="connsiteX200" fmla="*/ 3906 w 10000"/>
                <a:gd name="connsiteY200" fmla="*/ 6942 h 9950"/>
                <a:gd name="connsiteX201" fmla="*/ 4037 w 10000"/>
                <a:gd name="connsiteY201" fmla="*/ 6915 h 9950"/>
                <a:gd name="connsiteX202" fmla="*/ 4098 w 10000"/>
                <a:gd name="connsiteY202" fmla="*/ 6908 h 9950"/>
                <a:gd name="connsiteX203" fmla="*/ 4135 w 10000"/>
                <a:gd name="connsiteY203" fmla="*/ 6908 h 9950"/>
                <a:gd name="connsiteX204" fmla="*/ 4153 w 10000"/>
                <a:gd name="connsiteY204" fmla="*/ 6915 h 9950"/>
                <a:gd name="connsiteX205" fmla="*/ 4165 w 10000"/>
                <a:gd name="connsiteY205" fmla="*/ 6915 h 9950"/>
                <a:gd name="connsiteX206" fmla="*/ 4177 w 10000"/>
                <a:gd name="connsiteY206" fmla="*/ 6921 h 9950"/>
                <a:gd name="connsiteX207" fmla="*/ 4199 w 10000"/>
                <a:gd name="connsiteY207" fmla="*/ 6921 h 9950"/>
                <a:gd name="connsiteX208" fmla="*/ 4241 w 10000"/>
                <a:gd name="connsiteY208" fmla="*/ 6921 h 9950"/>
                <a:gd name="connsiteX209" fmla="*/ 4321 w 10000"/>
                <a:gd name="connsiteY209" fmla="*/ 6915 h 9950"/>
                <a:gd name="connsiteX210" fmla="*/ 4458 w 10000"/>
                <a:gd name="connsiteY210" fmla="*/ 6901 h 9950"/>
                <a:gd name="connsiteX211" fmla="*/ 4564 w 10000"/>
                <a:gd name="connsiteY211" fmla="*/ 6887 h 9950"/>
                <a:gd name="connsiteX212" fmla="*/ 4650 w 10000"/>
                <a:gd name="connsiteY212" fmla="*/ 6867 h 9950"/>
                <a:gd name="connsiteX213" fmla="*/ 4717 w 10000"/>
                <a:gd name="connsiteY213" fmla="*/ 6847 h 9950"/>
                <a:gd name="connsiteX214" fmla="*/ 4756 w 10000"/>
                <a:gd name="connsiteY214" fmla="*/ 6824 h 9950"/>
                <a:gd name="connsiteX215" fmla="*/ 4787 w 10000"/>
                <a:gd name="connsiteY215" fmla="*/ 6797 h 9950"/>
                <a:gd name="connsiteX216" fmla="*/ 4805 w 10000"/>
                <a:gd name="connsiteY216" fmla="*/ 6760 h 9950"/>
                <a:gd name="connsiteX217" fmla="*/ 4817 w 10000"/>
                <a:gd name="connsiteY217" fmla="*/ 6743 h 9950"/>
                <a:gd name="connsiteX218" fmla="*/ 4842 w 10000"/>
                <a:gd name="connsiteY218" fmla="*/ 6722 h 9950"/>
                <a:gd name="connsiteX219" fmla="*/ 4884 w 10000"/>
                <a:gd name="connsiteY219" fmla="*/ 6702 h 9950"/>
                <a:gd name="connsiteX220" fmla="*/ 4942 w 10000"/>
                <a:gd name="connsiteY220" fmla="*/ 6688 h 9950"/>
                <a:gd name="connsiteX221" fmla="*/ 4997 w 10000"/>
                <a:gd name="connsiteY221" fmla="*/ 6660 h 9950"/>
                <a:gd name="connsiteX222" fmla="*/ 5046 w 10000"/>
                <a:gd name="connsiteY222" fmla="*/ 6619 h 9950"/>
                <a:gd name="connsiteX223" fmla="*/ 5082 w 10000"/>
                <a:gd name="connsiteY223" fmla="*/ 6549 h 9950"/>
                <a:gd name="connsiteX224" fmla="*/ 5101 w 10000"/>
                <a:gd name="connsiteY224" fmla="*/ 6489 h 9950"/>
                <a:gd name="connsiteX225" fmla="*/ 5119 w 10000"/>
                <a:gd name="connsiteY225" fmla="*/ 6433 h 9950"/>
                <a:gd name="connsiteX226" fmla="*/ 5134 w 10000"/>
                <a:gd name="connsiteY226" fmla="*/ 6385 h 9950"/>
                <a:gd name="connsiteX227" fmla="*/ 5171 w 10000"/>
                <a:gd name="connsiteY227" fmla="*/ 6335 h 9950"/>
                <a:gd name="connsiteX228" fmla="*/ 5225 w 10000"/>
                <a:gd name="connsiteY228" fmla="*/ 6289 h 9950"/>
                <a:gd name="connsiteX229" fmla="*/ 5293 w 10000"/>
                <a:gd name="connsiteY229" fmla="*/ 6248 h 9950"/>
                <a:gd name="connsiteX230" fmla="*/ 5338 w 10000"/>
                <a:gd name="connsiteY230" fmla="*/ 6213 h 9950"/>
                <a:gd name="connsiteX231" fmla="*/ 5375 w 10000"/>
                <a:gd name="connsiteY231" fmla="*/ 6191 h 9950"/>
                <a:gd name="connsiteX232" fmla="*/ 5399 w 10000"/>
                <a:gd name="connsiteY232" fmla="*/ 6170 h 9950"/>
                <a:gd name="connsiteX233" fmla="*/ 5424 w 10000"/>
                <a:gd name="connsiteY233" fmla="*/ 6150 h 9950"/>
                <a:gd name="connsiteX234" fmla="*/ 5454 w 10000"/>
                <a:gd name="connsiteY234" fmla="*/ 6129 h 9950"/>
                <a:gd name="connsiteX235" fmla="*/ 5497 w 10000"/>
                <a:gd name="connsiteY235" fmla="*/ 6107 h 9950"/>
                <a:gd name="connsiteX236" fmla="*/ 5536 w 10000"/>
                <a:gd name="connsiteY236" fmla="*/ 6083 h 9950"/>
                <a:gd name="connsiteX237" fmla="*/ 5579 w 10000"/>
                <a:gd name="connsiteY237" fmla="*/ 6048 h 9950"/>
                <a:gd name="connsiteX238" fmla="*/ 5597 w 10000"/>
                <a:gd name="connsiteY238" fmla="*/ 6013 h 9950"/>
                <a:gd name="connsiteX239" fmla="*/ 5597 w 10000"/>
                <a:gd name="connsiteY239" fmla="*/ 5979 h 9950"/>
                <a:gd name="connsiteX240" fmla="*/ 5561 w 10000"/>
                <a:gd name="connsiteY240" fmla="*/ 5924 h 9950"/>
                <a:gd name="connsiteX241" fmla="*/ 5512 w 10000"/>
                <a:gd name="connsiteY241" fmla="*/ 5871 h 9950"/>
                <a:gd name="connsiteX242" fmla="*/ 5466 w 10000"/>
                <a:gd name="connsiteY242" fmla="*/ 5808 h 9950"/>
                <a:gd name="connsiteX243" fmla="*/ 5424 w 10000"/>
                <a:gd name="connsiteY243" fmla="*/ 5744 h 9950"/>
                <a:gd name="connsiteX244" fmla="*/ 5399 w 10000"/>
                <a:gd name="connsiteY244" fmla="*/ 5681 h 9950"/>
                <a:gd name="connsiteX245" fmla="*/ 5399 w 10000"/>
                <a:gd name="connsiteY245" fmla="*/ 5615 h 9950"/>
                <a:gd name="connsiteX246" fmla="*/ 5399 w 10000"/>
                <a:gd name="connsiteY246" fmla="*/ 5516 h 9950"/>
                <a:gd name="connsiteX247" fmla="*/ 5411 w 10000"/>
                <a:gd name="connsiteY247" fmla="*/ 5423 h 9950"/>
                <a:gd name="connsiteX248" fmla="*/ 5430 w 10000"/>
                <a:gd name="connsiteY248" fmla="*/ 5337 h 9950"/>
                <a:gd name="connsiteX249" fmla="*/ 5454 w 10000"/>
                <a:gd name="connsiteY249" fmla="*/ 5267 h 9950"/>
                <a:gd name="connsiteX250" fmla="*/ 5503 w 10000"/>
                <a:gd name="connsiteY250" fmla="*/ 5215 h 9950"/>
                <a:gd name="connsiteX251" fmla="*/ 5555 w 10000"/>
                <a:gd name="connsiteY251" fmla="*/ 5188 h 9950"/>
                <a:gd name="connsiteX252" fmla="*/ 5615 w 10000"/>
                <a:gd name="connsiteY252" fmla="*/ 5175 h 9950"/>
                <a:gd name="connsiteX253" fmla="*/ 5676 w 10000"/>
                <a:gd name="connsiteY253" fmla="*/ 5188 h 9950"/>
                <a:gd name="connsiteX254" fmla="*/ 5740 w 10000"/>
                <a:gd name="connsiteY254" fmla="*/ 5229 h 9950"/>
                <a:gd name="connsiteX255" fmla="*/ 5820 w 10000"/>
                <a:gd name="connsiteY255" fmla="*/ 5261 h 9950"/>
                <a:gd name="connsiteX256" fmla="*/ 5902 w 10000"/>
                <a:gd name="connsiteY256" fmla="*/ 5289 h 9950"/>
                <a:gd name="connsiteX257" fmla="*/ 5981 w 10000"/>
                <a:gd name="connsiteY257" fmla="*/ 5296 h 9950"/>
                <a:gd name="connsiteX258" fmla="*/ 6048 w 10000"/>
                <a:gd name="connsiteY258" fmla="*/ 5289 h 9950"/>
                <a:gd name="connsiteX259" fmla="*/ 6100 w 10000"/>
                <a:gd name="connsiteY259" fmla="*/ 5289 h 9950"/>
                <a:gd name="connsiteX260" fmla="*/ 6155 w 10000"/>
                <a:gd name="connsiteY260" fmla="*/ 5281 h 9950"/>
                <a:gd name="connsiteX261" fmla="*/ 6197 w 10000"/>
                <a:gd name="connsiteY261" fmla="*/ 5267 h 9950"/>
                <a:gd name="connsiteX262" fmla="*/ 6234 w 10000"/>
                <a:gd name="connsiteY262" fmla="*/ 5229 h 9950"/>
                <a:gd name="connsiteX263" fmla="*/ 6271 w 10000"/>
                <a:gd name="connsiteY263" fmla="*/ 5175 h 9950"/>
                <a:gd name="connsiteX264" fmla="*/ 6310 w 10000"/>
                <a:gd name="connsiteY264" fmla="*/ 5105 h 9950"/>
                <a:gd name="connsiteX265" fmla="*/ 6353 w 10000"/>
                <a:gd name="connsiteY265" fmla="*/ 5024 h 9950"/>
                <a:gd name="connsiteX266" fmla="*/ 6402 w 10000"/>
                <a:gd name="connsiteY266" fmla="*/ 4955 h 9950"/>
                <a:gd name="connsiteX267" fmla="*/ 6450 w 10000"/>
                <a:gd name="connsiteY267" fmla="*/ 4899 h 9950"/>
                <a:gd name="connsiteX268" fmla="*/ 6490 w 10000"/>
                <a:gd name="connsiteY268" fmla="*/ 4870 h 9950"/>
                <a:gd name="connsiteX269" fmla="*/ 6539 w 10000"/>
                <a:gd name="connsiteY269" fmla="*/ 4856 h 9950"/>
                <a:gd name="connsiteX270" fmla="*/ 6600 w 10000"/>
                <a:gd name="connsiteY270" fmla="*/ 4849 h 9950"/>
                <a:gd name="connsiteX271" fmla="*/ 6670 w 10000"/>
                <a:gd name="connsiteY271" fmla="*/ 4842 h 9950"/>
                <a:gd name="connsiteX272" fmla="*/ 6743 w 10000"/>
                <a:gd name="connsiteY272" fmla="*/ 4836 h 9950"/>
                <a:gd name="connsiteX273" fmla="*/ 6798 w 10000"/>
                <a:gd name="connsiteY273" fmla="*/ 4829 h 9950"/>
                <a:gd name="connsiteX274" fmla="*/ 6834 w 10000"/>
                <a:gd name="connsiteY274" fmla="*/ 4811 h 9950"/>
                <a:gd name="connsiteX275" fmla="*/ 6868 w 10000"/>
                <a:gd name="connsiteY275" fmla="*/ 4783 h 9950"/>
                <a:gd name="connsiteX276" fmla="*/ 6910 w 10000"/>
                <a:gd name="connsiteY276" fmla="*/ 4733 h 9950"/>
                <a:gd name="connsiteX277" fmla="*/ 6959 w 10000"/>
                <a:gd name="connsiteY277" fmla="*/ 4672 h 9950"/>
                <a:gd name="connsiteX278" fmla="*/ 7002 w 10000"/>
                <a:gd name="connsiteY278" fmla="*/ 4614 h 9950"/>
                <a:gd name="connsiteX279" fmla="*/ 7032 w 10000"/>
                <a:gd name="connsiteY279" fmla="*/ 4569 h 9950"/>
                <a:gd name="connsiteX280" fmla="*/ 7041 w 10000"/>
                <a:gd name="connsiteY280" fmla="*/ 4500 h 9950"/>
                <a:gd name="connsiteX281" fmla="*/ 7054 w 10000"/>
                <a:gd name="connsiteY281" fmla="*/ 4415 h 9950"/>
                <a:gd name="connsiteX282" fmla="*/ 7072 w 10000"/>
                <a:gd name="connsiteY282" fmla="*/ 4344 h 9950"/>
                <a:gd name="connsiteX283" fmla="*/ 7102 w 10000"/>
                <a:gd name="connsiteY283" fmla="*/ 4272 h 9950"/>
                <a:gd name="connsiteX284" fmla="*/ 7163 w 10000"/>
                <a:gd name="connsiteY284" fmla="*/ 4202 h 9950"/>
                <a:gd name="connsiteX285" fmla="*/ 7233 w 10000"/>
                <a:gd name="connsiteY285" fmla="*/ 4144 h 9950"/>
                <a:gd name="connsiteX286" fmla="*/ 7319 w 10000"/>
                <a:gd name="connsiteY286" fmla="*/ 4108 h 9950"/>
                <a:gd name="connsiteX287" fmla="*/ 7361 w 10000"/>
                <a:gd name="connsiteY287" fmla="*/ 4087 h 9950"/>
                <a:gd name="connsiteX288" fmla="*/ 7392 w 10000"/>
                <a:gd name="connsiteY288" fmla="*/ 4060 h 9950"/>
                <a:gd name="connsiteX289" fmla="*/ 7413 w 10000"/>
                <a:gd name="connsiteY289" fmla="*/ 4019 h 9950"/>
                <a:gd name="connsiteX290" fmla="*/ 7444 w 10000"/>
                <a:gd name="connsiteY290" fmla="*/ 3984 h 9950"/>
                <a:gd name="connsiteX291" fmla="*/ 7480 w 10000"/>
                <a:gd name="connsiteY291" fmla="*/ 3956 h 9950"/>
                <a:gd name="connsiteX292" fmla="*/ 7523 w 10000"/>
                <a:gd name="connsiteY292" fmla="*/ 3937 h 9950"/>
                <a:gd name="connsiteX293" fmla="*/ 7578 w 10000"/>
                <a:gd name="connsiteY293" fmla="*/ 3901 h 9950"/>
                <a:gd name="connsiteX294" fmla="*/ 7648 w 10000"/>
                <a:gd name="connsiteY294" fmla="*/ 3859 h 9950"/>
                <a:gd name="connsiteX295" fmla="*/ 7721 w 10000"/>
                <a:gd name="connsiteY295" fmla="*/ 3823 h 9950"/>
                <a:gd name="connsiteX296" fmla="*/ 7797 w 10000"/>
                <a:gd name="connsiteY296" fmla="*/ 3802 h 9950"/>
                <a:gd name="connsiteX297" fmla="*/ 7870 w 10000"/>
                <a:gd name="connsiteY297" fmla="*/ 3795 h 9950"/>
                <a:gd name="connsiteX298" fmla="*/ 7943 w 10000"/>
                <a:gd name="connsiteY298" fmla="*/ 3802 h 9950"/>
                <a:gd name="connsiteX299" fmla="*/ 8007 w 10000"/>
                <a:gd name="connsiteY299" fmla="*/ 3823 h 9950"/>
                <a:gd name="connsiteX300" fmla="*/ 8080 w 10000"/>
                <a:gd name="connsiteY300" fmla="*/ 3838 h 9950"/>
                <a:gd name="connsiteX301" fmla="*/ 8135 w 10000"/>
                <a:gd name="connsiteY301" fmla="*/ 3852 h 9950"/>
                <a:gd name="connsiteX302" fmla="*/ 8181 w 10000"/>
                <a:gd name="connsiteY302" fmla="*/ 3852 h 9950"/>
                <a:gd name="connsiteX303" fmla="*/ 8218 w 10000"/>
                <a:gd name="connsiteY303" fmla="*/ 3830 h 9950"/>
                <a:gd name="connsiteX304" fmla="*/ 8248 w 10000"/>
                <a:gd name="connsiteY304" fmla="*/ 3781 h 9950"/>
                <a:gd name="connsiteX305" fmla="*/ 8266 w 10000"/>
                <a:gd name="connsiteY305" fmla="*/ 3741 h 9950"/>
                <a:gd name="connsiteX306" fmla="*/ 8266 w 10000"/>
                <a:gd name="connsiteY306" fmla="*/ 3694 h 9950"/>
                <a:gd name="connsiteX307" fmla="*/ 8248 w 10000"/>
                <a:gd name="connsiteY307" fmla="*/ 3632 h 9950"/>
                <a:gd name="connsiteX308" fmla="*/ 8211 w 10000"/>
                <a:gd name="connsiteY308" fmla="*/ 3584 h 9950"/>
                <a:gd name="connsiteX309" fmla="*/ 8172 w 10000"/>
                <a:gd name="connsiteY309" fmla="*/ 3522 h 9950"/>
                <a:gd name="connsiteX310" fmla="*/ 8111 w 10000"/>
                <a:gd name="connsiteY310" fmla="*/ 3453 h 9950"/>
                <a:gd name="connsiteX311" fmla="*/ 8056 w 10000"/>
                <a:gd name="connsiteY311" fmla="*/ 3391 h 9950"/>
                <a:gd name="connsiteX312" fmla="*/ 8001 w 10000"/>
                <a:gd name="connsiteY312" fmla="*/ 3336 h 9950"/>
                <a:gd name="connsiteX313" fmla="*/ 7956 w 10000"/>
                <a:gd name="connsiteY313" fmla="*/ 3290 h 9950"/>
                <a:gd name="connsiteX314" fmla="*/ 7846 w 10000"/>
                <a:gd name="connsiteY314" fmla="*/ 3199 h 9950"/>
                <a:gd name="connsiteX315" fmla="*/ 7733 w 10000"/>
                <a:gd name="connsiteY315" fmla="*/ 3156 h 9950"/>
                <a:gd name="connsiteX316" fmla="*/ 7690 w 10000"/>
                <a:gd name="connsiteY316" fmla="*/ 3135 h 9950"/>
                <a:gd name="connsiteX317" fmla="*/ 7648 w 10000"/>
                <a:gd name="connsiteY317" fmla="*/ 3107 h 9950"/>
                <a:gd name="connsiteX318" fmla="*/ 7611 w 10000"/>
                <a:gd name="connsiteY318" fmla="*/ 3094 h 9950"/>
                <a:gd name="connsiteX319" fmla="*/ 7572 w 10000"/>
                <a:gd name="connsiteY319" fmla="*/ 3087 h 9950"/>
                <a:gd name="connsiteX320" fmla="*/ 7523 w 10000"/>
                <a:gd name="connsiteY320" fmla="*/ 3107 h 9950"/>
                <a:gd name="connsiteX321" fmla="*/ 7474 w 10000"/>
                <a:gd name="connsiteY321" fmla="*/ 3163 h 9950"/>
                <a:gd name="connsiteX322" fmla="*/ 7431 w 10000"/>
                <a:gd name="connsiteY322" fmla="*/ 3228 h 9950"/>
                <a:gd name="connsiteX323" fmla="*/ 7392 w 10000"/>
                <a:gd name="connsiteY323" fmla="*/ 3283 h 9950"/>
                <a:gd name="connsiteX324" fmla="*/ 7337 w 10000"/>
                <a:gd name="connsiteY324" fmla="*/ 3321 h 9950"/>
                <a:gd name="connsiteX325" fmla="*/ 7294 w 10000"/>
                <a:gd name="connsiteY325" fmla="*/ 3328 h 9950"/>
                <a:gd name="connsiteX326" fmla="*/ 7239 w 10000"/>
                <a:gd name="connsiteY326" fmla="*/ 3314 h 9950"/>
                <a:gd name="connsiteX327" fmla="*/ 7182 w 10000"/>
                <a:gd name="connsiteY327" fmla="*/ 3297 h 9950"/>
                <a:gd name="connsiteX328" fmla="*/ 7121 w 10000"/>
                <a:gd name="connsiteY328" fmla="*/ 3269 h 9950"/>
                <a:gd name="connsiteX329" fmla="*/ 7060 w 10000"/>
                <a:gd name="connsiteY329" fmla="*/ 3256 h 9950"/>
                <a:gd name="connsiteX330" fmla="*/ 7020 w 10000"/>
                <a:gd name="connsiteY330" fmla="*/ 3263 h 9950"/>
                <a:gd name="connsiteX331" fmla="*/ 6984 w 10000"/>
                <a:gd name="connsiteY331" fmla="*/ 3290 h 9950"/>
                <a:gd name="connsiteX332" fmla="*/ 6953 w 10000"/>
                <a:gd name="connsiteY332" fmla="*/ 3328 h 9950"/>
                <a:gd name="connsiteX333" fmla="*/ 6923 w 10000"/>
                <a:gd name="connsiteY333" fmla="*/ 3378 h 9950"/>
                <a:gd name="connsiteX334" fmla="*/ 6886 w 10000"/>
                <a:gd name="connsiteY334" fmla="*/ 3418 h 9950"/>
                <a:gd name="connsiteX335" fmla="*/ 6849 w 10000"/>
                <a:gd name="connsiteY335" fmla="*/ 3446 h 9950"/>
                <a:gd name="connsiteX336" fmla="*/ 6810 w 10000"/>
                <a:gd name="connsiteY336" fmla="*/ 3446 h 9950"/>
                <a:gd name="connsiteX337" fmla="*/ 6737 w 10000"/>
                <a:gd name="connsiteY337" fmla="*/ 3405 h 9950"/>
                <a:gd name="connsiteX338" fmla="*/ 6670 w 10000"/>
                <a:gd name="connsiteY338" fmla="*/ 3357 h 9950"/>
                <a:gd name="connsiteX339" fmla="*/ 6624 w 10000"/>
                <a:gd name="connsiteY339" fmla="*/ 3297 h 9950"/>
                <a:gd name="connsiteX340" fmla="*/ 6606 w 10000"/>
                <a:gd name="connsiteY340" fmla="*/ 3228 h 9950"/>
                <a:gd name="connsiteX341" fmla="*/ 6612 w 10000"/>
                <a:gd name="connsiteY341" fmla="*/ 3177 h 9950"/>
                <a:gd name="connsiteX342" fmla="*/ 6636 w 10000"/>
                <a:gd name="connsiteY342" fmla="*/ 3149 h 9950"/>
                <a:gd name="connsiteX343" fmla="*/ 6658 w 10000"/>
                <a:gd name="connsiteY343" fmla="*/ 3115 h 9950"/>
                <a:gd name="connsiteX344" fmla="*/ 6682 w 10000"/>
                <a:gd name="connsiteY344" fmla="*/ 3079 h 9950"/>
                <a:gd name="connsiteX345" fmla="*/ 6694 w 10000"/>
                <a:gd name="connsiteY345" fmla="*/ 3022 h 9950"/>
                <a:gd name="connsiteX346" fmla="*/ 6700 w 10000"/>
                <a:gd name="connsiteY346" fmla="*/ 2917 h 9950"/>
                <a:gd name="connsiteX347" fmla="*/ 6706 w 10000"/>
                <a:gd name="connsiteY347" fmla="*/ 2801 h 9950"/>
                <a:gd name="connsiteX348" fmla="*/ 6725 w 10000"/>
                <a:gd name="connsiteY348" fmla="*/ 2680 h 9950"/>
                <a:gd name="connsiteX349" fmla="*/ 6755 w 10000"/>
                <a:gd name="connsiteY349" fmla="*/ 2581 h 9950"/>
                <a:gd name="connsiteX350" fmla="*/ 6792 w 10000"/>
                <a:gd name="connsiteY350" fmla="*/ 2483 h 9950"/>
                <a:gd name="connsiteX351" fmla="*/ 6822 w 10000"/>
                <a:gd name="connsiteY351" fmla="*/ 2382 h 9950"/>
                <a:gd name="connsiteX352" fmla="*/ 6849 w 10000"/>
                <a:gd name="connsiteY352" fmla="*/ 2282 h 9950"/>
                <a:gd name="connsiteX353" fmla="*/ 6868 w 10000"/>
                <a:gd name="connsiteY353" fmla="*/ 2216 h 9950"/>
                <a:gd name="connsiteX354" fmla="*/ 6892 w 10000"/>
                <a:gd name="connsiteY354" fmla="*/ 2167 h 9950"/>
                <a:gd name="connsiteX355" fmla="*/ 6935 w 10000"/>
                <a:gd name="connsiteY355" fmla="*/ 2139 h 9950"/>
                <a:gd name="connsiteX356" fmla="*/ 6996 w 10000"/>
                <a:gd name="connsiteY356" fmla="*/ 2133 h 9950"/>
                <a:gd name="connsiteX357" fmla="*/ 7060 w 10000"/>
                <a:gd name="connsiteY357" fmla="*/ 2139 h 9950"/>
                <a:gd name="connsiteX358" fmla="*/ 7102 w 10000"/>
                <a:gd name="connsiteY358" fmla="*/ 2160 h 9950"/>
                <a:gd name="connsiteX359" fmla="*/ 7157 w 10000"/>
                <a:gd name="connsiteY359" fmla="*/ 2181 h 9950"/>
                <a:gd name="connsiteX360" fmla="*/ 7206 w 10000"/>
                <a:gd name="connsiteY360" fmla="*/ 2208 h 9950"/>
                <a:gd name="connsiteX361" fmla="*/ 7252 w 10000"/>
                <a:gd name="connsiteY361" fmla="*/ 2219 h 9950"/>
                <a:gd name="connsiteX362" fmla="*/ 7294 w 10000"/>
                <a:gd name="connsiteY362" fmla="*/ 2219 h 9950"/>
                <a:gd name="connsiteX363" fmla="*/ 7331 w 10000"/>
                <a:gd name="connsiteY363" fmla="*/ 2195 h 9950"/>
                <a:gd name="connsiteX364" fmla="*/ 7386 w 10000"/>
                <a:gd name="connsiteY364" fmla="*/ 2105 h 9950"/>
                <a:gd name="connsiteX365" fmla="*/ 7444 w 10000"/>
                <a:gd name="connsiteY365" fmla="*/ 2006 h 9950"/>
                <a:gd name="connsiteX366" fmla="*/ 7505 w 10000"/>
                <a:gd name="connsiteY366" fmla="*/ 1921 h 9950"/>
                <a:gd name="connsiteX367" fmla="*/ 7547 w 10000"/>
                <a:gd name="connsiteY367" fmla="*/ 1883 h 9950"/>
                <a:gd name="connsiteX368" fmla="*/ 7596 w 10000"/>
                <a:gd name="connsiteY368" fmla="*/ 1869 h 9950"/>
                <a:gd name="connsiteX369" fmla="*/ 7636 w 10000"/>
                <a:gd name="connsiteY369" fmla="*/ 1862 h 9950"/>
                <a:gd name="connsiteX370" fmla="*/ 7684 w 10000"/>
                <a:gd name="connsiteY370" fmla="*/ 1849 h 9950"/>
                <a:gd name="connsiteX371" fmla="*/ 7721 w 10000"/>
                <a:gd name="connsiteY371" fmla="*/ 1821 h 9950"/>
                <a:gd name="connsiteX372" fmla="*/ 7739 w 10000"/>
                <a:gd name="connsiteY372" fmla="*/ 1783 h 9950"/>
                <a:gd name="connsiteX373" fmla="*/ 7745 w 10000"/>
                <a:gd name="connsiteY373" fmla="*/ 1727 h 9950"/>
                <a:gd name="connsiteX374" fmla="*/ 7733 w 10000"/>
                <a:gd name="connsiteY374" fmla="*/ 1664 h 9950"/>
                <a:gd name="connsiteX375" fmla="*/ 7721 w 10000"/>
                <a:gd name="connsiteY375" fmla="*/ 1609 h 9950"/>
                <a:gd name="connsiteX376" fmla="*/ 7709 w 10000"/>
                <a:gd name="connsiteY376" fmla="*/ 1563 h 9950"/>
                <a:gd name="connsiteX377" fmla="*/ 7715 w 10000"/>
                <a:gd name="connsiteY377" fmla="*/ 1514 h 9950"/>
                <a:gd name="connsiteX378" fmla="*/ 7288 w 10000"/>
                <a:gd name="connsiteY378" fmla="*/ 3470 h 9950"/>
                <a:gd name="connsiteX379" fmla="*/ 7526 w 10000"/>
                <a:gd name="connsiteY379" fmla="*/ 3199 h 9950"/>
                <a:gd name="connsiteX380" fmla="*/ 7605 w 10000"/>
                <a:gd name="connsiteY380" fmla="*/ 2856 h 9950"/>
                <a:gd name="connsiteX381" fmla="*/ 7623 w 10000"/>
                <a:gd name="connsiteY381" fmla="*/ 2727 h 9950"/>
                <a:gd name="connsiteX382" fmla="*/ 7858 w 10000"/>
                <a:gd name="connsiteY382" fmla="*/ 2873 h 9950"/>
                <a:gd name="connsiteX383" fmla="*/ 7821 w 10000"/>
                <a:gd name="connsiteY383" fmla="*/ 3181 h 9950"/>
                <a:gd name="connsiteX384" fmla="*/ 7889 w 10000"/>
                <a:gd name="connsiteY384" fmla="*/ 2944 h 9950"/>
                <a:gd name="connsiteX385" fmla="*/ 8407 w 10000"/>
                <a:gd name="connsiteY385" fmla="*/ 3371 h 9950"/>
                <a:gd name="connsiteX386" fmla="*/ 7931 w 10000"/>
                <a:gd name="connsiteY386" fmla="*/ 2838 h 9950"/>
                <a:gd name="connsiteX387" fmla="*/ 8217 w 10000"/>
                <a:gd name="connsiteY387" fmla="*/ 3877 h 9950"/>
                <a:gd name="connsiteX388" fmla="*/ 7962 w 10000"/>
                <a:gd name="connsiteY388" fmla="*/ 3438 h 9950"/>
                <a:gd name="connsiteX389" fmla="*/ 8096 w 10000"/>
                <a:gd name="connsiteY389" fmla="*/ 3733 h 9950"/>
                <a:gd name="connsiteX390" fmla="*/ 7914 w 10000"/>
                <a:gd name="connsiteY390" fmla="*/ 3494 h 9950"/>
                <a:gd name="connsiteX391" fmla="*/ 7288 w 10000"/>
                <a:gd name="connsiteY391" fmla="*/ 3832 h 9950"/>
                <a:gd name="connsiteX392" fmla="*/ 8185 w 10000"/>
                <a:gd name="connsiteY392" fmla="*/ 3240 h 9950"/>
                <a:gd name="connsiteX393" fmla="*/ 8026 w 10000"/>
                <a:gd name="connsiteY393" fmla="*/ 2787 h 9950"/>
                <a:gd name="connsiteX394" fmla="*/ 8136 w 10000"/>
                <a:gd name="connsiteY394" fmla="*/ 3205 h 9950"/>
                <a:gd name="connsiteX395" fmla="*/ 8185 w 10000"/>
                <a:gd name="connsiteY395" fmla="*/ 3263 h 9950"/>
                <a:gd name="connsiteX396" fmla="*/ 8130 w 10000"/>
                <a:gd name="connsiteY396" fmla="*/ 3246 h 9950"/>
                <a:gd name="connsiteX397" fmla="*/ 8062 w 10000"/>
                <a:gd name="connsiteY397" fmla="*/ 3038 h 9950"/>
                <a:gd name="connsiteX398" fmla="*/ 8593 w 10000"/>
                <a:gd name="connsiteY398" fmla="*/ 2721 h 9950"/>
                <a:gd name="connsiteX399" fmla="*/ 7968 w 10000"/>
                <a:gd name="connsiteY399" fmla="*/ 3309 h 9950"/>
                <a:gd name="connsiteX400" fmla="*/ 8156 w 10000"/>
                <a:gd name="connsiteY400" fmla="*/ 3719 h 9950"/>
                <a:gd name="connsiteX401" fmla="*/ 8230 w 10000"/>
                <a:gd name="connsiteY401" fmla="*/ 3197 h 9950"/>
                <a:gd name="connsiteX402" fmla="*/ 7699 w 10000"/>
                <a:gd name="connsiteY402" fmla="*/ 3613 h 9950"/>
                <a:gd name="connsiteX403" fmla="*/ 7876 w 10000"/>
                <a:gd name="connsiteY403" fmla="*/ 3285 h 9950"/>
                <a:gd name="connsiteX404" fmla="*/ 7953 w 10000"/>
                <a:gd name="connsiteY404" fmla="*/ 2943 h 9950"/>
                <a:gd name="connsiteX405" fmla="*/ 8038 w 10000"/>
                <a:gd name="connsiteY405" fmla="*/ 3316 h 9950"/>
                <a:gd name="connsiteX406" fmla="*/ 7702 w 10000"/>
                <a:gd name="connsiteY406" fmla="*/ 3140 h 9950"/>
                <a:gd name="connsiteX407" fmla="*/ 7709 w 10000"/>
                <a:gd name="connsiteY407" fmla="*/ 3167 h 9950"/>
                <a:gd name="connsiteX408" fmla="*/ 8374 w 10000"/>
                <a:gd name="connsiteY408" fmla="*/ 3407 h 9950"/>
                <a:gd name="connsiteX409" fmla="*/ 8105 w 10000"/>
                <a:gd name="connsiteY409" fmla="*/ 3201 h 9950"/>
                <a:gd name="connsiteX0" fmla="*/ 7776 w 10000"/>
                <a:gd name="connsiteY0" fmla="*/ 1 h 9953"/>
                <a:gd name="connsiteX1" fmla="*/ 7782 w 10000"/>
                <a:gd name="connsiteY1" fmla="*/ 2685 h 9953"/>
                <a:gd name="connsiteX2" fmla="*/ 7797 w 10000"/>
                <a:gd name="connsiteY2" fmla="*/ 3526 h 9953"/>
                <a:gd name="connsiteX3" fmla="*/ 7883 w 10000"/>
                <a:gd name="connsiteY3" fmla="*/ 3611 h 9953"/>
                <a:gd name="connsiteX4" fmla="*/ 6815 w 10000"/>
                <a:gd name="connsiteY4" fmla="*/ 3293 h 9953"/>
                <a:gd name="connsiteX5" fmla="*/ 7614 w 10000"/>
                <a:gd name="connsiteY5" fmla="*/ 3633 h 9953"/>
                <a:gd name="connsiteX6" fmla="*/ 7321 w 10000"/>
                <a:gd name="connsiteY6" fmla="*/ 3251 h 9953"/>
                <a:gd name="connsiteX7" fmla="*/ 7894 w 10000"/>
                <a:gd name="connsiteY7" fmla="*/ 3607 h 9953"/>
                <a:gd name="connsiteX8" fmla="*/ 7809 w 10000"/>
                <a:gd name="connsiteY8" fmla="*/ 2771 h 9953"/>
                <a:gd name="connsiteX9" fmla="*/ 8336 w 10000"/>
                <a:gd name="connsiteY9" fmla="*/ 3349 h 9953"/>
                <a:gd name="connsiteX10" fmla="*/ 7337 w 10000"/>
                <a:gd name="connsiteY10" fmla="*/ 3393 h 9953"/>
                <a:gd name="connsiteX11" fmla="*/ 8318 w 10000"/>
                <a:gd name="connsiteY11" fmla="*/ 3719 h 9953"/>
                <a:gd name="connsiteX12" fmla="*/ 8409 w 10000"/>
                <a:gd name="connsiteY12" fmla="*/ 3307 h 9953"/>
                <a:gd name="connsiteX13" fmla="*/ 8264 w 10000"/>
                <a:gd name="connsiteY13" fmla="*/ 2968 h 9953"/>
                <a:gd name="connsiteX14" fmla="*/ 8930 w 10000"/>
                <a:gd name="connsiteY14" fmla="*/ 3213 h 9953"/>
                <a:gd name="connsiteX15" fmla="*/ 8610 w 10000"/>
                <a:gd name="connsiteY15" fmla="*/ 2866 h 9953"/>
                <a:gd name="connsiteX16" fmla="*/ 9068 w 10000"/>
                <a:gd name="connsiteY16" fmla="*/ 3636 h 9953"/>
                <a:gd name="connsiteX17" fmla="*/ 8403 w 10000"/>
                <a:gd name="connsiteY17" fmla="*/ 3343 h 9953"/>
                <a:gd name="connsiteX18" fmla="*/ 8971 w 10000"/>
                <a:gd name="connsiteY18" fmla="*/ 2997 h 9953"/>
                <a:gd name="connsiteX19" fmla="*/ 8900 w 10000"/>
                <a:gd name="connsiteY19" fmla="*/ 2669 h 9953"/>
                <a:gd name="connsiteX20" fmla="*/ 8803 w 10000"/>
                <a:gd name="connsiteY20" fmla="*/ 3039 h 9953"/>
                <a:gd name="connsiteX21" fmla="*/ 8830 w 10000"/>
                <a:gd name="connsiteY21" fmla="*/ 2798 h 9953"/>
                <a:gd name="connsiteX22" fmla="*/ 9214 w 10000"/>
                <a:gd name="connsiteY22" fmla="*/ 3359 h 9953"/>
                <a:gd name="connsiteX23" fmla="*/ 9254 w 10000"/>
                <a:gd name="connsiteY23" fmla="*/ 2009 h 9953"/>
                <a:gd name="connsiteX24" fmla="*/ 9418 w 10000"/>
                <a:gd name="connsiteY24" fmla="*/ 2157 h 9953"/>
                <a:gd name="connsiteX25" fmla="*/ 8903 w 10000"/>
                <a:gd name="connsiteY25" fmla="*/ 2415 h 9953"/>
                <a:gd name="connsiteX26" fmla="*/ 9298 w 10000"/>
                <a:gd name="connsiteY26" fmla="*/ 2357 h 9953"/>
                <a:gd name="connsiteX27" fmla="*/ 9241 w 10000"/>
                <a:gd name="connsiteY27" fmla="*/ 2234 h 9953"/>
                <a:gd name="connsiteX28" fmla="*/ 9753 w 10000"/>
                <a:gd name="connsiteY28" fmla="*/ 1355 h 9953"/>
                <a:gd name="connsiteX29" fmla="*/ 9845 w 10000"/>
                <a:gd name="connsiteY29" fmla="*/ 1762 h 9953"/>
                <a:gd name="connsiteX30" fmla="*/ 9747 w 10000"/>
                <a:gd name="connsiteY30" fmla="*/ 1818 h 9953"/>
                <a:gd name="connsiteX31" fmla="*/ 9723 w 10000"/>
                <a:gd name="connsiteY31" fmla="*/ 2063 h 9953"/>
                <a:gd name="connsiteX32" fmla="*/ 9567 w 10000"/>
                <a:gd name="connsiteY32" fmla="*/ 2252 h 9953"/>
                <a:gd name="connsiteX33" fmla="*/ 9400 w 10000"/>
                <a:gd name="connsiteY33" fmla="*/ 2640 h 9953"/>
                <a:gd name="connsiteX34" fmla="*/ 9147 w 10000"/>
                <a:gd name="connsiteY34" fmla="*/ 2959 h 9953"/>
                <a:gd name="connsiteX35" fmla="*/ 9101 w 10000"/>
                <a:gd name="connsiteY35" fmla="*/ 3125 h 9953"/>
                <a:gd name="connsiteX36" fmla="*/ 9269 w 10000"/>
                <a:gd name="connsiteY36" fmla="*/ 3334 h 9953"/>
                <a:gd name="connsiteX37" fmla="*/ 9394 w 10000"/>
                <a:gd name="connsiteY37" fmla="*/ 3534 h 9953"/>
                <a:gd name="connsiteX38" fmla="*/ 9357 w 10000"/>
                <a:gd name="connsiteY38" fmla="*/ 3817 h 9953"/>
                <a:gd name="connsiteX39" fmla="*/ 9381 w 10000"/>
                <a:gd name="connsiteY39" fmla="*/ 4047 h 9953"/>
                <a:gd name="connsiteX40" fmla="*/ 9232 w 10000"/>
                <a:gd name="connsiteY40" fmla="*/ 3970 h 9953"/>
                <a:gd name="connsiteX41" fmla="*/ 9183 w 10000"/>
                <a:gd name="connsiteY41" fmla="*/ 4040 h 9953"/>
                <a:gd name="connsiteX42" fmla="*/ 9052 w 10000"/>
                <a:gd name="connsiteY42" fmla="*/ 3992 h 9953"/>
                <a:gd name="connsiteX43" fmla="*/ 8979 w 10000"/>
                <a:gd name="connsiteY43" fmla="*/ 4183 h 9953"/>
                <a:gd name="connsiteX44" fmla="*/ 9107 w 10000"/>
                <a:gd name="connsiteY44" fmla="*/ 4210 h 9953"/>
                <a:gd name="connsiteX45" fmla="*/ 9232 w 10000"/>
                <a:gd name="connsiteY45" fmla="*/ 4405 h 9953"/>
                <a:gd name="connsiteX46" fmla="*/ 9214 w 10000"/>
                <a:gd name="connsiteY46" fmla="*/ 4697 h 9953"/>
                <a:gd name="connsiteX47" fmla="*/ 9321 w 10000"/>
                <a:gd name="connsiteY47" fmla="*/ 4869 h 9953"/>
                <a:gd name="connsiteX48" fmla="*/ 9327 w 10000"/>
                <a:gd name="connsiteY48" fmla="*/ 4974 h 9953"/>
                <a:gd name="connsiteX49" fmla="*/ 9418 w 10000"/>
                <a:gd name="connsiteY49" fmla="*/ 4995 h 9953"/>
                <a:gd name="connsiteX50" fmla="*/ 9659 w 10000"/>
                <a:gd name="connsiteY50" fmla="*/ 4780 h 9953"/>
                <a:gd name="connsiteX51" fmla="*/ 9778 w 10000"/>
                <a:gd name="connsiteY51" fmla="*/ 5012 h 9953"/>
                <a:gd name="connsiteX52" fmla="*/ 9884 w 10000"/>
                <a:gd name="connsiteY52" fmla="*/ 5246 h 9953"/>
                <a:gd name="connsiteX53" fmla="*/ 10000 w 10000"/>
                <a:gd name="connsiteY53" fmla="*/ 5324 h 9953"/>
                <a:gd name="connsiteX54" fmla="*/ 10000 w 10000"/>
                <a:gd name="connsiteY54" fmla="*/ 5491 h 9953"/>
                <a:gd name="connsiteX55" fmla="*/ 9869 w 10000"/>
                <a:gd name="connsiteY55" fmla="*/ 5670 h 9953"/>
                <a:gd name="connsiteX56" fmla="*/ 9717 w 10000"/>
                <a:gd name="connsiteY56" fmla="*/ 5839 h 9953"/>
                <a:gd name="connsiteX57" fmla="*/ 9561 w 10000"/>
                <a:gd name="connsiteY57" fmla="*/ 5804 h 9953"/>
                <a:gd name="connsiteX58" fmla="*/ 9549 w 10000"/>
                <a:gd name="connsiteY58" fmla="*/ 5934 h 9953"/>
                <a:gd name="connsiteX59" fmla="*/ 9449 w 10000"/>
                <a:gd name="connsiteY59" fmla="*/ 5989 h 9953"/>
                <a:gd name="connsiteX60" fmla="*/ 9238 w 10000"/>
                <a:gd name="connsiteY60" fmla="*/ 6060 h 9953"/>
                <a:gd name="connsiteX61" fmla="*/ 9083 w 10000"/>
                <a:gd name="connsiteY61" fmla="*/ 6266 h 9953"/>
                <a:gd name="connsiteX62" fmla="*/ 8921 w 10000"/>
                <a:gd name="connsiteY62" fmla="*/ 6418 h 9953"/>
                <a:gd name="connsiteX63" fmla="*/ 8787 w 10000"/>
                <a:gd name="connsiteY63" fmla="*/ 6668 h 9953"/>
                <a:gd name="connsiteX64" fmla="*/ 8650 w 10000"/>
                <a:gd name="connsiteY64" fmla="*/ 6439 h 9953"/>
                <a:gd name="connsiteX65" fmla="*/ 8525 w 10000"/>
                <a:gd name="connsiteY65" fmla="*/ 6334 h 9953"/>
                <a:gd name="connsiteX66" fmla="*/ 8434 w 10000"/>
                <a:gd name="connsiteY66" fmla="*/ 6432 h 9953"/>
                <a:gd name="connsiteX67" fmla="*/ 8495 w 10000"/>
                <a:gd name="connsiteY67" fmla="*/ 6510 h 9953"/>
                <a:gd name="connsiteX68" fmla="*/ 8495 w 10000"/>
                <a:gd name="connsiteY68" fmla="*/ 6737 h 9953"/>
                <a:gd name="connsiteX69" fmla="*/ 8565 w 10000"/>
                <a:gd name="connsiteY69" fmla="*/ 6930 h 9953"/>
                <a:gd name="connsiteX70" fmla="*/ 8464 w 10000"/>
                <a:gd name="connsiteY70" fmla="*/ 7116 h 9953"/>
                <a:gd name="connsiteX71" fmla="*/ 8440 w 10000"/>
                <a:gd name="connsiteY71" fmla="*/ 7040 h 9953"/>
                <a:gd name="connsiteX72" fmla="*/ 8236 w 10000"/>
                <a:gd name="connsiteY72" fmla="*/ 7033 h 9953"/>
                <a:gd name="connsiteX73" fmla="*/ 8093 w 10000"/>
                <a:gd name="connsiteY73" fmla="*/ 6882 h 9953"/>
                <a:gd name="connsiteX74" fmla="*/ 8044 w 10000"/>
                <a:gd name="connsiteY74" fmla="*/ 6668 h 9953"/>
                <a:gd name="connsiteX75" fmla="*/ 7943 w 10000"/>
                <a:gd name="connsiteY75" fmla="*/ 6524 h 9953"/>
                <a:gd name="connsiteX76" fmla="*/ 7864 w 10000"/>
                <a:gd name="connsiteY76" fmla="*/ 6362 h 9953"/>
                <a:gd name="connsiteX77" fmla="*/ 7788 w 10000"/>
                <a:gd name="connsiteY77" fmla="*/ 6314 h 9953"/>
                <a:gd name="connsiteX78" fmla="*/ 7727 w 10000"/>
                <a:gd name="connsiteY78" fmla="*/ 6418 h 9953"/>
                <a:gd name="connsiteX79" fmla="*/ 7636 w 10000"/>
                <a:gd name="connsiteY79" fmla="*/ 6425 h 9953"/>
                <a:gd name="connsiteX80" fmla="*/ 7523 w 10000"/>
                <a:gd name="connsiteY80" fmla="*/ 6510 h 9953"/>
                <a:gd name="connsiteX81" fmla="*/ 7553 w 10000"/>
                <a:gd name="connsiteY81" fmla="*/ 6747 h 9953"/>
                <a:gd name="connsiteX82" fmla="*/ 7438 w 10000"/>
                <a:gd name="connsiteY82" fmla="*/ 6798 h 9953"/>
                <a:gd name="connsiteX83" fmla="*/ 7355 w 10000"/>
                <a:gd name="connsiteY83" fmla="*/ 6763 h 9953"/>
                <a:gd name="connsiteX84" fmla="*/ 7270 w 10000"/>
                <a:gd name="connsiteY84" fmla="*/ 6889 h 9953"/>
                <a:gd name="connsiteX85" fmla="*/ 7151 w 10000"/>
                <a:gd name="connsiteY85" fmla="*/ 6882 h 9953"/>
                <a:gd name="connsiteX86" fmla="*/ 6996 w 10000"/>
                <a:gd name="connsiteY86" fmla="*/ 7075 h 9953"/>
                <a:gd name="connsiteX87" fmla="*/ 6849 w 10000"/>
                <a:gd name="connsiteY87" fmla="*/ 7088 h 9953"/>
                <a:gd name="connsiteX88" fmla="*/ 6798 w 10000"/>
                <a:gd name="connsiteY88" fmla="*/ 6818 h 9953"/>
                <a:gd name="connsiteX89" fmla="*/ 6651 w 10000"/>
                <a:gd name="connsiteY89" fmla="*/ 6805 h 9953"/>
                <a:gd name="connsiteX90" fmla="*/ 6575 w 10000"/>
                <a:gd name="connsiteY90" fmla="*/ 6951 h 9953"/>
                <a:gd name="connsiteX91" fmla="*/ 6557 w 10000"/>
                <a:gd name="connsiteY91" fmla="*/ 7122 h 9953"/>
                <a:gd name="connsiteX92" fmla="*/ 6459 w 10000"/>
                <a:gd name="connsiteY92" fmla="*/ 7263 h 9953"/>
                <a:gd name="connsiteX93" fmla="*/ 6496 w 10000"/>
                <a:gd name="connsiteY93" fmla="*/ 7407 h 9953"/>
                <a:gd name="connsiteX94" fmla="*/ 6450 w 10000"/>
                <a:gd name="connsiteY94" fmla="*/ 7491 h 9953"/>
                <a:gd name="connsiteX95" fmla="*/ 6658 w 10000"/>
                <a:gd name="connsiteY95" fmla="*/ 7797 h 9953"/>
                <a:gd name="connsiteX96" fmla="*/ 6322 w 10000"/>
                <a:gd name="connsiteY96" fmla="*/ 7946 h 9953"/>
                <a:gd name="connsiteX97" fmla="*/ 6137 w 10000"/>
                <a:gd name="connsiteY97" fmla="*/ 7946 h 9953"/>
                <a:gd name="connsiteX98" fmla="*/ 5874 w 10000"/>
                <a:gd name="connsiteY98" fmla="*/ 8057 h 9953"/>
                <a:gd name="connsiteX99" fmla="*/ 5728 w 10000"/>
                <a:gd name="connsiteY99" fmla="*/ 8474 h 9953"/>
                <a:gd name="connsiteX100" fmla="*/ 5491 w 10000"/>
                <a:gd name="connsiteY100" fmla="*/ 8574 h 9953"/>
                <a:gd name="connsiteX101" fmla="*/ 5381 w 10000"/>
                <a:gd name="connsiteY101" fmla="*/ 8519 h 9953"/>
                <a:gd name="connsiteX102" fmla="*/ 5274 w 10000"/>
                <a:gd name="connsiteY102" fmla="*/ 8727 h 9953"/>
                <a:gd name="connsiteX103" fmla="*/ 5101 w 10000"/>
                <a:gd name="connsiteY103" fmla="*/ 8660 h 9953"/>
                <a:gd name="connsiteX104" fmla="*/ 4939 w 10000"/>
                <a:gd name="connsiteY104" fmla="*/ 8867 h 9953"/>
                <a:gd name="connsiteX105" fmla="*/ 4878 w 10000"/>
                <a:gd name="connsiteY105" fmla="*/ 9149 h 9953"/>
                <a:gd name="connsiteX106" fmla="*/ 4576 w 10000"/>
                <a:gd name="connsiteY106" fmla="*/ 9619 h 9953"/>
                <a:gd name="connsiteX107" fmla="*/ 4445 w 10000"/>
                <a:gd name="connsiteY107" fmla="*/ 9746 h 9953"/>
                <a:gd name="connsiteX108" fmla="*/ 4357 w 10000"/>
                <a:gd name="connsiteY108" fmla="*/ 9648 h 9953"/>
                <a:gd name="connsiteX109" fmla="*/ 4080 w 10000"/>
                <a:gd name="connsiteY109" fmla="*/ 9703 h 9953"/>
                <a:gd name="connsiteX110" fmla="*/ 3955 w 10000"/>
                <a:gd name="connsiteY110" fmla="*/ 9517 h 9953"/>
                <a:gd name="connsiteX111" fmla="*/ 3775 w 10000"/>
                <a:gd name="connsiteY111" fmla="*/ 9510 h 9953"/>
                <a:gd name="connsiteX112" fmla="*/ 3641 w 10000"/>
                <a:gd name="connsiteY112" fmla="*/ 9370 h 9953"/>
                <a:gd name="connsiteX113" fmla="*/ 3757 w 10000"/>
                <a:gd name="connsiteY113" fmla="*/ 9111 h 9953"/>
                <a:gd name="connsiteX114" fmla="*/ 3803 w 10000"/>
                <a:gd name="connsiteY114" fmla="*/ 8941 h 9953"/>
                <a:gd name="connsiteX115" fmla="*/ 3702 w 10000"/>
                <a:gd name="connsiteY115" fmla="*/ 8776 h 9953"/>
                <a:gd name="connsiteX116" fmla="*/ 3504 w 10000"/>
                <a:gd name="connsiteY116" fmla="*/ 8839 h 9953"/>
                <a:gd name="connsiteX117" fmla="*/ 3397 w 10000"/>
                <a:gd name="connsiteY117" fmla="*/ 9117 h 9953"/>
                <a:gd name="connsiteX118" fmla="*/ 3355 w 10000"/>
                <a:gd name="connsiteY118" fmla="*/ 9597 h 9953"/>
                <a:gd name="connsiteX119" fmla="*/ 3205 w 10000"/>
                <a:gd name="connsiteY119" fmla="*/ 9792 h 9953"/>
                <a:gd name="connsiteX120" fmla="*/ 2861 w 10000"/>
                <a:gd name="connsiteY120" fmla="*/ 9953 h 9953"/>
                <a:gd name="connsiteX121" fmla="*/ 2648 w 10000"/>
                <a:gd name="connsiteY121" fmla="*/ 9933 h 9953"/>
                <a:gd name="connsiteX122" fmla="*/ 2468 w 10000"/>
                <a:gd name="connsiteY122" fmla="*/ 9739 h 9953"/>
                <a:gd name="connsiteX123" fmla="*/ 2489 w 10000"/>
                <a:gd name="connsiteY123" fmla="*/ 9419 h 9953"/>
                <a:gd name="connsiteX124" fmla="*/ 2663 w 10000"/>
                <a:gd name="connsiteY124" fmla="*/ 9310 h 9953"/>
                <a:gd name="connsiteX125" fmla="*/ 2663 w 10000"/>
                <a:gd name="connsiteY125" fmla="*/ 8934 h 9953"/>
                <a:gd name="connsiteX126" fmla="*/ 2526 w 10000"/>
                <a:gd name="connsiteY126" fmla="*/ 8797 h 9953"/>
                <a:gd name="connsiteX127" fmla="*/ 2297 w 10000"/>
                <a:gd name="connsiteY127" fmla="*/ 8803 h 9953"/>
                <a:gd name="connsiteX128" fmla="*/ 2005 w 10000"/>
                <a:gd name="connsiteY128" fmla="*/ 9135 h 9953"/>
                <a:gd name="connsiteX129" fmla="*/ 1597 w 10000"/>
                <a:gd name="connsiteY129" fmla="*/ 9135 h 9953"/>
                <a:gd name="connsiteX130" fmla="*/ 1344 w 10000"/>
                <a:gd name="connsiteY130" fmla="*/ 8982 h 9953"/>
                <a:gd name="connsiteX131" fmla="*/ 1356 w 10000"/>
                <a:gd name="connsiteY131" fmla="*/ 8769 h 9953"/>
                <a:gd name="connsiteX132" fmla="*/ 1152 w 10000"/>
                <a:gd name="connsiteY132" fmla="*/ 8755 h 9953"/>
                <a:gd name="connsiteX133" fmla="*/ 920 w 10000"/>
                <a:gd name="connsiteY133" fmla="*/ 8519 h 9953"/>
                <a:gd name="connsiteX134" fmla="*/ 1069 w 10000"/>
                <a:gd name="connsiteY134" fmla="*/ 8278 h 9953"/>
                <a:gd name="connsiteX135" fmla="*/ 1207 w 10000"/>
                <a:gd name="connsiteY135" fmla="*/ 8231 h 9953"/>
                <a:gd name="connsiteX136" fmla="*/ 1146 w 10000"/>
                <a:gd name="connsiteY136" fmla="*/ 7997 h 9953"/>
                <a:gd name="connsiteX137" fmla="*/ 902 w 10000"/>
                <a:gd name="connsiteY137" fmla="*/ 7897 h 9953"/>
                <a:gd name="connsiteX138" fmla="*/ 619 w 10000"/>
                <a:gd name="connsiteY138" fmla="*/ 7939 h 9953"/>
                <a:gd name="connsiteX139" fmla="*/ 475 w 10000"/>
                <a:gd name="connsiteY139" fmla="*/ 8132 h 9953"/>
                <a:gd name="connsiteX140" fmla="*/ 338 w 10000"/>
                <a:gd name="connsiteY140" fmla="*/ 8112 h 9953"/>
                <a:gd name="connsiteX141" fmla="*/ 104 w 10000"/>
                <a:gd name="connsiteY141" fmla="*/ 7797 h 9953"/>
                <a:gd name="connsiteX142" fmla="*/ 0 w 10000"/>
                <a:gd name="connsiteY142" fmla="*/ 7455 h 9953"/>
                <a:gd name="connsiteX143" fmla="*/ 55 w 10000"/>
                <a:gd name="connsiteY143" fmla="*/ 7256 h 9953"/>
                <a:gd name="connsiteX144" fmla="*/ 30 w 10000"/>
                <a:gd name="connsiteY144" fmla="*/ 6818 h 9953"/>
                <a:gd name="connsiteX145" fmla="*/ 43 w 10000"/>
                <a:gd name="connsiteY145" fmla="*/ 6825 h 9953"/>
                <a:gd name="connsiteX146" fmla="*/ 91 w 10000"/>
                <a:gd name="connsiteY146" fmla="*/ 6825 h 9953"/>
                <a:gd name="connsiteX147" fmla="*/ 158 w 10000"/>
                <a:gd name="connsiteY147" fmla="*/ 6834 h 9953"/>
                <a:gd name="connsiteX148" fmla="*/ 241 w 10000"/>
                <a:gd name="connsiteY148" fmla="*/ 6847 h 9953"/>
                <a:gd name="connsiteX149" fmla="*/ 332 w 10000"/>
                <a:gd name="connsiteY149" fmla="*/ 6855 h 9953"/>
                <a:gd name="connsiteX150" fmla="*/ 420 w 10000"/>
                <a:gd name="connsiteY150" fmla="*/ 6869 h 9953"/>
                <a:gd name="connsiteX151" fmla="*/ 506 w 10000"/>
                <a:gd name="connsiteY151" fmla="*/ 6882 h 9953"/>
                <a:gd name="connsiteX152" fmla="*/ 576 w 10000"/>
                <a:gd name="connsiteY152" fmla="*/ 6896 h 9953"/>
                <a:gd name="connsiteX153" fmla="*/ 631 w 10000"/>
                <a:gd name="connsiteY153" fmla="*/ 6909 h 9953"/>
                <a:gd name="connsiteX154" fmla="*/ 740 w 10000"/>
                <a:gd name="connsiteY154" fmla="*/ 6938 h 9953"/>
                <a:gd name="connsiteX155" fmla="*/ 847 w 10000"/>
                <a:gd name="connsiteY155" fmla="*/ 6938 h 9953"/>
                <a:gd name="connsiteX156" fmla="*/ 938 w 10000"/>
                <a:gd name="connsiteY156" fmla="*/ 6909 h 9953"/>
                <a:gd name="connsiteX157" fmla="*/ 984 w 10000"/>
                <a:gd name="connsiteY157" fmla="*/ 6889 h 9953"/>
                <a:gd name="connsiteX158" fmla="*/ 1027 w 10000"/>
                <a:gd name="connsiteY158" fmla="*/ 6869 h 9953"/>
                <a:gd name="connsiteX159" fmla="*/ 1069 w 10000"/>
                <a:gd name="connsiteY159" fmla="*/ 6862 h 9953"/>
                <a:gd name="connsiteX160" fmla="*/ 1118 w 10000"/>
                <a:gd name="connsiteY160" fmla="*/ 6855 h 9953"/>
                <a:gd name="connsiteX161" fmla="*/ 1176 w 10000"/>
                <a:gd name="connsiteY161" fmla="*/ 6869 h 9953"/>
                <a:gd name="connsiteX162" fmla="*/ 1255 w 10000"/>
                <a:gd name="connsiteY162" fmla="*/ 6889 h 9953"/>
                <a:gd name="connsiteX163" fmla="*/ 1344 w 10000"/>
                <a:gd name="connsiteY163" fmla="*/ 6903 h 9953"/>
                <a:gd name="connsiteX164" fmla="*/ 1441 w 10000"/>
                <a:gd name="connsiteY164" fmla="*/ 6916 h 9953"/>
                <a:gd name="connsiteX165" fmla="*/ 1517 w 10000"/>
                <a:gd name="connsiteY165" fmla="*/ 6930 h 9953"/>
                <a:gd name="connsiteX166" fmla="*/ 1578 w 10000"/>
                <a:gd name="connsiteY166" fmla="*/ 6930 h 9953"/>
                <a:gd name="connsiteX167" fmla="*/ 1651 w 10000"/>
                <a:gd name="connsiteY167" fmla="*/ 6938 h 9953"/>
                <a:gd name="connsiteX168" fmla="*/ 1706 w 10000"/>
                <a:gd name="connsiteY168" fmla="*/ 6958 h 9953"/>
                <a:gd name="connsiteX169" fmla="*/ 1752 w 10000"/>
                <a:gd name="connsiteY169" fmla="*/ 6990 h 9953"/>
                <a:gd name="connsiteX170" fmla="*/ 1795 w 10000"/>
                <a:gd name="connsiteY170" fmla="*/ 7040 h 9953"/>
                <a:gd name="connsiteX171" fmla="*/ 1849 w 10000"/>
                <a:gd name="connsiteY171" fmla="*/ 7095 h 9953"/>
                <a:gd name="connsiteX172" fmla="*/ 1907 w 10000"/>
                <a:gd name="connsiteY172" fmla="*/ 7144 h 9953"/>
                <a:gd name="connsiteX173" fmla="*/ 1968 w 10000"/>
                <a:gd name="connsiteY173" fmla="*/ 7173 h 9953"/>
                <a:gd name="connsiteX174" fmla="*/ 2029 w 10000"/>
                <a:gd name="connsiteY174" fmla="*/ 7199 h 9953"/>
                <a:gd name="connsiteX175" fmla="*/ 2087 w 10000"/>
                <a:gd name="connsiteY175" fmla="*/ 7233 h 9953"/>
                <a:gd name="connsiteX176" fmla="*/ 2160 w 10000"/>
                <a:gd name="connsiteY176" fmla="*/ 7270 h 9953"/>
                <a:gd name="connsiteX177" fmla="*/ 2252 w 10000"/>
                <a:gd name="connsiteY177" fmla="*/ 7303 h 9953"/>
                <a:gd name="connsiteX178" fmla="*/ 2322 w 10000"/>
                <a:gd name="connsiteY178" fmla="*/ 7318 h 9953"/>
                <a:gd name="connsiteX179" fmla="*/ 2413 w 10000"/>
                <a:gd name="connsiteY179" fmla="*/ 7325 h 9953"/>
                <a:gd name="connsiteX180" fmla="*/ 2502 w 10000"/>
                <a:gd name="connsiteY180" fmla="*/ 7332 h 9953"/>
                <a:gd name="connsiteX181" fmla="*/ 2593 w 10000"/>
                <a:gd name="connsiteY181" fmla="*/ 7332 h 9953"/>
                <a:gd name="connsiteX182" fmla="*/ 2663 w 10000"/>
                <a:gd name="connsiteY182" fmla="*/ 7332 h 9953"/>
                <a:gd name="connsiteX183" fmla="*/ 2718 w 10000"/>
                <a:gd name="connsiteY183" fmla="*/ 7338 h 9953"/>
                <a:gd name="connsiteX184" fmla="*/ 2754 w 10000"/>
                <a:gd name="connsiteY184" fmla="*/ 7353 h 9953"/>
                <a:gd name="connsiteX185" fmla="*/ 2785 w 10000"/>
                <a:gd name="connsiteY185" fmla="*/ 7381 h 9953"/>
                <a:gd name="connsiteX186" fmla="*/ 2815 w 10000"/>
                <a:gd name="connsiteY186" fmla="*/ 7414 h 9953"/>
                <a:gd name="connsiteX187" fmla="*/ 2849 w 10000"/>
                <a:gd name="connsiteY187" fmla="*/ 7441 h 9953"/>
                <a:gd name="connsiteX188" fmla="*/ 2885 w 10000"/>
                <a:gd name="connsiteY188" fmla="*/ 7455 h 9953"/>
                <a:gd name="connsiteX189" fmla="*/ 2940 w 10000"/>
                <a:gd name="connsiteY189" fmla="*/ 7462 h 9953"/>
                <a:gd name="connsiteX190" fmla="*/ 3001 w 10000"/>
                <a:gd name="connsiteY190" fmla="*/ 7448 h 9953"/>
                <a:gd name="connsiteX191" fmla="*/ 3053 w 10000"/>
                <a:gd name="connsiteY191" fmla="*/ 7414 h 9953"/>
                <a:gd name="connsiteX192" fmla="*/ 3120 w 10000"/>
                <a:gd name="connsiteY192" fmla="*/ 7353 h 9953"/>
                <a:gd name="connsiteX193" fmla="*/ 3193 w 10000"/>
                <a:gd name="connsiteY193" fmla="*/ 7283 h 9953"/>
                <a:gd name="connsiteX194" fmla="*/ 3269 w 10000"/>
                <a:gd name="connsiteY194" fmla="*/ 7226 h 9953"/>
                <a:gd name="connsiteX195" fmla="*/ 3361 w 10000"/>
                <a:gd name="connsiteY195" fmla="*/ 7176 h 9953"/>
                <a:gd name="connsiteX196" fmla="*/ 3455 w 10000"/>
                <a:gd name="connsiteY196" fmla="*/ 7129 h 9953"/>
                <a:gd name="connsiteX197" fmla="*/ 3547 w 10000"/>
                <a:gd name="connsiteY197" fmla="*/ 7082 h 9953"/>
                <a:gd name="connsiteX198" fmla="*/ 3653 w 10000"/>
                <a:gd name="connsiteY198" fmla="*/ 7026 h 9953"/>
                <a:gd name="connsiteX199" fmla="*/ 3781 w 10000"/>
                <a:gd name="connsiteY199" fmla="*/ 6968 h 9953"/>
                <a:gd name="connsiteX200" fmla="*/ 3906 w 10000"/>
                <a:gd name="connsiteY200" fmla="*/ 6930 h 9953"/>
                <a:gd name="connsiteX201" fmla="*/ 4037 w 10000"/>
                <a:gd name="connsiteY201" fmla="*/ 6903 h 9953"/>
                <a:gd name="connsiteX202" fmla="*/ 4098 w 10000"/>
                <a:gd name="connsiteY202" fmla="*/ 6896 h 9953"/>
                <a:gd name="connsiteX203" fmla="*/ 4135 w 10000"/>
                <a:gd name="connsiteY203" fmla="*/ 6896 h 9953"/>
                <a:gd name="connsiteX204" fmla="*/ 4153 w 10000"/>
                <a:gd name="connsiteY204" fmla="*/ 6903 h 9953"/>
                <a:gd name="connsiteX205" fmla="*/ 4165 w 10000"/>
                <a:gd name="connsiteY205" fmla="*/ 6903 h 9953"/>
                <a:gd name="connsiteX206" fmla="*/ 4177 w 10000"/>
                <a:gd name="connsiteY206" fmla="*/ 6909 h 9953"/>
                <a:gd name="connsiteX207" fmla="*/ 4199 w 10000"/>
                <a:gd name="connsiteY207" fmla="*/ 6909 h 9953"/>
                <a:gd name="connsiteX208" fmla="*/ 4241 w 10000"/>
                <a:gd name="connsiteY208" fmla="*/ 6909 h 9953"/>
                <a:gd name="connsiteX209" fmla="*/ 4321 w 10000"/>
                <a:gd name="connsiteY209" fmla="*/ 6903 h 9953"/>
                <a:gd name="connsiteX210" fmla="*/ 4458 w 10000"/>
                <a:gd name="connsiteY210" fmla="*/ 6889 h 9953"/>
                <a:gd name="connsiteX211" fmla="*/ 4564 w 10000"/>
                <a:gd name="connsiteY211" fmla="*/ 6875 h 9953"/>
                <a:gd name="connsiteX212" fmla="*/ 4650 w 10000"/>
                <a:gd name="connsiteY212" fmla="*/ 6855 h 9953"/>
                <a:gd name="connsiteX213" fmla="*/ 4717 w 10000"/>
                <a:gd name="connsiteY213" fmla="*/ 6834 h 9953"/>
                <a:gd name="connsiteX214" fmla="*/ 4756 w 10000"/>
                <a:gd name="connsiteY214" fmla="*/ 6811 h 9953"/>
                <a:gd name="connsiteX215" fmla="*/ 4787 w 10000"/>
                <a:gd name="connsiteY215" fmla="*/ 6784 h 9953"/>
                <a:gd name="connsiteX216" fmla="*/ 4805 w 10000"/>
                <a:gd name="connsiteY216" fmla="*/ 6747 h 9953"/>
                <a:gd name="connsiteX217" fmla="*/ 4817 w 10000"/>
                <a:gd name="connsiteY217" fmla="*/ 6730 h 9953"/>
                <a:gd name="connsiteX218" fmla="*/ 4842 w 10000"/>
                <a:gd name="connsiteY218" fmla="*/ 6709 h 9953"/>
                <a:gd name="connsiteX219" fmla="*/ 4884 w 10000"/>
                <a:gd name="connsiteY219" fmla="*/ 6689 h 9953"/>
                <a:gd name="connsiteX220" fmla="*/ 4942 w 10000"/>
                <a:gd name="connsiteY220" fmla="*/ 6675 h 9953"/>
                <a:gd name="connsiteX221" fmla="*/ 4997 w 10000"/>
                <a:gd name="connsiteY221" fmla="*/ 6646 h 9953"/>
                <a:gd name="connsiteX222" fmla="*/ 5046 w 10000"/>
                <a:gd name="connsiteY222" fmla="*/ 6605 h 9953"/>
                <a:gd name="connsiteX223" fmla="*/ 5082 w 10000"/>
                <a:gd name="connsiteY223" fmla="*/ 6535 h 9953"/>
                <a:gd name="connsiteX224" fmla="*/ 5101 w 10000"/>
                <a:gd name="connsiteY224" fmla="*/ 6475 h 9953"/>
                <a:gd name="connsiteX225" fmla="*/ 5119 w 10000"/>
                <a:gd name="connsiteY225" fmla="*/ 6418 h 9953"/>
                <a:gd name="connsiteX226" fmla="*/ 5134 w 10000"/>
                <a:gd name="connsiteY226" fmla="*/ 6370 h 9953"/>
                <a:gd name="connsiteX227" fmla="*/ 5171 w 10000"/>
                <a:gd name="connsiteY227" fmla="*/ 6320 h 9953"/>
                <a:gd name="connsiteX228" fmla="*/ 5225 w 10000"/>
                <a:gd name="connsiteY228" fmla="*/ 6274 h 9953"/>
                <a:gd name="connsiteX229" fmla="*/ 5293 w 10000"/>
                <a:gd name="connsiteY229" fmla="*/ 6232 h 9953"/>
                <a:gd name="connsiteX230" fmla="*/ 5338 w 10000"/>
                <a:gd name="connsiteY230" fmla="*/ 6197 h 9953"/>
                <a:gd name="connsiteX231" fmla="*/ 5375 w 10000"/>
                <a:gd name="connsiteY231" fmla="*/ 6175 h 9953"/>
                <a:gd name="connsiteX232" fmla="*/ 5399 w 10000"/>
                <a:gd name="connsiteY232" fmla="*/ 6154 h 9953"/>
                <a:gd name="connsiteX233" fmla="*/ 5424 w 10000"/>
                <a:gd name="connsiteY233" fmla="*/ 6134 h 9953"/>
                <a:gd name="connsiteX234" fmla="*/ 5454 w 10000"/>
                <a:gd name="connsiteY234" fmla="*/ 6113 h 9953"/>
                <a:gd name="connsiteX235" fmla="*/ 5497 w 10000"/>
                <a:gd name="connsiteY235" fmla="*/ 6091 h 9953"/>
                <a:gd name="connsiteX236" fmla="*/ 5536 w 10000"/>
                <a:gd name="connsiteY236" fmla="*/ 6067 h 9953"/>
                <a:gd name="connsiteX237" fmla="*/ 5579 w 10000"/>
                <a:gd name="connsiteY237" fmla="*/ 6031 h 9953"/>
                <a:gd name="connsiteX238" fmla="*/ 5597 w 10000"/>
                <a:gd name="connsiteY238" fmla="*/ 5996 h 9953"/>
                <a:gd name="connsiteX239" fmla="*/ 5597 w 10000"/>
                <a:gd name="connsiteY239" fmla="*/ 5962 h 9953"/>
                <a:gd name="connsiteX240" fmla="*/ 5561 w 10000"/>
                <a:gd name="connsiteY240" fmla="*/ 5907 h 9953"/>
                <a:gd name="connsiteX241" fmla="*/ 5512 w 10000"/>
                <a:gd name="connsiteY241" fmla="*/ 5854 h 9953"/>
                <a:gd name="connsiteX242" fmla="*/ 5466 w 10000"/>
                <a:gd name="connsiteY242" fmla="*/ 5790 h 9953"/>
                <a:gd name="connsiteX243" fmla="*/ 5424 w 10000"/>
                <a:gd name="connsiteY243" fmla="*/ 5726 h 9953"/>
                <a:gd name="connsiteX244" fmla="*/ 5399 w 10000"/>
                <a:gd name="connsiteY244" fmla="*/ 5663 h 9953"/>
                <a:gd name="connsiteX245" fmla="*/ 5399 w 10000"/>
                <a:gd name="connsiteY245" fmla="*/ 5596 h 9953"/>
                <a:gd name="connsiteX246" fmla="*/ 5399 w 10000"/>
                <a:gd name="connsiteY246" fmla="*/ 5497 h 9953"/>
                <a:gd name="connsiteX247" fmla="*/ 5411 w 10000"/>
                <a:gd name="connsiteY247" fmla="*/ 5403 h 9953"/>
                <a:gd name="connsiteX248" fmla="*/ 5430 w 10000"/>
                <a:gd name="connsiteY248" fmla="*/ 5317 h 9953"/>
                <a:gd name="connsiteX249" fmla="*/ 5454 w 10000"/>
                <a:gd name="connsiteY249" fmla="*/ 5246 h 9953"/>
                <a:gd name="connsiteX250" fmla="*/ 5503 w 10000"/>
                <a:gd name="connsiteY250" fmla="*/ 5194 h 9953"/>
                <a:gd name="connsiteX251" fmla="*/ 5555 w 10000"/>
                <a:gd name="connsiteY251" fmla="*/ 5167 h 9953"/>
                <a:gd name="connsiteX252" fmla="*/ 5615 w 10000"/>
                <a:gd name="connsiteY252" fmla="*/ 5154 h 9953"/>
                <a:gd name="connsiteX253" fmla="*/ 5676 w 10000"/>
                <a:gd name="connsiteY253" fmla="*/ 5167 h 9953"/>
                <a:gd name="connsiteX254" fmla="*/ 5740 w 10000"/>
                <a:gd name="connsiteY254" fmla="*/ 5208 h 9953"/>
                <a:gd name="connsiteX255" fmla="*/ 5820 w 10000"/>
                <a:gd name="connsiteY255" fmla="*/ 5240 h 9953"/>
                <a:gd name="connsiteX256" fmla="*/ 5902 w 10000"/>
                <a:gd name="connsiteY256" fmla="*/ 5269 h 9953"/>
                <a:gd name="connsiteX257" fmla="*/ 5981 w 10000"/>
                <a:gd name="connsiteY257" fmla="*/ 5276 h 9953"/>
                <a:gd name="connsiteX258" fmla="*/ 6048 w 10000"/>
                <a:gd name="connsiteY258" fmla="*/ 5269 h 9953"/>
                <a:gd name="connsiteX259" fmla="*/ 6100 w 10000"/>
                <a:gd name="connsiteY259" fmla="*/ 5269 h 9953"/>
                <a:gd name="connsiteX260" fmla="*/ 6155 w 10000"/>
                <a:gd name="connsiteY260" fmla="*/ 5261 h 9953"/>
                <a:gd name="connsiteX261" fmla="*/ 6197 w 10000"/>
                <a:gd name="connsiteY261" fmla="*/ 5246 h 9953"/>
                <a:gd name="connsiteX262" fmla="*/ 6234 w 10000"/>
                <a:gd name="connsiteY262" fmla="*/ 5208 h 9953"/>
                <a:gd name="connsiteX263" fmla="*/ 6271 w 10000"/>
                <a:gd name="connsiteY263" fmla="*/ 5154 h 9953"/>
                <a:gd name="connsiteX264" fmla="*/ 6310 w 10000"/>
                <a:gd name="connsiteY264" fmla="*/ 5084 h 9953"/>
                <a:gd name="connsiteX265" fmla="*/ 6353 w 10000"/>
                <a:gd name="connsiteY265" fmla="*/ 5002 h 9953"/>
                <a:gd name="connsiteX266" fmla="*/ 6402 w 10000"/>
                <a:gd name="connsiteY266" fmla="*/ 4933 h 9953"/>
                <a:gd name="connsiteX267" fmla="*/ 6450 w 10000"/>
                <a:gd name="connsiteY267" fmla="*/ 4877 h 9953"/>
                <a:gd name="connsiteX268" fmla="*/ 6490 w 10000"/>
                <a:gd name="connsiteY268" fmla="*/ 4847 h 9953"/>
                <a:gd name="connsiteX269" fmla="*/ 6539 w 10000"/>
                <a:gd name="connsiteY269" fmla="*/ 4833 h 9953"/>
                <a:gd name="connsiteX270" fmla="*/ 6600 w 10000"/>
                <a:gd name="connsiteY270" fmla="*/ 4826 h 9953"/>
                <a:gd name="connsiteX271" fmla="*/ 6670 w 10000"/>
                <a:gd name="connsiteY271" fmla="*/ 4819 h 9953"/>
                <a:gd name="connsiteX272" fmla="*/ 6743 w 10000"/>
                <a:gd name="connsiteY272" fmla="*/ 4813 h 9953"/>
                <a:gd name="connsiteX273" fmla="*/ 6798 w 10000"/>
                <a:gd name="connsiteY273" fmla="*/ 4806 h 9953"/>
                <a:gd name="connsiteX274" fmla="*/ 6834 w 10000"/>
                <a:gd name="connsiteY274" fmla="*/ 4788 h 9953"/>
                <a:gd name="connsiteX275" fmla="*/ 6868 w 10000"/>
                <a:gd name="connsiteY275" fmla="*/ 4760 h 9953"/>
                <a:gd name="connsiteX276" fmla="*/ 6910 w 10000"/>
                <a:gd name="connsiteY276" fmla="*/ 4710 h 9953"/>
                <a:gd name="connsiteX277" fmla="*/ 6959 w 10000"/>
                <a:gd name="connsiteY277" fmla="*/ 4648 h 9953"/>
                <a:gd name="connsiteX278" fmla="*/ 7002 w 10000"/>
                <a:gd name="connsiteY278" fmla="*/ 4590 h 9953"/>
                <a:gd name="connsiteX279" fmla="*/ 7032 w 10000"/>
                <a:gd name="connsiteY279" fmla="*/ 4545 h 9953"/>
                <a:gd name="connsiteX280" fmla="*/ 7041 w 10000"/>
                <a:gd name="connsiteY280" fmla="*/ 4476 h 9953"/>
                <a:gd name="connsiteX281" fmla="*/ 7054 w 10000"/>
                <a:gd name="connsiteY281" fmla="*/ 4390 h 9953"/>
                <a:gd name="connsiteX282" fmla="*/ 7072 w 10000"/>
                <a:gd name="connsiteY282" fmla="*/ 4319 h 9953"/>
                <a:gd name="connsiteX283" fmla="*/ 7102 w 10000"/>
                <a:gd name="connsiteY283" fmla="*/ 4246 h 9953"/>
                <a:gd name="connsiteX284" fmla="*/ 7163 w 10000"/>
                <a:gd name="connsiteY284" fmla="*/ 4176 h 9953"/>
                <a:gd name="connsiteX285" fmla="*/ 7233 w 10000"/>
                <a:gd name="connsiteY285" fmla="*/ 4118 h 9953"/>
                <a:gd name="connsiteX286" fmla="*/ 7319 w 10000"/>
                <a:gd name="connsiteY286" fmla="*/ 4082 h 9953"/>
                <a:gd name="connsiteX287" fmla="*/ 7361 w 10000"/>
                <a:gd name="connsiteY287" fmla="*/ 4061 h 9953"/>
                <a:gd name="connsiteX288" fmla="*/ 7392 w 10000"/>
                <a:gd name="connsiteY288" fmla="*/ 4033 h 9953"/>
                <a:gd name="connsiteX289" fmla="*/ 7413 w 10000"/>
                <a:gd name="connsiteY289" fmla="*/ 3992 h 9953"/>
                <a:gd name="connsiteX290" fmla="*/ 7444 w 10000"/>
                <a:gd name="connsiteY290" fmla="*/ 3957 h 9953"/>
                <a:gd name="connsiteX291" fmla="*/ 7480 w 10000"/>
                <a:gd name="connsiteY291" fmla="*/ 3929 h 9953"/>
                <a:gd name="connsiteX292" fmla="*/ 7523 w 10000"/>
                <a:gd name="connsiteY292" fmla="*/ 3910 h 9953"/>
                <a:gd name="connsiteX293" fmla="*/ 7578 w 10000"/>
                <a:gd name="connsiteY293" fmla="*/ 3874 h 9953"/>
                <a:gd name="connsiteX294" fmla="*/ 7648 w 10000"/>
                <a:gd name="connsiteY294" fmla="*/ 3831 h 9953"/>
                <a:gd name="connsiteX295" fmla="*/ 7721 w 10000"/>
                <a:gd name="connsiteY295" fmla="*/ 3795 h 9953"/>
                <a:gd name="connsiteX296" fmla="*/ 7797 w 10000"/>
                <a:gd name="connsiteY296" fmla="*/ 3774 h 9953"/>
                <a:gd name="connsiteX297" fmla="*/ 7870 w 10000"/>
                <a:gd name="connsiteY297" fmla="*/ 3767 h 9953"/>
                <a:gd name="connsiteX298" fmla="*/ 7943 w 10000"/>
                <a:gd name="connsiteY298" fmla="*/ 3774 h 9953"/>
                <a:gd name="connsiteX299" fmla="*/ 8007 w 10000"/>
                <a:gd name="connsiteY299" fmla="*/ 3795 h 9953"/>
                <a:gd name="connsiteX300" fmla="*/ 8080 w 10000"/>
                <a:gd name="connsiteY300" fmla="*/ 3810 h 9953"/>
                <a:gd name="connsiteX301" fmla="*/ 8135 w 10000"/>
                <a:gd name="connsiteY301" fmla="*/ 3824 h 9953"/>
                <a:gd name="connsiteX302" fmla="*/ 8181 w 10000"/>
                <a:gd name="connsiteY302" fmla="*/ 3824 h 9953"/>
                <a:gd name="connsiteX303" fmla="*/ 8218 w 10000"/>
                <a:gd name="connsiteY303" fmla="*/ 3802 h 9953"/>
                <a:gd name="connsiteX304" fmla="*/ 8248 w 10000"/>
                <a:gd name="connsiteY304" fmla="*/ 3753 h 9953"/>
                <a:gd name="connsiteX305" fmla="*/ 8266 w 10000"/>
                <a:gd name="connsiteY305" fmla="*/ 3713 h 9953"/>
                <a:gd name="connsiteX306" fmla="*/ 8266 w 10000"/>
                <a:gd name="connsiteY306" fmla="*/ 3666 h 9953"/>
                <a:gd name="connsiteX307" fmla="*/ 8248 w 10000"/>
                <a:gd name="connsiteY307" fmla="*/ 3603 h 9953"/>
                <a:gd name="connsiteX308" fmla="*/ 8211 w 10000"/>
                <a:gd name="connsiteY308" fmla="*/ 3555 h 9953"/>
                <a:gd name="connsiteX309" fmla="*/ 8172 w 10000"/>
                <a:gd name="connsiteY309" fmla="*/ 3493 h 9953"/>
                <a:gd name="connsiteX310" fmla="*/ 8111 w 10000"/>
                <a:gd name="connsiteY310" fmla="*/ 3423 h 9953"/>
                <a:gd name="connsiteX311" fmla="*/ 8056 w 10000"/>
                <a:gd name="connsiteY311" fmla="*/ 3361 h 9953"/>
                <a:gd name="connsiteX312" fmla="*/ 8001 w 10000"/>
                <a:gd name="connsiteY312" fmla="*/ 3306 h 9953"/>
                <a:gd name="connsiteX313" fmla="*/ 7956 w 10000"/>
                <a:gd name="connsiteY313" fmla="*/ 3260 h 9953"/>
                <a:gd name="connsiteX314" fmla="*/ 7846 w 10000"/>
                <a:gd name="connsiteY314" fmla="*/ 3168 h 9953"/>
                <a:gd name="connsiteX315" fmla="*/ 7733 w 10000"/>
                <a:gd name="connsiteY315" fmla="*/ 3125 h 9953"/>
                <a:gd name="connsiteX316" fmla="*/ 7690 w 10000"/>
                <a:gd name="connsiteY316" fmla="*/ 3104 h 9953"/>
                <a:gd name="connsiteX317" fmla="*/ 7648 w 10000"/>
                <a:gd name="connsiteY317" fmla="*/ 3076 h 9953"/>
                <a:gd name="connsiteX318" fmla="*/ 7611 w 10000"/>
                <a:gd name="connsiteY318" fmla="*/ 3063 h 9953"/>
                <a:gd name="connsiteX319" fmla="*/ 7572 w 10000"/>
                <a:gd name="connsiteY319" fmla="*/ 3056 h 9953"/>
                <a:gd name="connsiteX320" fmla="*/ 7523 w 10000"/>
                <a:gd name="connsiteY320" fmla="*/ 3076 h 9953"/>
                <a:gd name="connsiteX321" fmla="*/ 7474 w 10000"/>
                <a:gd name="connsiteY321" fmla="*/ 3132 h 9953"/>
                <a:gd name="connsiteX322" fmla="*/ 7431 w 10000"/>
                <a:gd name="connsiteY322" fmla="*/ 3197 h 9953"/>
                <a:gd name="connsiteX323" fmla="*/ 7392 w 10000"/>
                <a:gd name="connsiteY323" fmla="*/ 3252 h 9953"/>
                <a:gd name="connsiteX324" fmla="*/ 7337 w 10000"/>
                <a:gd name="connsiteY324" fmla="*/ 3291 h 9953"/>
                <a:gd name="connsiteX325" fmla="*/ 7294 w 10000"/>
                <a:gd name="connsiteY325" fmla="*/ 3298 h 9953"/>
                <a:gd name="connsiteX326" fmla="*/ 7239 w 10000"/>
                <a:gd name="connsiteY326" fmla="*/ 3284 h 9953"/>
                <a:gd name="connsiteX327" fmla="*/ 7182 w 10000"/>
                <a:gd name="connsiteY327" fmla="*/ 3267 h 9953"/>
                <a:gd name="connsiteX328" fmla="*/ 7121 w 10000"/>
                <a:gd name="connsiteY328" fmla="*/ 3238 h 9953"/>
                <a:gd name="connsiteX329" fmla="*/ 7060 w 10000"/>
                <a:gd name="connsiteY329" fmla="*/ 3225 h 9953"/>
                <a:gd name="connsiteX330" fmla="*/ 7020 w 10000"/>
                <a:gd name="connsiteY330" fmla="*/ 3232 h 9953"/>
                <a:gd name="connsiteX331" fmla="*/ 6984 w 10000"/>
                <a:gd name="connsiteY331" fmla="*/ 3260 h 9953"/>
                <a:gd name="connsiteX332" fmla="*/ 6953 w 10000"/>
                <a:gd name="connsiteY332" fmla="*/ 3298 h 9953"/>
                <a:gd name="connsiteX333" fmla="*/ 6923 w 10000"/>
                <a:gd name="connsiteY333" fmla="*/ 3348 h 9953"/>
                <a:gd name="connsiteX334" fmla="*/ 6886 w 10000"/>
                <a:gd name="connsiteY334" fmla="*/ 3388 h 9953"/>
                <a:gd name="connsiteX335" fmla="*/ 6849 w 10000"/>
                <a:gd name="connsiteY335" fmla="*/ 3416 h 9953"/>
                <a:gd name="connsiteX336" fmla="*/ 6810 w 10000"/>
                <a:gd name="connsiteY336" fmla="*/ 3416 h 9953"/>
                <a:gd name="connsiteX337" fmla="*/ 6737 w 10000"/>
                <a:gd name="connsiteY337" fmla="*/ 3375 h 9953"/>
                <a:gd name="connsiteX338" fmla="*/ 6670 w 10000"/>
                <a:gd name="connsiteY338" fmla="*/ 3327 h 9953"/>
                <a:gd name="connsiteX339" fmla="*/ 6624 w 10000"/>
                <a:gd name="connsiteY339" fmla="*/ 3267 h 9953"/>
                <a:gd name="connsiteX340" fmla="*/ 6606 w 10000"/>
                <a:gd name="connsiteY340" fmla="*/ 3197 h 9953"/>
                <a:gd name="connsiteX341" fmla="*/ 6612 w 10000"/>
                <a:gd name="connsiteY341" fmla="*/ 3146 h 9953"/>
                <a:gd name="connsiteX342" fmla="*/ 6636 w 10000"/>
                <a:gd name="connsiteY342" fmla="*/ 3118 h 9953"/>
                <a:gd name="connsiteX343" fmla="*/ 6658 w 10000"/>
                <a:gd name="connsiteY343" fmla="*/ 3084 h 9953"/>
                <a:gd name="connsiteX344" fmla="*/ 6682 w 10000"/>
                <a:gd name="connsiteY344" fmla="*/ 3047 h 9953"/>
                <a:gd name="connsiteX345" fmla="*/ 6694 w 10000"/>
                <a:gd name="connsiteY345" fmla="*/ 2990 h 9953"/>
                <a:gd name="connsiteX346" fmla="*/ 6700 w 10000"/>
                <a:gd name="connsiteY346" fmla="*/ 2885 h 9953"/>
                <a:gd name="connsiteX347" fmla="*/ 6706 w 10000"/>
                <a:gd name="connsiteY347" fmla="*/ 2768 h 9953"/>
                <a:gd name="connsiteX348" fmla="*/ 6725 w 10000"/>
                <a:gd name="connsiteY348" fmla="*/ 2646 h 9953"/>
                <a:gd name="connsiteX349" fmla="*/ 6755 w 10000"/>
                <a:gd name="connsiteY349" fmla="*/ 2547 h 9953"/>
                <a:gd name="connsiteX350" fmla="*/ 6792 w 10000"/>
                <a:gd name="connsiteY350" fmla="*/ 2448 h 9953"/>
                <a:gd name="connsiteX351" fmla="*/ 6822 w 10000"/>
                <a:gd name="connsiteY351" fmla="*/ 2347 h 9953"/>
                <a:gd name="connsiteX352" fmla="*/ 6849 w 10000"/>
                <a:gd name="connsiteY352" fmla="*/ 2246 h 9953"/>
                <a:gd name="connsiteX353" fmla="*/ 6868 w 10000"/>
                <a:gd name="connsiteY353" fmla="*/ 2180 h 9953"/>
                <a:gd name="connsiteX354" fmla="*/ 6892 w 10000"/>
                <a:gd name="connsiteY354" fmla="*/ 2131 h 9953"/>
                <a:gd name="connsiteX355" fmla="*/ 6935 w 10000"/>
                <a:gd name="connsiteY355" fmla="*/ 2103 h 9953"/>
                <a:gd name="connsiteX356" fmla="*/ 6996 w 10000"/>
                <a:gd name="connsiteY356" fmla="*/ 2097 h 9953"/>
                <a:gd name="connsiteX357" fmla="*/ 7060 w 10000"/>
                <a:gd name="connsiteY357" fmla="*/ 2103 h 9953"/>
                <a:gd name="connsiteX358" fmla="*/ 7102 w 10000"/>
                <a:gd name="connsiteY358" fmla="*/ 2124 h 9953"/>
                <a:gd name="connsiteX359" fmla="*/ 7157 w 10000"/>
                <a:gd name="connsiteY359" fmla="*/ 2145 h 9953"/>
                <a:gd name="connsiteX360" fmla="*/ 7206 w 10000"/>
                <a:gd name="connsiteY360" fmla="*/ 2172 h 9953"/>
                <a:gd name="connsiteX361" fmla="*/ 7252 w 10000"/>
                <a:gd name="connsiteY361" fmla="*/ 2183 h 9953"/>
                <a:gd name="connsiteX362" fmla="*/ 7294 w 10000"/>
                <a:gd name="connsiteY362" fmla="*/ 2183 h 9953"/>
                <a:gd name="connsiteX363" fmla="*/ 7331 w 10000"/>
                <a:gd name="connsiteY363" fmla="*/ 2159 h 9953"/>
                <a:gd name="connsiteX364" fmla="*/ 7386 w 10000"/>
                <a:gd name="connsiteY364" fmla="*/ 2069 h 9953"/>
                <a:gd name="connsiteX365" fmla="*/ 7444 w 10000"/>
                <a:gd name="connsiteY365" fmla="*/ 1969 h 9953"/>
                <a:gd name="connsiteX366" fmla="*/ 7505 w 10000"/>
                <a:gd name="connsiteY366" fmla="*/ 1884 h 9953"/>
                <a:gd name="connsiteX367" fmla="*/ 7547 w 10000"/>
                <a:gd name="connsiteY367" fmla="*/ 1845 h 9953"/>
                <a:gd name="connsiteX368" fmla="*/ 7596 w 10000"/>
                <a:gd name="connsiteY368" fmla="*/ 1831 h 9953"/>
                <a:gd name="connsiteX369" fmla="*/ 7636 w 10000"/>
                <a:gd name="connsiteY369" fmla="*/ 1824 h 9953"/>
                <a:gd name="connsiteX370" fmla="*/ 7684 w 10000"/>
                <a:gd name="connsiteY370" fmla="*/ 1811 h 9953"/>
                <a:gd name="connsiteX371" fmla="*/ 7721 w 10000"/>
                <a:gd name="connsiteY371" fmla="*/ 1783 h 9953"/>
                <a:gd name="connsiteX372" fmla="*/ 7739 w 10000"/>
                <a:gd name="connsiteY372" fmla="*/ 1745 h 9953"/>
                <a:gd name="connsiteX373" fmla="*/ 7745 w 10000"/>
                <a:gd name="connsiteY373" fmla="*/ 1689 h 9953"/>
                <a:gd name="connsiteX374" fmla="*/ 7733 w 10000"/>
                <a:gd name="connsiteY374" fmla="*/ 1625 h 9953"/>
                <a:gd name="connsiteX375" fmla="*/ 7721 w 10000"/>
                <a:gd name="connsiteY375" fmla="*/ 1570 h 9953"/>
                <a:gd name="connsiteX376" fmla="*/ 7709 w 10000"/>
                <a:gd name="connsiteY376" fmla="*/ 1524 h 9953"/>
                <a:gd name="connsiteX377" fmla="*/ 7715 w 10000"/>
                <a:gd name="connsiteY377" fmla="*/ 1475 h 9953"/>
                <a:gd name="connsiteX378" fmla="*/ 7288 w 10000"/>
                <a:gd name="connsiteY378" fmla="*/ 3440 h 9953"/>
                <a:gd name="connsiteX379" fmla="*/ 7526 w 10000"/>
                <a:gd name="connsiteY379" fmla="*/ 3168 h 9953"/>
                <a:gd name="connsiteX380" fmla="*/ 7605 w 10000"/>
                <a:gd name="connsiteY380" fmla="*/ 2823 h 9953"/>
                <a:gd name="connsiteX381" fmla="*/ 7623 w 10000"/>
                <a:gd name="connsiteY381" fmla="*/ 2694 h 9953"/>
                <a:gd name="connsiteX382" fmla="*/ 7858 w 10000"/>
                <a:gd name="connsiteY382" fmla="*/ 2840 h 9953"/>
                <a:gd name="connsiteX383" fmla="*/ 7821 w 10000"/>
                <a:gd name="connsiteY383" fmla="*/ 3150 h 9953"/>
                <a:gd name="connsiteX384" fmla="*/ 7889 w 10000"/>
                <a:gd name="connsiteY384" fmla="*/ 2912 h 9953"/>
                <a:gd name="connsiteX385" fmla="*/ 8407 w 10000"/>
                <a:gd name="connsiteY385" fmla="*/ 3341 h 9953"/>
                <a:gd name="connsiteX386" fmla="*/ 7931 w 10000"/>
                <a:gd name="connsiteY386" fmla="*/ 2805 h 9953"/>
                <a:gd name="connsiteX387" fmla="*/ 8217 w 10000"/>
                <a:gd name="connsiteY387" fmla="*/ 3849 h 9953"/>
                <a:gd name="connsiteX388" fmla="*/ 7962 w 10000"/>
                <a:gd name="connsiteY388" fmla="*/ 3408 h 9953"/>
                <a:gd name="connsiteX389" fmla="*/ 8096 w 10000"/>
                <a:gd name="connsiteY389" fmla="*/ 3705 h 9953"/>
                <a:gd name="connsiteX390" fmla="*/ 7914 w 10000"/>
                <a:gd name="connsiteY390" fmla="*/ 3465 h 9953"/>
                <a:gd name="connsiteX391" fmla="*/ 7288 w 10000"/>
                <a:gd name="connsiteY391" fmla="*/ 3804 h 9953"/>
                <a:gd name="connsiteX392" fmla="*/ 8185 w 10000"/>
                <a:gd name="connsiteY392" fmla="*/ 3209 h 9953"/>
                <a:gd name="connsiteX393" fmla="*/ 8026 w 10000"/>
                <a:gd name="connsiteY393" fmla="*/ 2754 h 9953"/>
                <a:gd name="connsiteX394" fmla="*/ 8136 w 10000"/>
                <a:gd name="connsiteY394" fmla="*/ 3174 h 9953"/>
                <a:gd name="connsiteX395" fmla="*/ 8185 w 10000"/>
                <a:gd name="connsiteY395" fmla="*/ 3232 h 9953"/>
                <a:gd name="connsiteX396" fmla="*/ 8130 w 10000"/>
                <a:gd name="connsiteY396" fmla="*/ 3215 h 9953"/>
                <a:gd name="connsiteX397" fmla="*/ 8062 w 10000"/>
                <a:gd name="connsiteY397" fmla="*/ 3006 h 9953"/>
                <a:gd name="connsiteX398" fmla="*/ 8593 w 10000"/>
                <a:gd name="connsiteY398" fmla="*/ 2688 h 9953"/>
                <a:gd name="connsiteX399" fmla="*/ 7968 w 10000"/>
                <a:gd name="connsiteY399" fmla="*/ 3279 h 9953"/>
                <a:gd name="connsiteX400" fmla="*/ 8156 w 10000"/>
                <a:gd name="connsiteY400" fmla="*/ 3691 h 9953"/>
                <a:gd name="connsiteX401" fmla="*/ 8230 w 10000"/>
                <a:gd name="connsiteY401" fmla="*/ 3166 h 9953"/>
                <a:gd name="connsiteX402" fmla="*/ 7699 w 10000"/>
                <a:gd name="connsiteY402" fmla="*/ 3584 h 9953"/>
                <a:gd name="connsiteX403" fmla="*/ 7876 w 10000"/>
                <a:gd name="connsiteY403" fmla="*/ 3255 h 9953"/>
                <a:gd name="connsiteX404" fmla="*/ 7953 w 10000"/>
                <a:gd name="connsiteY404" fmla="*/ 2911 h 9953"/>
                <a:gd name="connsiteX405" fmla="*/ 8038 w 10000"/>
                <a:gd name="connsiteY405" fmla="*/ 3286 h 9953"/>
                <a:gd name="connsiteX406" fmla="*/ 7702 w 10000"/>
                <a:gd name="connsiteY406" fmla="*/ 3109 h 9953"/>
                <a:gd name="connsiteX407" fmla="*/ 7709 w 10000"/>
                <a:gd name="connsiteY407" fmla="*/ 3136 h 9953"/>
                <a:gd name="connsiteX408" fmla="*/ 8374 w 10000"/>
                <a:gd name="connsiteY408" fmla="*/ 3377 h 9953"/>
                <a:gd name="connsiteX409" fmla="*/ 8105 w 10000"/>
                <a:gd name="connsiteY409" fmla="*/ 3170 h 9953"/>
                <a:gd name="connsiteX0" fmla="*/ 7776 w 10000"/>
                <a:gd name="connsiteY0" fmla="*/ 1 h 10000"/>
                <a:gd name="connsiteX1" fmla="*/ 7782 w 10000"/>
                <a:gd name="connsiteY1" fmla="*/ 2698 h 10000"/>
                <a:gd name="connsiteX2" fmla="*/ 7797 w 10000"/>
                <a:gd name="connsiteY2" fmla="*/ 3543 h 10000"/>
                <a:gd name="connsiteX3" fmla="*/ 7883 w 10000"/>
                <a:gd name="connsiteY3" fmla="*/ 3628 h 10000"/>
                <a:gd name="connsiteX4" fmla="*/ 6815 w 10000"/>
                <a:gd name="connsiteY4" fmla="*/ 3309 h 10000"/>
                <a:gd name="connsiteX5" fmla="*/ 7614 w 10000"/>
                <a:gd name="connsiteY5" fmla="*/ 3650 h 10000"/>
                <a:gd name="connsiteX6" fmla="*/ 7321 w 10000"/>
                <a:gd name="connsiteY6" fmla="*/ 3266 h 10000"/>
                <a:gd name="connsiteX7" fmla="*/ 7894 w 10000"/>
                <a:gd name="connsiteY7" fmla="*/ 3624 h 10000"/>
                <a:gd name="connsiteX8" fmla="*/ 7809 w 10000"/>
                <a:gd name="connsiteY8" fmla="*/ 2784 h 10000"/>
                <a:gd name="connsiteX9" fmla="*/ 8336 w 10000"/>
                <a:gd name="connsiteY9" fmla="*/ 3365 h 10000"/>
                <a:gd name="connsiteX10" fmla="*/ 7337 w 10000"/>
                <a:gd name="connsiteY10" fmla="*/ 3409 h 10000"/>
                <a:gd name="connsiteX11" fmla="*/ 8318 w 10000"/>
                <a:gd name="connsiteY11" fmla="*/ 3737 h 10000"/>
                <a:gd name="connsiteX12" fmla="*/ 8409 w 10000"/>
                <a:gd name="connsiteY12" fmla="*/ 3323 h 10000"/>
                <a:gd name="connsiteX13" fmla="*/ 8264 w 10000"/>
                <a:gd name="connsiteY13" fmla="*/ 2982 h 10000"/>
                <a:gd name="connsiteX14" fmla="*/ 8930 w 10000"/>
                <a:gd name="connsiteY14" fmla="*/ 3228 h 10000"/>
                <a:gd name="connsiteX15" fmla="*/ 8610 w 10000"/>
                <a:gd name="connsiteY15" fmla="*/ 2880 h 10000"/>
                <a:gd name="connsiteX16" fmla="*/ 9068 w 10000"/>
                <a:gd name="connsiteY16" fmla="*/ 3653 h 10000"/>
                <a:gd name="connsiteX17" fmla="*/ 8403 w 10000"/>
                <a:gd name="connsiteY17" fmla="*/ 3359 h 10000"/>
                <a:gd name="connsiteX18" fmla="*/ 8971 w 10000"/>
                <a:gd name="connsiteY18" fmla="*/ 3011 h 10000"/>
                <a:gd name="connsiteX19" fmla="*/ 8900 w 10000"/>
                <a:gd name="connsiteY19" fmla="*/ 2682 h 10000"/>
                <a:gd name="connsiteX20" fmla="*/ 8803 w 10000"/>
                <a:gd name="connsiteY20" fmla="*/ 3053 h 10000"/>
                <a:gd name="connsiteX21" fmla="*/ 8830 w 10000"/>
                <a:gd name="connsiteY21" fmla="*/ 2811 h 10000"/>
                <a:gd name="connsiteX22" fmla="*/ 9214 w 10000"/>
                <a:gd name="connsiteY22" fmla="*/ 3375 h 10000"/>
                <a:gd name="connsiteX23" fmla="*/ 9254 w 10000"/>
                <a:gd name="connsiteY23" fmla="*/ 2018 h 10000"/>
                <a:gd name="connsiteX24" fmla="*/ 9418 w 10000"/>
                <a:gd name="connsiteY24" fmla="*/ 2167 h 10000"/>
                <a:gd name="connsiteX25" fmla="*/ 8903 w 10000"/>
                <a:gd name="connsiteY25" fmla="*/ 2426 h 10000"/>
                <a:gd name="connsiteX26" fmla="*/ 9298 w 10000"/>
                <a:gd name="connsiteY26" fmla="*/ 2368 h 10000"/>
                <a:gd name="connsiteX27" fmla="*/ 9241 w 10000"/>
                <a:gd name="connsiteY27" fmla="*/ 2245 h 10000"/>
                <a:gd name="connsiteX28" fmla="*/ 9753 w 10000"/>
                <a:gd name="connsiteY28" fmla="*/ 1361 h 10000"/>
                <a:gd name="connsiteX29" fmla="*/ 9845 w 10000"/>
                <a:gd name="connsiteY29" fmla="*/ 1770 h 10000"/>
                <a:gd name="connsiteX30" fmla="*/ 9747 w 10000"/>
                <a:gd name="connsiteY30" fmla="*/ 1827 h 10000"/>
                <a:gd name="connsiteX31" fmla="*/ 9723 w 10000"/>
                <a:gd name="connsiteY31" fmla="*/ 2073 h 10000"/>
                <a:gd name="connsiteX32" fmla="*/ 9567 w 10000"/>
                <a:gd name="connsiteY32" fmla="*/ 2263 h 10000"/>
                <a:gd name="connsiteX33" fmla="*/ 9400 w 10000"/>
                <a:gd name="connsiteY33" fmla="*/ 2652 h 10000"/>
                <a:gd name="connsiteX34" fmla="*/ 9147 w 10000"/>
                <a:gd name="connsiteY34" fmla="*/ 2973 h 10000"/>
                <a:gd name="connsiteX35" fmla="*/ 9101 w 10000"/>
                <a:gd name="connsiteY35" fmla="*/ 3140 h 10000"/>
                <a:gd name="connsiteX36" fmla="*/ 9269 w 10000"/>
                <a:gd name="connsiteY36" fmla="*/ 3350 h 10000"/>
                <a:gd name="connsiteX37" fmla="*/ 9394 w 10000"/>
                <a:gd name="connsiteY37" fmla="*/ 3551 h 10000"/>
                <a:gd name="connsiteX38" fmla="*/ 9357 w 10000"/>
                <a:gd name="connsiteY38" fmla="*/ 3835 h 10000"/>
                <a:gd name="connsiteX39" fmla="*/ 9381 w 10000"/>
                <a:gd name="connsiteY39" fmla="*/ 4066 h 10000"/>
                <a:gd name="connsiteX40" fmla="*/ 9232 w 10000"/>
                <a:gd name="connsiteY40" fmla="*/ 3989 h 10000"/>
                <a:gd name="connsiteX41" fmla="*/ 9183 w 10000"/>
                <a:gd name="connsiteY41" fmla="*/ 4059 h 10000"/>
                <a:gd name="connsiteX42" fmla="*/ 9052 w 10000"/>
                <a:gd name="connsiteY42" fmla="*/ 4011 h 10000"/>
                <a:gd name="connsiteX43" fmla="*/ 8979 w 10000"/>
                <a:gd name="connsiteY43" fmla="*/ 4203 h 10000"/>
                <a:gd name="connsiteX44" fmla="*/ 9107 w 10000"/>
                <a:gd name="connsiteY44" fmla="*/ 4230 h 10000"/>
                <a:gd name="connsiteX45" fmla="*/ 9232 w 10000"/>
                <a:gd name="connsiteY45" fmla="*/ 4426 h 10000"/>
                <a:gd name="connsiteX46" fmla="*/ 9214 w 10000"/>
                <a:gd name="connsiteY46" fmla="*/ 4719 h 10000"/>
                <a:gd name="connsiteX47" fmla="*/ 9321 w 10000"/>
                <a:gd name="connsiteY47" fmla="*/ 4892 h 10000"/>
                <a:gd name="connsiteX48" fmla="*/ 9327 w 10000"/>
                <a:gd name="connsiteY48" fmla="*/ 4997 h 10000"/>
                <a:gd name="connsiteX49" fmla="*/ 9418 w 10000"/>
                <a:gd name="connsiteY49" fmla="*/ 5019 h 10000"/>
                <a:gd name="connsiteX50" fmla="*/ 9659 w 10000"/>
                <a:gd name="connsiteY50" fmla="*/ 4803 h 10000"/>
                <a:gd name="connsiteX51" fmla="*/ 9778 w 10000"/>
                <a:gd name="connsiteY51" fmla="*/ 5036 h 10000"/>
                <a:gd name="connsiteX52" fmla="*/ 9884 w 10000"/>
                <a:gd name="connsiteY52" fmla="*/ 5271 h 10000"/>
                <a:gd name="connsiteX53" fmla="*/ 10000 w 10000"/>
                <a:gd name="connsiteY53" fmla="*/ 5349 h 10000"/>
                <a:gd name="connsiteX54" fmla="*/ 10000 w 10000"/>
                <a:gd name="connsiteY54" fmla="*/ 5517 h 10000"/>
                <a:gd name="connsiteX55" fmla="*/ 9869 w 10000"/>
                <a:gd name="connsiteY55" fmla="*/ 5697 h 10000"/>
                <a:gd name="connsiteX56" fmla="*/ 9717 w 10000"/>
                <a:gd name="connsiteY56" fmla="*/ 5867 h 10000"/>
                <a:gd name="connsiteX57" fmla="*/ 9561 w 10000"/>
                <a:gd name="connsiteY57" fmla="*/ 5831 h 10000"/>
                <a:gd name="connsiteX58" fmla="*/ 9549 w 10000"/>
                <a:gd name="connsiteY58" fmla="*/ 5962 h 10000"/>
                <a:gd name="connsiteX59" fmla="*/ 9449 w 10000"/>
                <a:gd name="connsiteY59" fmla="*/ 6017 h 10000"/>
                <a:gd name="connsiteX60" fmla="*/ 9238 w 10000"/>
                <a:gd name="connsiteY60" fmla="*/ 6089 h 10000"/>
                <a:gd name="connsiteX61" fmla="*/ 9083 w 10000"/>
                <a:gd name="connsiteY61" fmla="*/ 6296 h 10000"/>
                <a:gd name="connsiteX62" fmla="*/ 8921 w 10000"/>
                <a:gd name="connsiteY62" fmla="*/ 6448 h 10000"/>
                <a:gd name="connsiteX63" fmla="*/ 8787 w 10000"/>
                <a:gd name="connsiteY63" fmla="*/ 6699 h 10000"/>
                <a:gd name="connsiteX64" fmla="*/ 8650 w 10000"/>
                <a:gd name="connsiteY64" fmla="*/ 6469 h 10000"/>
                <a:gd name="connsiteX65" fmla="*/ 8525 w 10000"/>
                <a:gd name="connsiteY65" fmla="*/ 6364 h 10000"/>
                <a:gd name="connsiteX66" fmla="*/ 8434 w 10000"/>
                <a:gd name="connsiteY66" fmla="*/ 6462 h 10000"/>
                <a:gd name="connsiteX67" fmla="*/ 8495 w 10000"/>
                <a:gd name="connsiteY67" fmla="*/ 6541 h 10000"/>
                <a:gd name="connsiteX68" fmla="*/ 8495 w 10000"/>
                <a:gd name="connsiteY68" fmla="*/ 6769 h 10000"/>
                <a:gd name="connsiteX69" fmla="*/ 8565 w 10000"/>
                <a:gd name="connsiteY69" fmla="*/ 6963 h 10000"/>
                <a:gd name="connsiteX70" fmla="*/ 8464 w 10000"/>
                <a:gd name="connsiteY70" fmla="*/ 7150 h 10000"/>
                <a:gd name="connsiteX71" fmla="*/ 8440 w 10000"/>
                <a:gd name="connsiteY71" fmla="*/ 7073 h 10000"/>
                <a:gd name="connsiteX72" fmla="*/ 8236 w 10000"/>
                <a:gd name="connsiteY72" fmla="*/ 7066 h 10000"/>
                <a:gd name="connsiteX73" fmla="*/ 8093 w 10000"/>
                <a:gd name="connsiteY73" fmla="*/ 6914 h 10000"/>
                <a:gd name="connsiteX74" fmla="*/ 8044 w 10000"/>
                <a:gd name="connsiteY74" fmla="*/ 6699 h 10000"/>
                <a:gd name="connsiteX75" fmla="*/ 7943 w 10000"/>
                <a:gd name="connsiteY75" fmla="*/ 6555 h 10000"/>
                <a:gd name="connsiteX76" fmla="*/ 7864 w 10000"/>
                <a:gd name="connsiteY76" fmla="*/ 6392 h 10000"/>
                <a:gd name="connsiteX77" fmla="*/ 7788 w 10000"/>
                <a:gd name="connsiteY77" fmla="*/ 6344 h 10000"/>
                <a:gd name="connsiteX78" fmla="*/ 7727 w 10000"/>
                <a:gd name="connsiteY78" fmla="*/ 6448 h 10000"/>
                <a:gd name="connsiteX79" fmla="*/ 7636 w 10000"/>
                <a:gd name="connsiteY79" fmla="*/ 6455 h 10000"/>
                <a:gd name="connsiteX80" fmla="*/ 7523 w 10000"/>
                <a:gd name="connsiteY80" fmla="*/ 6541 h 10000"/>
                <a:gd name="connsiteX81" fmla="*/ 7553 w 10000"/>
                <a:gd name="connsiteY81" fmla="*/ 6779 h 10000"/>
                <a:gd name="connsiteX82" fmla="*/ 7438 w 10000"/>
                <a:gd name="connsiteY82" fmla="*/ 6830 h 10000"/>
                <a:gd name="connsiteX83" fmla="*/ 7355 w 10000"/>
                <a:gd name="connsiteY83" fmla="*/ 6795 h 10000"/>
                <a:gd name="connsiteX84" fmla="*/ 7270 w 10000"/>
                <a:gd name="connsiteY84" fmla="*/ 6922 h 10000"/>
                <a:gd name="connsiteX85" fmla="*/ 7151 w 10000"/>
                <a:gd name="connsiteY85" fmla="*/ 6914 h 10000"/>
                <a:gd name="connsiteX86" fmla="*/ 6996 w 10000"/>
                <a:gd name="connsiteY86" fmla="*/ 7108 h 10000"/>
                <a:gd name="connsiteX87" fmla="*/ 6849 w 10000"/>
                <a:gd name="connsiteY87" fmla="*/ 7121 h 10000"/>
                <a:gd name="connsiteX88" fmla="*/ 6798 w 10000"/>
                <a:gd name="connsiteY88" fmla="*/ 6850 h 10000"/>
                <a:gd name="connsiteX89" fmla="*/ 6651 w 10000"/>
                <a:gd name="connsiteY89" fmla="*/ 6837 h 10000"/>
                <a:gd name="connsiteX90" fmla="*/ 6575 w 10000"/>
                <a:gd name="connsiteY90" fmla="*/ 6984 h 10000"/>
                <a:gd name="connsiteX91" fmla="*/ 6557 w 10000"/>
                <a:gd name="connsiteY91" fmla="*/ 7156 h 10000"/>
                <a:gd name="connsiteX92" fmla="*/ 6459 w 10000"/>
                <a:gd name="connsiteY92" fmla="*/ 7297 h 10000"/>
                <a:gd name="connsiteX93" fmla="*/ 6496 w 10000"/>
                <a:gd name="connsiteY93" fmla="*/ 7442 h 10000"/>
                <a:gd name="connsiteX94" fmla="*/ 6450 w 10000"/>
                <a:gd name="connsiteY94" fmla="*/ 7526 h 10000"/>
                <a:gd name="connsiteX95" fmla="*/ 6658 w 10000"/>
                <a:gd name="connsiteY95" fmla="*/ 7834 h 10000"/>
                <a:gd name="connsiteX96" fmla="*/ 6322 w 10000"/>
                <a:gd name="connsiteY96" fmla="*/ 7984 h 10000"/>
                <a:gd name="connsiteX97" fmla="*/ 6137 w 10000"/>
                <a:gd name="connsiteY97" fmla="*/ 7984 h 10000"/>
                <a:gd name="connsiteX98" fmla="*/ 5874 w 10000"/>
                <a:gd name="connsiteY98" fmla="*/ 8095 h 10000"/>
                <a:gd name="connsiteX99" fmla="*/ 5728 w 10000"/>
                <a:gd name="connsiteY99" fmla="*/ 8514 h 10000"/>
                <a:gd name="connsiteX100" fmla="*/ 5491 w 10000"/>
                <a:gd name="connsiteY100" fmla="*/ 8614 h 10000"/>
                <a:gd name="connsiteX101" fmla="*/ 5381 w 10000"/>
                <a:gd name="connsiteY101" fmla="*/ 8559 h 10000"/>
                <a:gd name="connsiteX102" fmla="*/ 5274 w 10000"/>
                <a:gd name="connsiteY102" fmla="*/ 8768 h 10000"/>
                <a:gd name="connsiteX103" fmla="*/ 5101 w 10000"/>
                <a:gd name="connsiteY103" fmla="*/ 8701 h 10000"/>
                <a:gd name="connsiteX104" fmla="*/ 4939 w 10000"/>
                <a:gd name="connsiteY104" fmla="*/ 8909 h 10000"/>
                <a:gd name="connsiteX105" fmla="*/ 4878 w 10000"/>
                <a:gd name="connsiteY105" fmla="*/ 9192 h 10000"/>
                <a:gd name="connsiteX106" fmla="*/ 4576 w 10000"/>
                <a:gd name="connsiteY106" fmla="*/ 9664 h 10000"/>
                <a:gd name="connsiteX107" fmla="*/ 4445 w 10000"/>
                <a:gd name="connsiteY107" fmla="*/ 9792 h 10000"/>
                <a:gd name="connsiteX108" fmla="*/ 4357 w 10000"/>
                <a:gd name="connsiteY108" fmla="*/ 9694 h 10000"/>
                <a:gd name="connsiteX109" fmla="*/ 4080 w 10000"/>
                <a:gd name="connsiteY109" fmla="*/ 9749 h 10000"/>
                <a:gd name="connsiteX110" fmla="*/ 3955 w 10000"/>
                <a:gd name="connsiteY110" fmla="*/ 9562 h 10000"/>
                <a:gd name="connsiteX111" fmla="*/ 3775 w 10000"/>
                <a:gd name="connsiteY111" fmla="*/ 9555 h 10000"/>
                <a:gd name="connsiteX112" fmla="*/ 3641 w 10000"/>
                <a:gd name="connsiteY112" fmla="*/ 9414 h 10000"/>
                <a:gd name="connsiteX113" fmla="*/ 3757 w 10000"/>
                <a:gd name="connsiteY113" fmla="*/ 9154 h 10000"/>
                <a:gd name="connsiteX114" fmla="*/ 3803 w 10000"/>
                <a:gd name="connsiteY114" fmla="*/ 8983 h 10000"/>
                <a:gd name="connsiteX115" fmla="*/ 3702 w 10000"/>
                <a:gd name="connsiteY115" fmla="*/ 8817 h 10000"/>
                <a:gd name="connsiteX116" fmla="*/ 3504 w 10000"/>
                <a:gd name="connsiteY116" fmla="*/ 8881 h 10000"/>
                <a:gd name="connsiteX117" fmla="*/ 3397 w 10000"/>
                <a:gd name="connsiteY117" fmla="*/ 9160 h 10000"/>
                <a:gd name="connsiteX118" fmla="*/ 3355 w 10000"/>
                <a:gd name="connsiteY118" fmla="*/ 9642 h 10000"/>
                <a:gd name="connsiteX119" fmla="*/ 3205 w 10000"/>
                <a:gd name="connsiteY119" fmla="*/ 9838 h 10000"/>
                <a:gd name="connsiteX120" fmla="*/ 2861 w 10000"/>
                <a:gd name="connsiteY120" fmla="*/ 10000 h 10000"/>
                <a:gd name="connsiteX121" fmla="*/ 2648 w 10000"/>
                <a:gd name="connsiteY121" fmla="*/ 9980 h 10000"/>
                <a:gd name="connsiteX122" fmla="*/ 2468 w 10000"/>
                <a:gd name="connsiteY122" fmla="*/ 9785 h 10000"/>
                <a:gd name="connsiteX123" fmla="*/ 2489 w 10000"/>
                <a:gd name="connsiteY123" fmla="*/ 9463 h 10000"/>
                <a:gd name="connsiteX124" fmla="*/ 2663 w 10000"/>
                <a:gd name="connsiteY124" fmla="*/ 9354 h 10000"/>
                <a:gd name="connsiteX125" fmla="*/ 2663 w 10000"/>
                <a:gd name="connsiteY125" fmla="*/ 8976 h 10000"/>
                <a:gd name="connsiteX126" fmla="*/ 2526 w 10000"/>
                <a:gd name="connsiteY126" fmla="*/ 8839 h 10000"/>
                <a:gd name="connsiteX127" fmla="*/ 2297 w 10000"/>
                <a:gd name="connsiteY127" fmla="*/ 8845 h 10000"/>
                <a:gd name="connsiteX128" fmla="*/ 2005 w 10000"/>
                <a:gd name="connsiteY128" fmla="*/ 9178 h 10000"/>
                <a:gd name="connsiteX129" fmla="*/ 1597 w 10000"/>
                <a:gd name="connsiteY129" fmla="*/ 9178 h 10000"/>
                <a:gd name="connsiteX130" fmla="*/ 1344 w 10000"/>
                <a:gd name="connsiteY130" fmla="*/ 9024 h 10000"/>
                <a:gd name="connsiteX131" fmla="*/ 1356 w 10000"/>
                <a:gd name="connsiteY131" fmla="*/ 8810 h 10000"/>
                <a:gd name="connsiteX132" fmla="*/ 1152 w 10000"/>
                <a:gd name="connsiteY132" fmla="*/ 8796 h 10000"/>
                <a:gd name="connsiteX133" fmla="*/ 920 w 10000"/>
                <a:gd name="connsiteY133" fmla="*/ 8559 h 10000"/>
                <a:gd name="connsiteX134" fmla="*/ 1069 w 10000"/>
                <a:gd name="connsiteY134" fmla="*/ 8317 h 10000"/>
                <a:gd name="connsiteX135" fmla="*/ 1207 w 10000"/>
                <a:gd name="connsiteY135" fmla="*/ 8270 h 10000"/>
                <a:gd name="connsiteX136" fmla="*/ 1146 w 10000"/>
                <a:gd name="connsiteY136" fmla="*/ 8035 h 10000"/>
                <a:gd name="connsiteX137" fmla="*/ 902 w 10000"/>
                <a:gd name="connsiteY137" fmla="*/ 7934 h 10000"/>
                <a:gd name="connsiteX138" fmla="*/ 619 w 10000"/>
                <a:gd name="connsiteY138" fmla="*/ 7976 h 10000"/>
                <a:gd name="connsiteX139" fmla="*/ 475 w 10000"/>
                <a:gd name="connsiteY139" fmla="*/ 8170 h 10000"/>
                <a:gd name="connsiteX140" fmla="*/ 338 w 10000"/>
                <a:gd name="connsiteY140" fmla="*/ 8150 h 10000"/>
                <a:gd name="connsiteX141" fmla="*/ 104 w 10000"/>
                <a:gd name="connsiteY141" fmla="*/ 7834 h 10000"/>
                <a:gd name="connsiteX142" fmla="*/ 0 w 10000"/>
                <a:gd name="connsiteY142" fmla="*/ 7490 h 10000"/>
                <a:gd name="connsiteX143" fmla="*/ 55 w 10000"/>
                <a:gd name="connsiteY143" fmla="*/ 7290 h 10000"/>
                <a:gd name="connsiteX144" fmla="*/ 30 w 10000"/>
                <a:gd name="connsiteY144" fmla="*/ 6850 h 10000"/>
                <a:gd name="connsiteX145" fmla="*/ 43 w 10000"/>
                <a:gd name="connsiteY145" fmla="*/ 6857 h 10000"/>
                <a:gd name="connsiteX146" fmla="*/ 91 w 10000"/>
                <a:gd name="connsiteY146" fmla="*/ 6857 h 10000"/>
                <a:gd name="connsiteX147" fmla="*/ 158 w 10000"/>
                <a:gd name="connsiteY147" fmla="*/ 6866 h 10000"/>
                <a:gd name="connsiteX148" fmla="*/ 241 w 10000"/>
                <a:gd name="connsiteY148" fmla="*/ 6879 h 10000"/>
                <a:gd name="connsiteX149" fmla="*/ 332 w 10000"/>
                <a:gd name="connsiteY149" fmla="*/ 6887 h 10000"/>
                <a:gd name="connsiteX150" fmla="*/ 420 w 10000"/>
                <a:gd name="connsiteY150" fmla="*/ 6901 h 10000"/>
                <a:gd name="connsiteX151" fmla="*/ 506 w 10000"/>
                <a:gd name="connsiteY151" fmla="*/ 6914 h 10000"/>
                <a:gd name="connsiteX152" fmla="*/ 576 w 10000"/>
                <a:gd name="connsiteY152" fmla="*/ 6929 h 10000"/>
                <a:gd name="connsiteX153" fmla="*/ 631 w 10000"/>
                <a:gd name="connsiteY153" fmla="*/ 6942 h 10000"/>
                <a:gd name="connsiteX154" fmla="*/ 740 w 10000"/>
                <a:gd name="connsiteY154" fmla="*/ 6971 h 10000"/>
                <a:gd name="connsiteX155" fmla="*/ 847 w 10000"/>
                <a:gd name="connsiteY155" fmla="*/ 6971 h 10000"/>
                <a:gd name="connsiteX156" fmla="*/ 938 w 10000"/>
                <a:gd name="connsiteY156" fmla="*/ 6942 h 10000"/>
                <a:gd name="connsiteX157" fmla="*/ 984 w 10000"/>
                <a:gd name="connsiteY157" fmla="*/ 6922 h 10000"/>
                <a:gd name="connsiteX158" fmla="*/ 1027 w 10000"/>
                <a:gd name="connsiteY158" fmla="*/ 6901 h 10000"/>
                <a:gd name="connsiteX159" fmla="*/ 1069 w 10000"/>
                <a:gd name="connsiteY159" fmla="*/ 6894 h 10000"/>
                <a:gd name="connsiteX160" fmla="*/ 1118 w 10000"/>
                <a:gd name="connsiteY160" fmla="*/ 6887 h 10000"/>
                <a:gd name="connsiteX161" fmla="*/ 1176 w 10000"/>
                <a:gd name="connsiteY161" fmla="*/ 6901 h 10000"/>
                <a:gd name="connsiteX162" fmla="*/ 1255 w 10000"/>
                <a:gd name="connsiteY162" fmla="*/ 6922 h 10000"/>
                <a:gd name="connsiteX163" fmla="*/ 1344 w 10000"/>
                <a:gd name="connsiteY163" fmla="*/ 6936 h 10000"/>
                <a:gd name="connsiteX164" fmla="*/ 1441 w 10000"/>
                <a:gd name="connsiteY164" fmla="*/ 6949 h 10000"/>
                <a:gd name="connsiteX165" fmla="*/ 1517 w 10000"/>
                <a:gd name="connsiteY165" fmla="*/ 6963 h 10000"/>
                <a:gd name="connsiteX166" fmla="*/ 1578 w 10000"/>
                <a:gd name="connsiteY166" fmla="*/ 6963 h 10000"/>
                <a:gd name="connsiteX167" fmla="*/ 1651 w 10000"/>
                <a:gd name="connsiteY167" fmla="*/ 6971 h 10000"/>
                <a:gd name="connsiteX168" fmla="*/ 1706 w 10000"/>
                <a:gd name="connsiteY168" fmla="*/ 6991 h 10000"/>
                <a:gd name="connsiteX169" fmla="*/ 1752 w 10000"/>
                <a:gd name="connsiteY169" fmla="*/ 7023 h 10000"/>
                <a:gd name="connsiteX170" fmla="*/ 1795 w 10000"/>
                <a:gd name="connsiteY170" fmla="*/ 7073 h 10000"/>
                <a:gd name="connsiteX171" fmla="*/ 1849 w 10000"/>
                <a:gd name="connsiteY171" fmla="*/ 7129 h 10000"/>
                <a:gd name="connsiteX172" fmla="*/ 1907 w 10000"/>
                <a:gd name="connsiteY172" fmla="*/ 7178 h 10000"/>
                <a:gd name="connsiteX173" fmla="*/ 1968 w 10000"/>
                <a:gd name="connsiteY173" fmla="*/ 7207 h 10000"/>
                <a:gd name="connsiteX174" fmla="*/ 2029 w 10000"/>
                <a:gd name="connsiteY174" fmla="*/ 7233 h 10000"/>
                <a:gd name="connsiteX175" fmla="*/ 2087 w 10000"/>
                <a:gd name="connsiteY175" fmla="*/ 7267 h 10000"/>
                <a:gd name="connsiteX176" fmla="*/ 2160 w 10000"/>
                <a:gd name="connsiteY176" fmla="*/ 7304 h 10000"/>
                <a:gd name="connsiteX177" fmla="*/ 2252 w 10000"/>
                <a:gd name="connsiteY177" fmla="*/ 7337 h 10000"/>
                <a:gd name="connsiteX178" fmla="*/ 2322 w 10000"/>
                <a:gd name="connsiteY178" fmla="*/ 7353 h 10000"/>
                <a:gd name="connsiteX179" fmla="*/ 2413 w 10000"/>
                <a:gd name="connsiteY179" fmla="*/ 7360 h 10000"/>
                <a:gd name="connsiteX180" fmla="*/ 2502 w 10000"/>
                <a:gd name="connsiteY180" fmla="*/ 7367 h 10000"/>
                <a:gd name="connsiteX181" fmla="*/ 2593 w 10000"/>
                <a:gd name="connsiteY181" fmla="*/ 7367 h 10000"/>
                <a:gd name="connsiteX182" fmla="*/ 2663 w 10000"/>
                <a:gd name="connsiteY182" fmla="*/ 7367 h 10000"/>
                <a:gd name="connsiteX183" fmla="*/ 2718 w 10000"/>
                <a:gd name="connsiteY183" fmla="*/ 7373 h 10000"/>
                <a:gd name="connsiteX184" fmla="*/ 2754 w 10000"/>
                <a:gd name="connsiteY184" fmla="*/ 7388 h 10000"/>
                <a:gd name="connsiteX185" fmla="*/ 2785 w 10000"/>
                <a:gd name="connsiteY185" fmla="*/ 7416 h 10000"/>
                <a:gd name="connsiteX186" fmla="*/ 2815 w 10000"/>
                <a:gd name="connsiteY186" fmla="*/ 7449 h 10000"/>
                <a:gd name="connsiteX187" fmla="*/ 2849 w 10000"/>
                <a:gd name="connsiteY187" fmla="*/ 7476 h 10000"/>
                <a:gd name="connsiteX188" fmla="*/ 2885 w 10000"/>
                <a:gd name="connsiteY188" fmla="*/ 7490 h 10000"/>
                <a:gd name="connsiteX189" fmla="*/ 2940 w 10000"/>
                <a:gd name="connsiteY189" fmla="*/ 7497 h 10000"/>
                <a:gd name="connsiteX190" fmla="*/ 3001 w 10000"/>
                <a:gd name="connsiteY190" fmla="*/ 7483 h 10000"/>
                <a:gd name="connsiteX191" fmla="*/ 3053 w 10000"/>
                <a:gd name="connsiteY191" fmla="*/ 7449 h 10000"/>
                <a:gd name="connsiteX192" fmla="*/ 3120 w 10000"/>
                <a:gd name="connsiteY192" fmla="*/ 7388 h 10000"/>
                <a:gd name="connsiteX193" fmla="*/ 3193 w 10000"/>
                <a:gd name="connsiteY193" fmla="*/ 7317 h 10000"/>
                <a:gd name="connsiteX194" fmla="*/ 3269 w 10000"/>
                <a:gd name="connsiteY194" fmla="*/ 7260 h 10000"/>
                <a:gd name="connsiteX195" fmla="*/ 3361 w 10000"/>
                <a:gd name="connsiteY195" fmla="*/ 7210 h 10000"/>
                <a:gd name="connsiteX196" fmla="*/ 3455 w 10000"/>
                <a:gd name="connsiteY196" fmla="*/ 7163 h 10000"/>
                <a:gd name="connsiteX197" fmla="*/ 3547 w 10000"/>
                <a:gd name="connsiteY197" fmla="*/ 7115 h 10000"/>
                <a:gd name="connsiteX198" fmla="*/ 3653 w 10000"/>
                <a:gd name="connsiteY198" fmla="*/ 7059 h 10000"/>
                <a:gd name="connsiteX199" fmla="*/ 3781 w 10000"/>
                <a:gd name="connsiteY199" fmla="*/ 7001 h 10000"/>
                <a:gd name="connsiteX200" fmla="*/ 3906 w 10000"/>
                <a:gd name="connsiteY200" fmla="*/ 6963 h 10000"/>
                <a:gd name="connsiteX201" fmla="*/ 4037 w 10000"/>
                <a:gd name="connsiteY201" fmla="*/ 6936 h 10000"/>
                <a:gd name="connsiteX202" fmla="*/ 4098 w 10000"/>
                <a:gd name="connsiteY202" fmla="*/ 6929 h 10000"/>
                <a:gd name="connsiteX203" fmla="*/ 4135 w 10000"/>
                <a:gd name="connsiteY203" fmla="*/ 6929 h 10000"/>
                <a:gd name="connsiteX204" fmla="*/ 4153 w 10000"/>
                <a:gd name="connsiteY204" fmla="*/ 6936 h 10000"/>
                <a:gd name="connsiteX205" fmla="*/ 4165 w 10000"/>
                <a:gd name="connsiteY205" fmla="*/ 6936 h 10000"/>
                <a:gd name="connsiteX206" fmla="*/ 4177 w 10000"/>
                <a:gd name="connsiteY206" fmla="*/ 6942 h 10000"/>
                <a:gd name="connsiteX207" fmla="*/ 4199 w 10000"/>
                <a:gd name="connsiteY207" fmla="*/ 6942 h 10000"/>
                <a:gd name="connsiteX208" fmla="*/ 4241 w 10000"/>
                <a:gd name="connsiteY208" fmla="*/ 6942 h 10000"/>
                <a:gd name="connsiteX209" fmla="*/ 4321 w 10000"/>
                <a:gd name="connsiteY209" fmla="*/ 6936 h 10000"/>
                <a:gd name="connsiteX210" fmla="*/ 4458 w 10000"/>
                <a:gd name="connsiteY210" fmla="*/ 6922 h 10000"/>
                <a:gd name="connsiteX211" fmla="*/ 4564 w 10000"/>
                <a:gd name="connsiteY211" fmla="*/ 6907 h 10000"/>
                <a:gd name="connsiteX212" fmla="*/ 4650 w 10000"/>
                <a:gd name="connsiteY212" fmla="*/ 6887 h 10000"/>
                <a:gd name="connsiteX213" fmla="*/ 4717 w 10000"/>
                <a:gd name="connsiteY213" fmla="*/ 6866 h 10000"/>
                <a:gd name="connsiteX214" fmla="*/ 4756 w 10000"/>
                <a:gd name="connsiteY214" fmla="*/ 6843 h 10000"/>
                <a:gd name="connsiteX215" fmla="*/ 4787 w 10000"/>
                <a:gd name="connsiteY215" fmla="*/ 6816 h 10000"/>
                <a:gd name="connsiteX216" fmla="*/ 4805 w 10000"/>
                <a:gd name="connsiteY216" fmla="*/ 6779 h 10000"/>
                <a:gd name="connsiteX217" fmla="*/ 4817 w 10000"/>
                <a:gd name="connsiteY217" fmla="*/ 6762 h 10000"/>
                <a:gd name="connsiteX218" fmla="*/ 4842 w 10000"/>
                <a:gd name="connsiteY218" fmla="*/ 6741 h 10000"/>
                <a:gd name="connsiteX219" fmla="*/ 4884 w 10000"/>
                <a:gd name="connsiteY219" fmla="*/ 6721 h 10000"/>
                <a:gd name="connsiteX220" fmla="*/ 4942 w 10000"/>
                <a:gd name="connsiteY220" fmla="*/ 6707 h 10000"/>
                <a:gd name="connsiteX221" fmla="*/ 4997 w 10000"/>
                <a:gd name="connsiteY221" fmla="*/ 6677 h 10000"/>
                <a:gd name="connsiteX222" fmla="*/ 5046 w 10000"/>
                <a:gd name="connsiteY222" fmla="*/ 6636 h 10000"/>
                <a:gd name="connsiteX223" fmla="*/ 5082 w 10000"/>
                <a:gd name="connsiteY223" fmla="*/ 6566 h 10000"/>
                <a:gd name="connsiteX224" fmla="*/ 5101 w 10000"/>
                <a:gd name="connsiteY224" fmla="*/ 6506 h 10000"/>
                <a:gd name="connsiteX225" fmla="*/ 5119 w 10000"/>
                <a:gd name="connsiteY225" fmla="*/ 6448 h 10000"/>
                <a:gd name="connsiteX226" fmla="*/ 5134 w 10000"/>
                <a:gd name="connsiteY226" fmla="*/ 6400 h 10000"/>
                <a:gd name="connsiteX227" fmla="*/ 5171 w 10000"/>
                <a:gd name="connsiteY227" fmla="*/ 6350 h 10000"/>
                <a:gd name="connsiteX228" fmla="*/ 5225 w 10000"/>
                <a:gd name="connsiteY228" fmla="*/ 6304 h 10000"/>
                <a:gd name="connsiteX229" fmla="*/ 5293 w 10000"/>
                <a:gd name="connsiteY229" fmla="*/ 6261 h 10000"/>
                <a:gd name="connsiteX230" fmla="*/ 5338 w 10000"/>
                <a:gd name="connsiteY230" fmla="*/ 6226 h 10000"/>
                <a:gd name="connsiteX231" fmla="*/ 5375 w 10000"/>
                <a:gd name="connsiteY231" fmla="*/ 6204 h 10000"/>
                <a:gd name="connsiteX232" fmla="*/ 5399 w 10000"/>
                <a:gd name="connsiteY232" fmla="*/ 6183 h 10000"/>
                <a:gd name="connsiteX233" fmla="*/ 5424 w 10000"/>
                <a:gd name="connsiteY233" fmla="*/ 6163 h 10000"/>
                <a:gd name="connsiteX234" fmla="*/ 5454 w 10000"/>
                <a:gd name="connsiteY234" fmla="*/ 6142 h 10000"/>
                <a:gd name="connsiteX235" fmla="*/ 5497 w 10000"/>
                <a:gd name="connsiteY235" fmla="*/ 6120 h 10000"/>
                <a:gd name="connsiteX236" fmla="*/ 5536 w 10000"/>
                <a:gd name="connsiteY236" fmla="*/ 6096 h 10000"/>
                <a:gd name="connsiteX237" fmla="*/ 5579 w 10000"/>
                <a:gd name="connsiteY237" fmla="*/ 6059 h 10000"/>
                <a:gd name="connsiteX238" fmla="*/ 5597 w 10000"/>
                <a:gd name="connsiteY238" fmla="*/ 6024 h 10000"/>
                <a:gd name="connsiteX239" fmla="*/ 5597 w 10000"/>
                <a:gd name="connsiteY239" fmla="*/ 5990 h 10000"/>
                <a:gd name="connsiteX240" fmla="*/ 5561 w 10000"/>
                <a:gd name="connsiteY240" fmla="*/ 5935 h 10000"/>
                <a:gd name="connsiteX241" fmla="*/ 5512 w 10000"/>
                <a:gd name="connsiteY241" fmla="*/ 5882 h 10000"/>
                <a:gd name="connsiteX242" fmla="*/ 5466 w 10000"/>
                <a:gd name="connsiteY242" fmla="*/ 5817 h 10000"/>
                <a:gd name="connsiteX243" fmla="*/ 5424 w 10000"/>
                <a:gd name="connsiteY243" fmla="*/ 5753 h 10000"/>
                <a:gd name="connsiteX244" fmla="*/ 5399 w 10000"/>
                <a:gd name="connsiteY244" fmla="*/ 5690 h 10000"/>
                <a:gd name="connsiteX245" fmla="*/ 5399 w 10000"/>
                <a:gd name="connsiteY245" fmla="*/ 5622 h 10000"/>
                <a:gd name="connsiteX246" fmla="*/ 5399 w 10000"/>
                <a:gd name="connsiteY246" fmla="*/ 5523 h 10000"/>
                <a:gd name="connsiteX247" fmla="*/ 5411 w 10000"/>
                <a:gd name="connsiteY247" fmla="*/ 5429 h 10000"/>
                <a:gd name="connsiteX248" fmla="*/ 5430 w 10000"/>
                <a:gd name="connsiteY248" fmla="*/ 5342 h 10000"/>
                <a:gd name="connsiteX249" fmla="*/ 5454 w 10000"/>
                <a:gd name="connsiteY249" fmla="*/ 5271 h 10000"/>
                <a:gd name="connsiteX250" fmla="*/ 5503 w 10000"/>
                <a:gd name="connsiteY250" fmla="*/ 5219 h 10000"/>
                <a:gd name="connsiteX251" fmla="*/ 5555 w 10000"/>
                <a:gd name="connsiteY251" fmla="*/ 5191 h 10000"/>
                <a:gd name="connsiteX252" fmla="*/ 5615 w 10000"/>
                <a:gd name="connsiteY252" fmla="*/ 5178 h 10000"/>
                <a:gd name="connsiteX253" fmla="*/ 5676 w 10000"/>
                <a:gd name="connsiteY253" fmla="*/ 5191 h 10000"/>
                <a:gd name="connsiteX254" fmla="*/ 5740 w 10000"/>
                <a:gd name="connsiteY254" fmla="*/ 5233 h 10000"/>
                <a:gd name="connsiteX255" fmla="*/ 5820 w 10000"/>
                <a:gd name="connsiteY255" fmla="*/ 5265 h 10000"/>
                <a:gd name="connsiteX256" fmla="*/ 5902 w 10000"/>
                <a:gd name="connsiteY256" fmla="*/ 5294 h 10000"/>
                <a:gd name="connsiteX257" fmla="*/ 5981 w 10000"/>
                <a:gd name="connsiteY257" fmla="*/ 5301 h 10000"/>
                <a:gd name="connsiteX258" fmla="*/ 6048 w 10000"/>
                <a:gd name="connsiteY258" fmla="*/ 5294 h 10000"/>
                <a:gd name="connsiteX259" fmla="*/ 6100 w 10000"/>
                <a:gd name="connsiteY259" fmla="*/ 5294 h 10000"/>
                <a:gd name="connsiteX260" fmla="*/ 6155 w 10000"/>
                <a:gd name="connsiteY260" fmla="*/ 5286 h 10000"/>
                <a:gd name="connsiteX261" fmla="*/ 6197 w 10000"/>
                <a:gd name="connsiteY261" fmla="*/ 5271 h 10000"/>
                <a:gd name="connsiteX262" fmla="*/ 6234 w 10000"/>
                <a:gd name="connsiteY262" fmla="*/ 5233 h 10000"/>
                <a:gd name="connsiteX263" fmla="*/ 6271 w 10000"/>
                <a:gd name="connsiteY263" fmla="*/ 5178 h 10000"/>
                <a:gd name="connsiteX264" fmla="*/ 6310 w 10000"/>
                <a:gd name="connsiteY264" fmla="*/ 5108 h 10000"/>
                <a:gd name="connsiteX265" fmla="*/ 6353 w 10000"/>
                <a:gd name="connsiteY265" fmla="*/ 5026 h 10000"/>
                <a:gd name="connsiteX266" fmla="*/ 6402 w 10000"/>
                <a:gd name="connsiteY266" fmla="*/ 4956 h 10000"/>
                <a:gd name="connsiteX267" fmla="*/ 6450 w 10000"/>
                <a:gd name="connsiteY267" fmla="*/ 4900 h 10000"/>
                <a:gd name="connsiteX268" fmla="*/ 6490 w 10000"/>
                <a:gd name="connsiteY268" fmla="*/ 4870 h 10000"/>
                <a:gd name="connsiteX269" fmla="*/ 6539 w 10000"/>
                <a:gd name="connsiteY269" fmla="*/ 4856 h 10000"/>
                <a:gd name="connsiteX270" fmla="*/ 6600 w 10000"/>
                <a:gd name="connsiteY270" fmla="*/ 4849 h 10000"/>
                <a:gd name="connsiteX271" fmla="*/ 6670 w 10000"/>
                <a:gd name="connsiteY271" fmla="*/ 4842 h 10000"/>
                <a:gd name="connsiteX272" fmla="*/ 6743 w 10000"/>
                <a:gd name="connsiteY272" fmla="*/ 4836 h 10000"/>
                <a:gd name="connsiteX273" fmla="*/ 6798 w 10000"/>
                <a:gd name="connsiteY273" fmla="*/ 4829 h 10000"/>
                <a:gd name="connsiteX274" fmla="*/ 6834 w 10000"/>
                <a:gd name="connsiteY274" fmla="*/ 4811 h 10000"/>
                <a:gd name="connsiteX275" fmla="*/ 6868 w 10000"/>
                <a:gd name="connsiteY275" fmla="*/ 4782 h 10000"/>
                <a:gd name="connsiteX276" fmla="*/ 6910 w 10000"/>
                <a:gd name="connsiteY276" fmla="*/ 4732 h 10000"/>
                <a:gd name="connsiteX277" fmla="*/ 6959 w 10000"/>
                <a:gd name="connsiteY277" fmla="*/ 4670 h 10000"/>
                <a:gd name="connsiteX278" fmla="*/ 7002 w 10000"/>
                <a:gd name="connsiteY278" fmla="*/ 4612 h 10000"/>
                <a:gd name="connsiteX279" fmla="*/ 7032 w 10000"/>
                <a:gd name="connsiteY279" fmla="*/ 4566 h 10000"/>
                <a:gd name="connsiteX280" fmla="*/ 7041 w 10000"/>
                <a:gd name="connsiteY280" fmla="*/ 4497 h 10000"/>
                <a:gd name="connsiteX281" fmla="*/ 7054 w 10000"/>
                <a:gd name="connsiteY281" fmla="*/ 4411 h 10000"/>
                <a:gd name="connsiteX282" fmla="*/ 7072 w 10000"/>
                <a:gd name="connsiteY282" fmla="*/ 4339 h 10000"/>
                <a:gd name="connsiteX283" fmla="*/ 7102 w 10000"/>
                <a:gd name="connsiteY283" fmla="*/ 4266 h 10000"/>
                <a:gd name="connsiteX284" fmla="*/ 7163 w 10000"/>
                <a:gd name="connsiteY284" fmla="*/ 4196 h 10000"/>
                <a:gd name="connsiteX285" fmla="*/ 7233 w 10000"/>
                <a:gd name="connsiteY285" fmla="*/ 4137 h 10000"/>
                <a:gd name="connsiteX286" fmla="*/ 7319 w 10000"/>
                <a:gd name="connsiteY286" fmla="*/ 4101 h 10000"/>
                <a:gd name="connsiteX287" fmla="*/ 7361 w 10000"/>
                <a:gd name="connsiteY287" fmla="*/ 4080 h 10000"/>
                <a:gd name="connsiteX288" fmla="*/ 7392 w 10000"/>
                <a:gd name="connsiteY288" fmla="*/ 4052 h 10000"/>
                <a:gd name="connsiteX289" fmla="*/ 7413 w 10000"/>
                <a:gd name="connsiteY289" fmla="*/ 4011 h 10000"/>
                <a:gd name="connsiteX290" fmla="*/ 7444 w 10000"/>
                <a:gd name="connsiteY290" fmla="*/ 3976 h 10000"/>
                <a:gd name="connsiteX291" fmla="*/ 7480 w 10000"/>
                <a:gd name="connsiteY291" fmla="*/ 3948 h 10000"/>
                <a:gd name="connsiteX292" fmla="*/ 7523 w 10000"/>
                <a:gd name="connsiteY292" fmla="*/ 3928 h 10000"/>
                <a:gd name="connsiteX293" fmla="*/ 7578 w 10000"/>
                <a:gd name="connsiteY293" fmla="*/ 3892 h 10000"/>
                <a:gd name="connsiteX294" fmla="*/ 7648 w 10000"/>
                <a:gd name="connsiteY294" fmla="*/ 3849 h 10000"/>
                <a:gd name="connsiteX295" fmla="*/ 7721 w 10000"/>
                <a:gd name="connsiteY295" fmla="*/ 3813 h 10000"/>
                <a:gd name="connsiteX296" fmla="*/ 7797 w 10000"/>
                <a:gd name="connsiteY296" fmla="*/ 3792 h 10000"/>
                <a:gd name="connsiteX297" fmla="*/ 7870 w 10000"/>
                <a:gd name="connsiteY297" fmla="*/ 3785 h 10000"/>
                <a:gd name="connsiteX298" fmla="*/ 7943 w 10000"/>
                <a:gd name="connsiteY298" fmla="*/ 3792 h 10000"/>
                <a:gd name="connsiteX299" fmla="*/ 8007 w 10000"/>
                <a:gd name="connsiteY299" fmla="*/ 3813 h 10000"/>
                <a:gd name="connsiteX300" fmla="*/ 8080 w 10000"/>
                <a:gd name="connsiteY300" fmla="*/ 3828 h 10000"/>
                <a:gd name="connsiteX301" fmla="*/ 8135 w 10000"/>
                <a:gd name="connsiteY301" fmla="*/ 3842 h 10000"/>
                <a:gd name="connsiteX302" fmla="*/ 8181 w 10000"/>
                <a:gd name="connsiteY302" fmla="*/ 3842 h 10000"/>
                <a:gd name="connsiteX303" fmla="*/ 8218 w 10000"/>
                <a:gd name="connsiteY303" fmla="*/ 3820 h 10000"/>
                <a:gd name="connsiteX304" fmla="*/ 8248 w 10000"/>
                <a:gd name="connsiteY304" fmla="*/ 3771 h 10000"/>
                <a:gd name="connsiteX305" fmla="*/ 8266 w 10000"/>
                <a:gd name="connsiteY305" fmla="*/ 3731 h 10000"/>
                <a:gd name="connsiteX306" fmla="*/ 8266 w 10000"/>
                <a:gd name="connsiteY306" fmla="*/ 3683 h 10000"/>
                <a:gd name="connsiteX307" fmla="*/ 8248 w 10000"/>
                <a:gd name="connsiteY307" fmla="*/ 3620 h 10000"/>
                <a:gd name="connsiteX308" fmla="*/ 8211 w 10000"/>
                <a:gd name="connsiteY308" fmla="*/ 3572 h 10000"/>
                <a:gd name="connsiteX309" fmla="*/ 8172 w 10000"/>
                <a:gd name="connsiteY309" fmla="*/ 3509 h 10000"/>
                <a:gd name="connsiteX310" fmla="*/ 8111 w 10000"/>
                <a:gd name="connsiteY310" fmla="*/ 3439 h 10000"/>
                <a:gd name="connsiteX311" fmla="*/ 8056 w 10000"/>
                <a:gd name="connsiteY311" fmla="*/ 3377 h 10000"/>
                <a:gd name="connsiteX312" fmla="*/ 8001 w 10000"/>
                <a:gd name="connsiteY312" fmla="*/ 3322 h 10000"/>
                <a:gd name="connsiteX313" fmla="*/ 7956 w 10000"/>
                <a:gd name="connsiteY313" fmla="*/ 3275 h 10000"/>
                <a:gd name="connsiteX314" fmla="*/ 7846 w 10000"/>
                <a:gd name="connsiteY314" fmla="*/ 3183 h 10000"/>
                <a:gd name="connsiteX315" fmla="*/ 7733 w 10000"/>
                <a:gd name="connsiteY315" fmla="*/ 3140 h 10000"/>
                <a:gd name="connsiteX316" fmla="*/ 7690 w 10000"/>
                <a:gd name="connsiteY316" fmla="*/ 3119 h 10000"/>
                <a:gd name="connsiteX317" fmla="*/ 7648 w 10000"/>
                <a:gd name="connsiteY317" fmla="*/ 3091 h 10000"/>
                <a:gd name="connsiteX318" fmla="*/ 7611 w 10000"/>
                <a:gd name="connsiteY318" fmla="*/ 3077 h 10000"/>
                <a:gd name="connsiteX319" fmla="*/ 7572 w 10000"/>
                <a:gd name="connsiteY319" fmla="*/ 3070 h 10000"/>
                <a:gd name="connsiteX320" fmla="*/ 7523 w 10000"/>
                <a:gd name="connsiteY320" fmla="*/ 3091 h 10000"/>
                <a:gd name="connsiteX321" fmla="*/ 7474 w 10000"/>
                <a:gd name="connsiteY321" fmla="*/ 3147 h 10000"/>
                <a:gd name="connsiteX322" fmla="*/ 7431 w 10000"/>
                <a:gd name="connsiteY322" fmla="*/ 3212 h 10000"/>
                <a:gd name="connsiteX323" fmla="*/ 7392 w 10000"/>
                <a:gd name="connsiteY323" fmla="*/ 3267 h 10000"/>
                <a:gd name="connsiteX324" fmla="*/ 7337 w 10000"/>
                <a:gd name="connsiteY324" fmla="*/ 3307 h 10000"/>
                <a:gd name="connsiteX325" fmla="*/ 7294 w 10000"/>
                <a:gd name="connsiteY325" fmla="*/ 3314 h 10000"/>
                <a:gd name="connsiteX326" fmla="*/ 7239 w 10000"/>
                <a:gd name="connsiteY326" fmla="*/ 3300 h 10000"/>
                <a:gd name="connsiteX327" fmla="*/ 7182 w 10000"/>
                <a:gd name="connsiteY327" fmla="*/ 3282 h 10000"/>
                <a:gd name="connsiteX328" fmla="*/ 7121 w 10000"/>
                <a:gd name="connsiteY328" fmla="*/ 3253 h 10000"/>
                <a:gd name="connsiteX329" fmla="*/ 7060 w 10000"/>
                <a:gd name="connsiteY329" fmla="*/ 3240 h 10000"/>
                <a:gd name="connsiteX330" fmla="*/ 7020 w 10000"/>
                <a:gd name="connsiteY330" fmla="*/ 3247 h 10000"/>
                <a:gd name="connsiteX331" fmla="*/ 6984 w 10000"/>
                <a:gd name="connsiteY331" fmla="*/ 3275 h 10000"/>
                <a:gd name="connsiteX332" fmla="*/ 6953 w 10000"/>
                <a:gd name="connsiteY332" fmla="*/ 3314 h 10000"/>
                <a:gd name="connsiteX333" fmla="*/ 6923 w 10000"/>
                <a:gd name="connsiteY333" fmla="*/ 3364 h 10000"/>
                <a:gd name="connsiteX334" fmla="*/ 6886 w 10000"/>
                <a:gd name="connsiteY334" fmla="*/ 3404 h 10000"/>
                <a:gd name="connsiteX335" fmla="*/ 6849 w 10000"/>
                <a:gd name="connsiteY335" fmla="*/ 3432 h 10000"/>
                <a:gd name="connsiteX336" fmla="*/ 6810 w 10000"/>
                <a:gd name="connsiteY336" fmla="*/ 3432 h 10000"/>
                <a:gd name="connsiteX337" fmla="*/ 6737 w 10000"/>
                <a:gd name="connsiteY337" fmla="*/ 3391 h 10000"/>
                <a:gd name="connsiteX338" fmla="*/ 6670 w 10000"/>
                <a:gd name="connsiteY338" fmla="*/ 3343 h 10000"/>
                <a:gd name="connsiteX339" fmla="*/ 6624 w 10000"/>
                <a:gd name="connsiteY339" fmla="*/ 3282 h 10000"/>
                <a:gd name="connsiteX340" fmla="*/ 6606 w 10000"/>
                <a:gd name="connsiteY340" fmla="*/ 3212 h 10000"/>
                <a:gd name="connsiteX341" fmla="*/ 6612 w 10000"/>
                <a:gd name="connsiteY341" fmla="*/ 3161 h 10000"/>
                <a:gd name="connsiteX342" fmla="*/ 6636 w 10000"/>
                <a:gd name="connsiteY342" fmla="*/ 3133 h 10000"/>
                <a:gd name="connsiteX343" fmla="*/ 6658 w 10000"/>
                <a:gd name="connsiteY343" fmla="*/ 3099 h 10000"/>
                <a:gd name="connsiteX344" fmla="*/ 6682 w 10000"/>
                <a:gd name="connsiteY344" fmla="*/ 3061 h 10000"/>
                <a:gd name="connsiteX345" fmla="*/ 6694 w 10000"/>
                <a:gd name="connsiteY345" fmla="*/ 3004 h 10000"/>
                <a:gd name="connsiteX346" fmla="*/ 6700 w 10000"/>
                <a:gd name="connsiteY346" fmla="*/ 2899 h 10000"/>
                <a:gd name="connsiteX347" fmla="*/ 6706 w 10000"/>
                <a:gd name="connsiteY347" fmla="*/ 2781 h 10000"/>
                <a:gd name="connsiteX348" fmla="*/ 6725 w 10000"/>
                <a:gd name="connsiteY348" fmla="*/ 2658 h 10000"/>
                <a:gd name="connsiteX349" fmla="*/ 6755 w 10000"/>
                <a:gd name="connsiteY349" fmla="*/ 2559 h 10000"/>
                <a:gd name="connsiteX350" fmla="*/ 6792 w 10000"/>
                <a:gd name="connsiteY350" fmla="*/ 2460 h 10000"/>
                <a:gd name="connsiteX351" fmla="*/ 6822 w 10000"/>
                <a:gd name="connsiteY351" fmla="*/ 2358 h 10000"/>
                <a:gd name="connsiteX352" fmla="*/ 6849 w 10000"/>
                <a:gd name="connsiteY352" fmla="*/ 2257 h 10000"/>
                <a:gd name="connsiteX353" fmla="*/ 6868 w 10000"/>
                <a:gd name="connsiteY353" fmla="*/ 2190 h 10000"/>
                <a:gd name="connsiteX354" fmla="*/ 6892 w 10000"/>
                <a:gd name="connsiteY354" fmla="*/ 2141 h 10000"/>
                <a:gd name="connsiteX355" fmla="*/ 6935 w 10000"/>
                <a:gd name="connsiteY355" fmla="*/ 2113 h 10000"/>
                <a:gd name="connsiteX356" fmla="*/ 6996 w 10000"/>
                <a:gd name="connsiteY356" fmla="*/ 2107 h 10000"/>
                <a:gd name="connsiteX357" fmla="*/ 7060 w 10000"/>
                <a:gd name="connsiteY357" fmla="*/ 2113 h 10000"/>
                <a:gd name="connsiteX358" fmla="*/ 7102 w 10000"/>
                <a:gd name="connsiteY358" fmla="*/ 2134 h 10000"/>
                <a:gd name="connsiteX359" fmla="*/ 7157 w 10000"/>
                <a:gd name="connsiteY359" fmla="*/ 2155 h 10000"/>
                <a:gd name="connsiteX360" fmla="*/ 7206 w 10000"/>
                <a:gd name="connsiteY360" fmla="*/ 2182 h 10000"/>
                <a:gd name="connsiteX361" fmla="*/ 7252 w 10000"/>
                <a:gd name="connsiteY361" fmla="*/ 2193 h 10000"/>
                <a:gd name="connsiteX362" fmla="*/ 7294 w 10000"/>
                <a:gd name="connsiteY362" fmla="*/ 2193 h 10000"/>
                <a:gd name="connsiteX363" fmla="*/ 7331 w 10000"/>
                <a:gd name="connsiteY363" fmla="*/ 2169 h 10000"/>
                <a:gd name="connsiteX364" fmla="*/ 7386 w 10000"/>
                <a:gd name="connsiteY364" fmla="*/ 2079 h 10000"/>
                <a:gd name="connsiteX365" fmla="*/ 7444 w 10000"/>
                <a:gd name="connsiteY365" fmla="*/ 1978 h 10000"/>
                <a:gd name="connsiteX366" fmla="*/ 7505 w 10000"/>
                <a:gd name="connsiteY366" fmla="*/ 1893 h 10000"/>
                <a:gd name="connsiteX367" fmla="*/ 7547 w 10000"/>
                <a:gd name="connsiteY367" fmla="*/ 1854 h 10000"/>
                <a:gd name="connsiteX368" fmla="*/ 7596 w 10000"/>
                <a:gd name="connsiteY368" fmla="*/ 1840 h 10000"/>
                <a:gd name="connsiteX369" fmla="*/ 7636 w 10000"/>
                <a:gd name="connsiteY369" fmla="*/ 1833 h 10000"/>
                <a:gd name="connsiteX370" fmla="*/ 7684 w 10000"/>
                <a:gd name="connsiteY370" fmla="*/ 1820 h 10000"/>
                <a:gd name="connsiteX371" fmla="*/ 7721 w 10000"/>
                <a:gd name="connsiteY371" fmla="*/ 1791 h 10000"/>
                <a:gd name="connsiteX372" fmla="*/ 7739 w 10000"/>
                <a:gd name="connsiteY372" fmla="*/ 1753 h 10000"/>
                <a:gd name="connsiteX373" fmla="*/ 7745 w 10000"/>
                <a:gd name="connsiteY373" fmla="*/ 1697 h 10000"/>
                <a:gd name="connsiteX374" fmla="*/ 7733 w 10000"/>
                <a:gd name="connsiteY374" fmla="*/ 1633 h 10000"/>
                <a:gd name="connsiteX375" fmla="*/ 7721 w 10000"/>
                <a:gd name="connsiteY375" fmla="*/ 1577 h 10000"/>
                <a:gd name="connsiteX376" fmla="*/ 7709 w 10000"/>
                <a:gd name="connsiteY376" fmla="*/ 1531 h 10000"/>
                <a:gd name="connsiteX377" fmla="*/ 7989 w 10000"/>
                <a:gd name="connsiteY377" fmla="*/ 3311 h 10000"/>
                <a:gd name="connsiteX378" fmla="*/ 7288 w 10000"/>
                <a:gd name="connsiteY378" fmla="*/ 3456 h 10000"/>
                <a:gd name="connsiteX379" fmla="*/ 7526 w 10000"/>
                <a:gd name="connsiteY379" fmla="*/ 3183 h 10000"/>
                <a:gd name="connsiteX380" fmla="*/ 7605 w 10000"/>
                <a:gd name="connsiteY380" fmla="*/ 2836 h 10000"/>
                <a:gd name="connsiteX381" fmla="*/ 7623 w 10000"/>
                <a:gd name="connsiteY381" fmla="*/ 2707 h 10000"/>
                <a:gd name="connsiteX382" fmla="*/ 7858 w 10000"/>
                <a:gd name="connsiteY382" fmla="*/ 2853 h 10000"/>
                <a:gd name="connsiteX383" fmla="*/ 7821 w 10000"/>
                <a:gd name="connsiteY383" fmla="*/ 3165 h 10000"/>
                <a:gd name="connsiteX384" fmla="*/ 7889 w 10000"/>
                <a:gd name="connsiteY384" fmla="*/ 2926 h 10000"/>
                <a:gd name="connsiteX385" fmla="*/ 8407 w 10000"/>
                <a:gd name="connsiteY385" fmla="*/ 3357 h 10000"/>
                <a:gd name="connsiteX386" fmla="*/ 7931 w 10000"/>
                <a:gd name="connsiteY386" fmla="*/ 2818 h 10000"/>
                <a:gd name="connsiteX387" fmla="*/ 8217 w 10000"/>
                <a:gd name="connsiteY387" fmla="*/ 3867 h 10000"/>
                <a:gd name="connsiteX388" fmla="*/ 7962 w 10000"/>
                <a:gd name="connsiteY388" fmla="*/ 3424 h 10000"/>
                <a:gd name="connsiteX389" fmla="*/ 8096 w 10000"/>
                <a:gd name="connsiteY389" fmla="*/ 3722 h 10000"/>
                <a:gd name="connsiteX390" fmla="*/ 7914 w 10000"/>
                <a:gd name="connsiteY390" fmla="*/ 3481 h 10000"/>
                <a:gd name="connsiteX391" fmla="*/ 7288 w 10000"/>
                <a:gd name="connsiteY391" fmla="*/ 3822 h 10000"/>
                <a:gd name="connsiteX392" fmla="*/ 8185 w 10000"/>
                <a:gd name="connsiteY392" fmla="*/ 3224 h 10000"/>
                <a:gd name="connsiteX393" fmla="*/ 8026 w 10000"/>
                <a:gd name="connsiteY393" fmla="*/ 2767 h 10000"/>
                <a:gd name="connsiteX394" fmla="*/ 8136 w 10000"/>
                <a:gd name="connsiteY394" fmla="*/ 3189 h 10000"/>
                <a:gd name="connsiteX395" fmla="*/ 8185 w 10000"/>
                <a:gd name="connsiteY395" fmla="*/ 3247 h 10000"/>
                <a:gd name="connsiteX396" fmla="*/ 8130 w 10000"/>
                <a:gd name="connsiteY396" fmla="*/ 3230 h 10000"/>
                <a:gd name="connsiteX397" fmla="*/ 8062 w 10000"/>
                <a:gd name="connsiteY397" fmla="*/ 3020 h 10000"/>
                <a:gd name="connsiteX398" fmla="*/ 8593 w 10000"/>
                <a:gd name="connsiteY398" fmla="*/ 2701 h 10000"/>
                <a:gd name="connsiteX399" fmla="*/ 7968 w 10000"/>
                <a:gd name="connsiteY399" fmla="*/ 3294 h 10000"/>
                <a:gd name="connsiteX400" fmla="*/ 8156 w 10000"/>
                <a:gd name="connsiteY400" fmla="*/ 3708 h 10000"/>
                <a:gd name="connsiteX401" fmla="*/ 8230 w 10000"/>
                <a:gd name="connsiteY401" fmla="*/ 3181 h 10000"/>
                <a:gd name="connsiteX402" fmla="*/ 7699 w 10000"/>
                <a:gd name="connsiteY402" fmla="*/ 3601 h 10000"/>
                <a:gd name="connsiteX403" fmla="*/ 7876 w 10000"/>
                <a:gd name="connsiteY403" fmla="*/ 3270 h 10000"/>
                <a:gd name="connsiteX404" fmla="*/ 7953 w 10000"/>
                <a:gd name="connsiteY404" fmla="*/ 2925 h 10000"/>
                <a:gd name="connsiteX405" fmla="*/ 8038 w 10000"/>
                <a:gd name="connsiteY405" fmla="*/ 3302 h 10000"/>
                <a:gd name="connsiteX406" fmla="*/ 7702 w 10000"/>
                <a:gd name="connsiteY406" fmla="*/ 3124 h 10000"/>
                <a:gd name="connsiteX407" fmla="*/ 7709 w 10000"/>
                <a:gd name="connsiteY407" fmla="*/ 3151 h 10000"/>
                <a:gd name="connsiteX408" fmla="*/ 8374 w 10000"/>
                <a:gd name="connsiteY408" fmla="*/ 3393 h 10000"/>
                <a:gd name="connsiteX409" fmla="*/ 8105 w 10000"/>
                <a:gd name="connsiteY409" fmla="*/ 3185 h 10000"/>
                <a:gd name="connsiteX0" fmla="*/ 7776 w 10000"/>
                <a:gd name="connsiteY0" fmla="*/ 0 h 9999"/>
                <a:gd name="connsiteX1" fmla="*/ 7129 w 10000"/>
                <a:gd name="connsiteY1" fmla="*/ 3692 h 9999"/>
                <a:gd name="connsiteX2" fmla="*/ 7782 w 10000"/>
                <a:gd name="connsiteY2" fmla="*/ 2697 h 9999"/>
                <a:gd name="connsiteX3" fmla="*/ 7797 w 10000"/>
                <a:gd name="connsiteY3" fmla="*/ 3542 h 9999"/>
                <a:gd name="connsiteX4" fmla="*/ 7883 w 10000"/>
                <a:gd name="connsiteY4" fmla="*/ 3627 h 9999"/>
                <a:gd name="connsiteX5" fmla="*/ 6815 w 10000"/>
                <a:gd name="connsiteY5" fmla="*/ 3308 h 9999"/>
                <a:gd name="connsiteX6" fmla="*/ 7614 w 10000"/>
                <a:gd name="connsiteY6" fmla="*/ 3649 h 9999"/>
                <a:gd name="connsiteX7" fmla="*/ 7321 w 10000"/>
                <a:gd name="connsiteY7" fmla="*/ 3265 h 9999"/>
                <a:gd name="connsiteX8" fmla="*/ 7894 w 10000"/>
                <a:gd name="connsiteY8" fmla="*/ 3623 h 9999"/>
                <a:gd name="connsiteX9" fmla="*/ 7809 w 10000"/>
                <a:gd name="connsiteY9" fmla="*/ 2783 h 9999"/>
                <a:gd name="connsiteX10" fmla="*/ 8336 w 10000"/>
                <a:gd name="connsiteY10" fmla="*/ 3364 h 9999"/>
                <a:gd name="connsiteX11" fmla="*/ 7337 w 10000"/>
                <a:gd name="connsiteY11" fmla="*/ 3408 h 9999"/>
                <a:gd name="connsiteX12" fmla="*/ 8318 w 10000"/>
                <a:gd name="connsiteY12" fmla="*/ 3736 h 9999"/>
                <a:gd name="connsiteX13" fmla="*/ 8409 w 10000"/>
                <a:gd name="connsiteY13" fmla="*/ 3322 h 9999"/>
                <a:gd name="connsiteX14" fmla="*/ 8264 w 10000"/>
                <a:gd name="connsiteY14" fmla="*/ 2981 h 9999"/>
                <a:gd name="connsiteX15" fmla="*/ 8930 w 10000"/>
                <a:gd name="connsiteY15" fmla="*/ 3227 h 9999"/>
                <a:gd name="connsiteX16" fmla="*/ 8610 w 10000"/>
                <a:gd name="connsiteY16" fmla="*/ 2879 h 9999"/>
                <a:gd name="connsiteX17" fmla="*/ 9068 w 10000"/>
                <a:gd name="connsiteY17" fmla="*/ 3652 h 9999"/>
                <a:gd name="connsiteX18" fmla="*/ 8403 w 10000"/>
                <a:gd name="connsiteY18" fmla="*/ 3358 h 9999"/>
                <a:gd name="connsiteX19" fmla="*/ 8971 w 10000"/>
                <a:gd name="connsiteY19" fmla="*/ 3010 h 9999"/>
                <a:gd name="connsiteX20" fmla="*/ 8900 w 10000"/>
                <a:gd name="connsiteY20" fmla="*/ 2681 h 9999"/>
                <a:gd name="connsiteX21" fmla="*/ 8803 w 10000"/>
                <a:gd name="connsiteY21" fmla="*/ 3052 h 9999"/>
                <a:gd name="connsiteX22" fmla="*/ 8830 w 10000"/>
                <a:gd name="connsiteY22" fmla="*/ 2810 h 9999"/>
                <a:gd name="connsiteX23" fmla="*/ 9214 w 10000"/>
                <a:gd name="connsiteY23" fmla="*/ 3374 h 9999"/>
                <a:gd name="connsiteX24" fmla="*/ 9254 w 10000"/>
                <a:gd name="connsiteY24" fmla="*/ 2017 h 9999"/>
                <a:gd name="connsiteX25" fmla="*/ 9418 w 10000"/>
                <a:gd name="connsiteY25" fmla="*/ 2166 h 9999"/>
                <a:gd name="connsiteX26" fmla="*/ 8903 w 10000"/>
                <a:gd name="connsiteY26" fmla="*/ 2425 h 9999"/>
                <a:gd name="connsiteX27" fmla="*/ 9298 w 10000"/>
                <a:gd name="connsiteY27" fmla="*/ 2367 h 9999"/>
                <a:gd name="connsiteX28" fmla="*/ 9241 w 10000"/>
                <a:gd name="connsiteY28" fmla="*/ 2244 h 9999"/>
                <a:gd name="connsiteX29" fmla="*/ 9753 w 10000"/>
                <a:gd name="connsiteY29" fmla="*/ 1360 h 9999"/>
                <a:gd name="connsiteX30" fmla="*/ 9845 w 10000"/>
                <a:gd name="connsiteY30" fmla="*/ 1769 h 9999"/>
                <a:gd name="connsiteX31" fmla="*/ 9747 w 10000"/>
                <a:gd name="connsiteY31" fmla="*/ 1826 h 9999"/>
                <a:gd name="connsiteX32" fmla="*/ 9723 w 10000"/>
                <a:gd name="connsiteY32" fmla="*/ 2072 h 9999"/>
                <a:gd name="connsiteX33" fmla="*/ 9567 w 10000"/>
                <a:gd name="connsiteY33" fmla="*/ 2262 h 9999"/>
                <a:gd name="connsiteX34" fmla="*/ 9400 w 10000"/>
                <a:gd name="connsiteY34" fmla="*/ 2651 h 9999"/>
                <a:gd name="connsiteX35" fmla="*/ 9147 w 10000"/>
                <a:gd name="connsiteY35" fmla="*/ 2972 h 9999"/>
                <a:gd name="connsiteX36" fmla="*/ 9101 w 10000"/>
                <a:gd name="connsiteY36" fmla="*/ 3139 h 9999"/>
                <a:gd name="connsiteX37" fmla="*/ 9269 w 10000"/>
                <a:gd name="connsiteY37" fmla="*/ 3349 h 9999"/>
                <a:gd name="connsiteX38" fmla="*/ 9394 w 10000"/>
                <a:gd name="connsiteY38" fmla="*/ 3550 h 9999"/>
                <a:gd name="connsiteX39" fmla="*/ 9357 w 10000"/>
                <a:gd name="connsiteY39" fmla="*/ 3834 h 9999"/>
                <a:gd name="connsiteX40" fmla="*/ 9381 w 10000"/>
                <a:gd name="connsiteY40" fmla="*/ 4065 h 9999"/>
                <a:gd name="connsiteX41" fmla="*/ 9232 w 10000"/>
                <a:gd name="connsiteY41" fmla="*/ 3988 h 9999"/>
                <a:gd name="connsiteX42" fmla="*/ 9183 w 10000"/>
                <a:gd name="connsiteY42" fmla="*/ 4058 h 9999"/>
                <a:gd name="connsiteX43" fmla="*/ 9052 w 10000"/>
                <a:gd name="connsiteY43" fmla="*/ 4010 h 9999"/>
                <a:gd name="connsiteX44" fmla="*/ 8979 w 10000"/>
                <a:gd name="connsiteY44" fmla="*/ 4202 h 9999"/>
                <a:gd name="connsiteX45" fmla="*/ 9107 w 10000"/>
                <a:gd name="connsiteY45" fmla="*/ 4229 h 9999"/>
                <a:gd name="connsiteX46" fmla="*/ 9232 w 10000"/>
                <a:gd name="connsiteY46" fmla="*/ 4425 h 9999"/>
                <a:gd name="connsiteX47" fmla="*/ 9214 w 10000"/>
                <a:gd name="connsiteY47" fmla="*/ 4718 h 9999"/>
                <a:gd name="connsiteX48" fmla="*/ 9321 w 10000"/>
                <a:gd name="connsiteY48" fmla="*/ 4891 h 9999"/>
                <a:gd name="connsiteX49" fmla="*/ 9327 w 10000"/>
                <a:gd name="connsiteY49" fmla="*/ 4996 h 9999"/>
                <a:gd name="connsiteX50" fmla="*/ 9418 w 10000"/>
                <a:gd name="connsiteY50" fmla="*/ 5018 h 9999"/>
                <a:gd name="connsiteX51" fmla="*/ 9659 w 10000"/>
                <a:gd name="connsiteY51" fmla="*/ 4802 h 9999"/>
                <a:gd name="connsiteX52" fmla="*/ 9778 w 10000"/>
                <a:gd name="connsiteY52" fmla="*/ 5035 h 9999"/>
                <a:gd name="connsiteX53" fmla="*/ 9884 w 10000"/>
                <a:gd name="connsiteY53" fmla="*/ 5270 h 9999"/>
                <a:gd name="connsiteX54" fmla="*/ 10000 w 10000"/>
                <a:gd name="connsiteY54" fmla="*/ 5348 h 9999"/>
                <a:gd name="connsiteX55" fmla="*/ 10000 w 10000"/>
                <a:gd name="connsiteY55" fmla="*/ 5516 h 9999"/>
                <a:gd name="connsiteX56" fmla="*/ 9869 w 10000"/>
                <a:gd name="connsiteY56" fmla="*/ 5696 h 9999"/>
                <a:gd name="connsiteX57" fmla="*/ 9717 w 10000"/>
                <a:gd name="connsiteY57" fmla="*/ 5866 h 9999"/>
                <a:gd name="connsiteX58" fmla="*/ 9561 w 10000"/>
                <a:gd name="connsiteY58" fmla="*/ 5830 h 9999"/>
                <a:gd name="connsiteX59" fmla="*/ 9549 w 10000"/>
                <a:gd name="connsiteY59" fmla="*/ 5961 h 9999"/>
                <a:gd name="connsiteX60" fmla="*/ 9449 w 10000"/>
                <a:gd name="connsiteY60" fmla="*/ 6016 h 9999"/>
                <a:gd name="connsiteX61" fmla="*/ 9238 w 10000"/>
                <a:gd name="connsiteY61" fmla="*/ 6088 h 9999"/>
                <a:gd name="connsiteX62" fmla="*/ 9083 w 10000"/>
                <a:gd name="connsiteY62" fmla="*/ 6295 h 9999"/>
                <a:gd name="connsiteX63" fmla="*/ 8921 w 10000"/>
                <a:gd name="connsiteY63" fmla="*/ 6447 h 9999"/>
                <a:gd name="connsiteX64" fmla="*/ 8787 w 10000"/>
                <a:gd name="connsiteY64" fmla="*/ 6698 h 9999"/>
                <a:gd name="connsiteX65" fmla="*/ 8650 w 10000"/>
                <a:gd name="connsiteY65" fmla="*/ 6468 h 9999"/>
                <a:gd name="connsiteX66" fmla="*/ 8525 w 10000"/>
                <a:gd name="connsiteY66" fmla="*/ 6363 h 9999"/>
                <a:gd name="connsiteX67" fmla="*/ 8434 w 10000"/>
                <a:gd name="connsiteY67" fmla="*/ 6461 h 9999"/>
                <a:gd name="connsiteX68" fmla="*/ 8495 w 10000"/>
                <a:gd name="connsiteY68" fmla="*/ 6540 h 9999"/>
                <a:gd name="connsiteX69" fmla="*/ 8495 w 10000"/>
                <a:gd name="connsiteY69" fmla="*/ 6768 h 9999"/>
                <a:gd name="connsiteX70" fmla="*/ 8565 w 10000"/>
                <a:gd name="connsiteY70" fmla="*/ 6962 h 9999"/>
                <a:gd name="connsiteX71" fmla="*/ 8464 w 10000"/>
                <a:gd name="connsiteY71" fmla="*/ 7149 h 9999"/>
                <a:gd name="connsiteX72" fmla="*/ 8440 w 10000"/>
                <a:gd name="connsiteY72" fmla="*/ 7072 h 9999"/>
                <a:gd name="connsiteX73" fmla="*/ 8236 w 10000"/>
                <a:gd name="connsiteY73" fmla="*/ 7065 h 9999"/>
                <a:gd name="connsiteX74" fmla="*/ 8093 w 10000"/>
                <a:gd name="connsiteY74" fmla="*/ 6913 h 9999"/>
                <a:gd name="connsiteX75" fmla="*/ 8044 w 10000"/>
                <a:gd name="connsiteY75" fmla="*/ 6698 h 9999"/>
                <a:gd name="connsiteX76" fmla="*/ 7943 w 10000"/>
                <a:gd name="connsiteY76" fmla="*/ 6554 h 9999"/>
                <a:gd name="connsiteX77" fmla="*/ 7864 w 10000"/>
                <a:gd name="connsiteY77" fmla="*/ 6391 h 9999"/>
                <a:gd name="connsiteX78" fmla="*/ 7788 w 10000"/>
                <a:gd name="connsiteY78" fmla="*/ 6343 h 9999"/>
                <a:gd name="connsiteX79" fmla="*/ 7727 w 10000"/>
                <a:gd name="connsiteY79" fmla="*/ 6447 h 9999"/>
                <a:gd name="connsiteX80" fmla="*/ 7636 w 10000"/>
                <a:gd name="connsiteY80" fmla="*/ 6454 h 9999"/>
                <a:gd name="connsiteX81" fmla="*/ 7523 w 10000"/>
                <a:gd name="connsiteY81" fmla="*/ 6540 h 9999"/>
                <a:gd name="connsiteX82" fmla="*/ 7553 w 10000"/>
                <a:gd name="connsiteY82" fmla="*/ 6778 h 9999"/>
                <a:gd name="connsiteX83" fmla="*/ 7438 w 10000"/>
                <a:gd name="connsiteY83" fmla="*/ 6829 h 9999"/>
                <a:gd name="connsiteX84" fmla="*/ 7355 w 10000"/>
                <a:gd name="connsiteY84" fmla="*/ 6794 h 9999"/>
                <a:gd name="connsiteX85" fmla="*/ 7270 w 10000"/>
                <a:gd name="connsiteY85" fmla="*/ 6921 h 9999"/>
                <a:gd name="connsiteX86" fmla="*/ 7151 w 10000"/>
                <a:gd name="connsiteY86" fmla="*/ 6913 h 9999"/>
                <a:gd name="connsiteX87" fmla="*/ 6996 w 10000"/>
                <a:gd name="connsiteY87" fmla="*/ 7107 h 9999"/>
                <a:gd name="connsiteX88" fmla="*/ 6849 w 10000"/>
                <a:gd name="connsiteY88" fmla="*/ 7120 h 9999"/>
                <a:gd name="connsiteX89" fmla="*/ 6798 w 10000"/>
                <a:gd name="connsiteY89" fmla="*/ 6849 h 9999"/>
                <a:gd name="connsiteX90" fmla="*/ 6651 w 10000"/>
                <a:gd name="connsiteY90" fmla="*/ 6836 h 9999"/>
                <a:gd name="connsiteX91" fmla="*/ 6575 w 10000"/>
                <a:gd name="connsiteY91" fmla="*/ 6983 h 9999"/>
                <a:gd name="connsiteX92" fmla="*/ 6557 w 10000"/>
                <a:gd name="connsiteY92" fmla="*/ 7155 h 9999"/>
                <a:gd name="connsiteX93" fmla="*/ 6459 w 10000"/>
                <a:gd name="connsiteY93" fmla="*/ 7296 h 9999"/>
                <a:gd name="connsiteX94" fmla="*/ 6496 w 10000"/>
                <a:gd name="connsiteY94" fmla="*/ 7441 h 9999"/>
                <a:gd name="connsiteX95" fmla="*/ 6450 w 10000"/>
                <a:gd name="connsiteY95" fmla="*/ 7525 h 9999"/>
                <a:gd name="connsiteX96" fmla="*/ 6658 w 10000"/>
                <a:gd name="connsiteY96" fmla="*/ 7833 h 9999"/>
                <a:gd name="connsiteX97" fmla="*/ 6322 w 10000"/>
                <a:gd name="connsiteY97" fmla="*/ 7983 h 9999"/>
                <a:gd name="connsiteX98" fmla="*/ 6137 w 10000"/>
                <a:gd name="connsiteY98" fmla="*/ 7983 h 9999"/>
                <a:gd name="connsiteX99" fmla="*/ 5874 w 10000"/>
                <a:gd name="connsiteY99" fmla="*/ 8094 h 9999"/>
                <a:gd name="connsiteX100" fmla="*/ 5728 w 10000"/>
                <a:gd name="connsiteY100" fmla="*/ 8513 h 9999"/>
                <a:gd name="connsiteX101" fmla="*/ 5491 w 10000"/>
                <a:gd name="connsiteY101" fmla="*/ 8613 h 9999"/>
                <a:gd name="connsiteX102" fmla="*/ 5381 w 10000"/>
                <a:gd name="connsiteY102" fmla="*/ 8558 h 9999"/>
                <a:gd name="connsiteX103" fmla="*/ 5274 w 10000"/>
                <a:gd name="connsiteY103" fmla="*/ 8767 h 9999"/>
                <a:gd name="connsiteX104" fmla="*/ 5101 w 10000"/>
                <a:gd name="connsiteY104" fmla="*/ 8700 h 9999"/>
                <a:gd name="connsiteX105" fmla="*/ 4939 w 10000"/>
                <a:gd name="connsiteY105" fmla="*/ 8908 h 9999"/>
                <a:gd name="connsiteX106" fmla="*/ 4878 w 10000"/>
                <a:gd name="connsiteY106" fmla="*/ 9191 h 9999"/>
                <a:gd name="connsiteX107" fmla="*/ 4576 w 10000"/>
                <a:gd name="connsiteY107" fmla="*/ 9663 h 9999"/>
                <a:gd name="connsiteX108" fmla="*/ 4445 w 10000"/>
                <a:gd name="connsiteY108" fmla="*/ 9791 h 9999"/>
                <a:gd name="connsiteX109" fmla="*/ 4357 w 10000"/>
                <a:gd name="connsiteY109" fmla="*/ 9693 h 9999"/>
                <a:gd name="connsiteX110" fmla="*/ 4080 w 10000"/>
                <a:gd name="connsiteY110" fmla="*/ 9748 h 9999"/>
                <a:gd name="connsiteX111" fmla="*/ 3955 w 10000"/>
                <a:gd name="connsiteY111" fmla="*/ 9561 h 9999"/>
                <a:gd name="connsiteX112" fmla="*/ 3775 w 10000"/>
                <a:gd name="connsiteY112" fmla="*/ 9554 h 9999"/>
                <a:gd name="connsiteX113" fmla="*/ 3641 w 10000"/>
                <a:gd name="connsiteY113" fmla="*/ 9413 h 9999"/>
                <a:gd name="connsiteX114" fmla="*/ 3757 w 10000"/>
                <a:gd name="connsiteY114" fmla="*/ 9153 h 9999"/>
                <a:gd name="connsiteX115" fmla="*/ 3803 w 10000"/>
                <a:gd name="connsiteY115" fmla="*/ 8982 h 9999"/>
                <a:gd name="connsiteX116" fmla="*/ 3702 w 10000"/>
                <a:gd name="connsiteY116" fmla="*/ 8816 h 9999"/>
                <a:gd name="connsiteX117" fmla="*/ 3504 w 10000"/>
                <a:gd name="connsiteY117" fmla="*/ 8880 h 9999"/>
                <a:gd name="connsiteX118" fmla="*/ 3397 w 10000"/>
                <a:gd name="connsiteY118" fmla="*/ 9159 h 9999"/>
                <a:gd name="connsiteX119" fmla="*/ 3355 w 10000"/>
                <a:gd name="connsiteY119" fmla="*/ 9641 h 9999"/>
                <a:gd name="connsiteX120" fmla="*/ 3205 w 10000"/>
                <a:gd name="connsiteY120" fmla="*/ 9837 h 9999"/>
                <a:gd name="connsiteX121" fmla="*/ 2861 w 10000"/>
                <a:gd name="connsiteY121" fmla="*/ 9999 h 9999"/>
                <a:gd name="connsiteX122" fmla="*/ 2648 w 10000"/>
                <a:gd name="connsiteY122" fmla="*/ 9979 h 9999"/>
                <a:gd name="connsiteX123" fmla="*/ 2468 w 10000"/>
                <a:gd name="connsiteY123" fmla="*/ 9784 h 9999"/>
                <a:gd name="connsiteX124" fmla="*/ 2489 w 10000"/>
                <a:gd name="connsiteY124" fmla="*/ 9462 h 9999"/>
                <a:gd name="connsiteX125" fmla="*/ 2663 w 10000"/>
                <a:gd name="connsiteY125" fmla="*/ 9353 h 9999"/>
                <a:gd name="connsiteX126" fmla="*/ 2663 w 10000"/>
                <a:gd name="connsiteY126" fmla="*/ 8975 h 9999"/>
                <a:gd name="connsiteX127" fmla="*/ 2526 w 10000"/>
                <a:gd name="connsiteY127" fmla="*/ 8838 h 9999"/>
                <a:gd name="connsiteX128" fmla="*/ 2297 w 10000"/>
                <a:gd name="connsiteY128" fmla="*/ 8844 h 9999"/>
                <a:gd name="connsiteX129" fmla="*/ 2005 w 10000"/>
                <a:gd name="connsiteY129" fmla="*/ 9177 h 9999"/>
                <a:gd name="connsiteX130" fmla="*/ 1597 w 10000"/>
                <a:gd name="connsiteY130" fmla="*/ 9177 h 9999"/>
                <a:gd name="connsiteX131" fmla="*/ 1344 w 10000"/>
                <a:gd name="connsiteY131" fmla="*/ 9023 h 9999"/>
                <a:gd name="connsiteX132" fmla="*/ 1356 w 10000"/>
                <a:gd name="connsiteY132" fmla="*/ 8809 h 9999"/>
                <a:gd name="connsiteX133" fmla="*/ 1152 w 10000"/>
                <a:gd name="connsiteY133" fmla="*/ 8795 h 9999"/>
                <a:gd name="connsiteX134" fmla="*/ 920 w 10000"/>
                <a:gd name="connsiteY134" fmla="*/ 8558 h 9999"/>
                <a:gd name="connsiteX135" fmla="*/ 1069 w 10000"/>
                <a:gd name="connsiteY135" fmla="*/ 8316 h 9999"/>
                <a:gd name="connsiteX136" fmla="*/ 1207 w 10000"/>
                <a:gd name="connsiteY136" fmla="*/ 8269 h 9999"/>
                <a:gd name="connsiteX137" fmla="*/ 1146 w 10000"/>
                <a:gd name="connsiteY137" fmla="*/ 8034 h 9999"/>
                <a:gd name="connsiteX138" fmla="*/ 902 w 10000"/>
                <a:gd name="connsiteY138" fmla="*/ 7933 h 9999"/>
                <a:gd name="connsiteX139" fmla="*/ 619 w 10000"/>
                <a:gd name="connsiteY139" fmla="*/ 7975 h 9999"/>
                <a:gd name="connsiteX140" fmla="*/ 475 w 10000"/>
                <a:gd name="connsiteY140" fmla="*/ 8169 h 9999"/>
                <a:gd name="connsiteX141" fmla="*/ 338 w 10000"/>
                <a:gd name="connsiteY141" fmla="*/ 8149 h 9999"/>
                <a:gd name="connsiteX142" fmla="*/ 104 w 10000"/>
                <a:gd name="connsiteY142" fmla="*/ 7833 h 9999"/>
                <a:gd name="connsiteX143" fmla="*/ 0 w 10000"/>
                <a:gd name="connsiteY143" fmla="*/ 7489 h 9999"/>
                <a:gd name="connsiteX144" fmla="*/ 55 w 10000"/>
                <a:gd name="connsiteY144" fmla="*/ 7289 h 9999"/>
                <a:gd name="connsiteX145" fmla="*/ 30 w 10000"/>
                <a:gd name="connsiteY145" fmla="*/ 6849 h 9999"/>
                <a:gd name="connsiteX146" fmla="*/ 43 w 10000"/>
                <a:gd name="connsiteY146" fmla="*/ 6856 h 9999"/>
                <a:gd name="connsiteX147" fmla="*/ 91 w 10000"/>
                <a:gd name="connsiteY147" fmla="*/ 6856 h 9999"/>
                <a:gd name="connsiteX148" fmla="*/ 158 w 10000"/>
                <a:gd name="connsiteY148" fmla="*/ 6865 h 9999"/>
                <a:gd name="connsiteX149" fmla="*/ 241 w 10000"/>
                <a:gd name="connsiteY149" fmla="*/ 6878 h 9999"/>
                <a:gd name="connsiteX150" fmla="*/ 332 w 10000"/>
                <a:gd name="connsiteY150" fmla="*/ 6886 h 9999"/>
                <a:gd name="connsiteX151" fmla="*/ 420 w 10000"/>
                <a:gd name="connsiteY151" fmla="*/ 6900 h 9999"/>
                <a:gd name="connsiteX152" fmla="*/ 506 w 10000"/>
                <a:gd name="connsiteY152" fmla="*/ 6913 h 9999"/>
                <a:gd name="connsiteX153" fmla="*/ 576 w 10000"/>
                <a:gd name="connsiteY153" fmla="*/ 6928 h 9999"/>
                <a:gd name="connsiteX154" fmla="*/ 631 w 10000"/>
                <a:gd name="connsiteY154" fmla="*/ 6941 h 9999"/>
                <a:gd name="connsiteX155" fmla="*/ 740 w 10000"/>
                <a:gd name="connsiteY155" fmla="*/ 6970 h 9999"/>
                <a:gd name="connsiteX156" fmla="*/ 847 w 10000"/>
                <a:gd name="connsiteY156" fmla="*/ 6970 h 9999"/>
                <a:gd name="connsiteX157" fmla="*/ 938 w 10000"/>
                <a:gd name="connsiteY157" fmla="*/ 6941 h 9999"/>
                <a:gd name="connsiteX158" fmla="*/ 984 w 10000"/>
                <a:gd name="connsiteY158" fmla="*/ 6921 h 9999"/>
                <a:gd name="connsiteX159" fmla="*/ 1027 w 10000"/>
                <a:gd name="connsiteY159" fmla="*/ 6900 h 9999"/>
                <a:gd name="connsiteX160" fmla="*/ 1069 w 10000"/>
                <a:gd name="connsiteY160" fmla="*/ 6893 h 9999"/>
                <a:gd name="connsiteX161" fmla="*/ 1118 w 10000"/>
                <a:gd name="connsiteY161" fmla="*/ 6886 h 9999"/>
                <a:gd name="connsiteX162" fmla="*/ 1176 w 10000"/>
                <a:gd name="connsiteY162" fmla="*/ 6900 h 9999"/>
                <a:gd name="connsiteX163" fmla="*/ 1255 w 10000"/>
                <a:gd name="connsiteY163" fmla="*/ 6921 h 9999"/>
                <a:gd name="connsiteX164" fmla="*/ 1344 w 10000"/>
                <a:gd name="connsiteY164" fmla="*/ 6935 h 9999"/>
                <a:gd name="connsiteX165" fmla="*/ 1441 w 10000"/>
                <a:gd name="connsiteY165" fmla="*/ 6948 h 9999"/>
                <a:gd name="connsiteX166" fmla="*/ 1517 w 10000"/>
                <a:gd name="connsiteY166" fmla="*/ 6962 h 9999"/>
                <a:gd name="connsiteX167" fmla="*/ 1578 w 10000"/>
                <a:gd name="connsiteY167" fmla="*/ 6962 h 9999"/>
                <a:gd name="connsiteX168" fmla="*/ 1651 w 10000"/>
                <a:gd name="connsiteY168" fmla="*/ 6970 h 9999"/>
                <a:gd name="connsiteX169" fmla="*/ 1706 w 10000"/>
                <a:gd name="connsiteY169" fmla="*/ 6990 h 9999"/>
                <a:gd name="connsiteX170" fmla="*/ 1752 w 10000"/>
                <a:gd name="connsiteY170" fmla="*/ 7022 h 9999"/>
                <a:gd name="connsiteX171" fmla="*/ 1795 w 10000"/>
                <a:gd name="connsiteY171" fmla="*/ 7072 h 9999"/>
                <a:gd name="connsiteX172" fmla="*/ 1849 w 10000"/>
                <a:gd name="connsiteY172" fmla="*/ 7128 h 9999"/>
                <a:gd name="connsiteX173" fmla="*/ 1907 w 10000"/>
                <a:gd name="connsiteY173" fmla="*/ 7177 h 9999"/>
                <a:gd name="connsiteX174" fmla="*/ 1968 w 10000"/>
                <a:gd name="connsiteY174" fmla="*/ 7206 h 9999"/>
                <a:gd name="connsiteX175" fmla="*/ 2029 w 10000"/>
                <a:gd name="connsiteY175" fmla="*/ 7232 h 9999"/>
                <a:gd name="connsiteX176" fmla="*/ 2087 w 10000"/>
                <a:gd name="connsiteY176" fmla="*/ 7266 h 9999"/>
                <a:gd name="connsiteX177" fmla="*/ 2160 w 10000"/>
                <a:gd name="connsiteY177" fmla="*/ 7303 h 9999"/>
                <a:gd name="connsiteX178" fmla="*/ 2252 w 10000"/>
                <a:gd name="connsiteY178" fmla="*/ 7336 h 9999"/>
                <a:gd name="connsiteX179" fmla="*/ 2322 w 10000"/>
                <a:gd name="connsiteY179" fmla="*/ 7352 h 9999"/>
                <a:gd name="connsiteX180" fmla="*/ 2413 w 10000"/>
                <a:gd name="connsiteY180" fmla="*/ 7359 h 9999"/>
                <a:gd name="connsiteX181" fmla="*/ 2502 w 10000"/>
                <a:gd name="connsiteY181" fmla="*/ 7366 h 9999"/>
                <a:gd name="connsiteX182" fmla="*/ 2593 w 10000"/>
                <a:gd name="connsiteY182" fmla="*/ 7366 h 9999"/>
                <a:gd name="connsiteX183" fmla="*/ 2663 w 10000"/>
                <a:gd name="connsiteY183" fmla="*/ 7366 h 9999"/>
                <a:gd name="connsiteX184" fmla="*/ 2718 w 10000"/>
                <a:gd name="connsiteY184" fmla="*/ 7372 h 9999"/>
                <a:gd name="connsiteX185" fmla="*/ 2754 w 10000"/>
                <a:gd name="connsiteY185" fmla="*/ 7387 h 9999"/>
                <a:gd name="connsiteX186" fmla="*/ 2785 w 10000"/>
                <a:gd name="connsiteY186" fmla="*/ 7415 h 9999"/>
                <a:gd name="connsiteX187" fmla="*/ 2815 w 10000"/>
                <a:gd name="connsiteY187" fmla="*/ 7448 h 9999"/>
                <a:gd name="connsiteX188" fmla="*/ 2849 w 10000"/>
                <a:gd name="connsiteY188" fmla="*/ 7475 h 9999"/>
                <a:gd name="connsiteX189" fmla="*/ 2885 w 10000"/>
                <a:gd name="connsiteY189" fmla="*/ 7489 h 9999"/>
                <a:gd name="connsiteX190" fmla="*/ 2940 w 10000"/>
                <a:gd name="connsiteY190" fmla="*/ 7496 h 9999"/>
                <a:gd name="connsiteX191" fmla="*/ 3001 w 10000"/>
                <a:gd name="connsiteY191" fmla="*/ 7482 h 9999"/>
                <a:gd name="connsiteX192" fmla="*/ 3053 w 10000"/>
                <a:gd name="connsiteY192" fmla="*/ 7448 h 9999"/>
                <a:gd name="connsiteX193" fmla="*/ 3120 w 10000"/>
                <a:gd name="connsiteY193" fmla="*/ 7387 h 9999"/>
                <a:gd name="connsiteX194" fmla="*/ 3193 w 10000"/>
                <a:gd name="connsiteY194" fmla="*/ 7316 h 9999"/>
                <a:gd name="connsiteX195" fmla="*/ 3269 w 10000"/>
                <a:gd name="connsiteY195" fmla="*/ 7259 h 9999"/>
                <a:gd name="connsiteX196" fmla="*/ 3361 w 10000"/>
                <a:gd name="connsiteY196" fmla="*/ 7209 h 9999"/>
                <a:gd name="connsiteX197" fmla="*/ 3455 w 10000"/>
                <a:gd name="connsiteY197" fmla="*/ 7162 h 9999"/>
                <a:gd name="connsiteX198" fmla="*/ 3547 w 10000"/>
                <a:gd name="connsiteY198" fmla="*/ 7114 h 9999"/>
                <a:gd name="connsiteX199" fmla="*/ 3653 w 10000"/>
                <a:gd name="connsiteY199" fmla="*/ 7058 h 9999"/>
                <a:gd name="connsiteX200" fmla="*/ 3781 w 10000"/>
                <a:gd name="connsiteY200" fmla="*/ 7000 h 9999"/>
                <a:gd name="connsiteX201" fmla="*/ 3906 w 10000"/>
                <a:gd name="connsiteY201" fmla="*/ 6962 h 9999"/>
                <a:gd name="connsiteX202" fmla="*/ 4037 w 10000"/>
                <a:gd name="connsiteY202" fmla="*/ 6935 h 9999"/>
                <a:gd name="connsiteX203" fmla="*/ 4098 w 10000"/>
                <a:gd name="connsiteY203" fmla="*/ 6928 h 9999"/>
                <a:gd name="connsiteX204" fmla="*/ 4135 w 10000"/>
                <a:gd name="connsiteY204" fmla="*/ 6928 h 9999"/>
                <a:gd name="connsiteX205" fmla="*/ 4153 w 10000"/>
                <a:gd name="connsiteY205" fmla="*/ 6935 h 9999"/>
                <a:gd name="connsiteX206" fmla="*/ 4165 w 10000"/>
                <a:gd name="connsiteY206" fmla="*/ 6935 h 9999"/>
                <a:gd name="connsiteX207" fmla="*/ 4177 w 10000"/>
                <a:gd name="connsiteY207" fmla="*/ 6941 h 9999"/>
                <a:gd name="connsiteX208" fmla="*/ 4199 w 10000"/>
                <a:gd name="connsiteY208" fmla="*/ 6941 h 9999"/>
                <a:gd name="connsiteX209" fmla="*/ 4241 w 10000"/>
                <a:gd name="connsiteY209" fmla="*/ 6941 h 9999"/>
                <a:gd name="connsiteX210" fmla="*/ 4321 w 10000"/>
                <a:gd name="connsiteY210" fmla="*/ 6935 h 9999"/>
                <a:gd name="connsiteX211" fmla="*/ 4458 w 10000"/>
                <a:gd name="connsiteY211" fmla="*/ 6921 h 9999"/>
                <a:gd name="connsiteX212" fmla="*/ 4564 w 10000"/>
                <a:gd name="connsiteY212" fmla="*/ 6906 h 9999"/>
                <a:gd name="connsiteX213" fmla="*/ 4650 w 10000"/>
                <a:gd name="connsiteY213" fmla="*/ 6886 h 9999"/>
                <a:gd name="connsiteX214" fmla="*/ 4717 w 10000"/>
                <a:gd name="connsiteY214" fmla="*/ 6865 h 9999"/>
                <a:gd name="connsiteX215" fmla="*/ 4756 w 10000"/>
                <a:gd name="connsiteY215" fmla="*/ 6842 h 9999"/>
                <a:gd name="connsiteX216" fmla="*/ 4787 w 10000"/>
                <a:gd name="connsiteY216" fmla="*/ 6815 h 9999"/>
                <a:gd name="connsiteX217" fmla="*/ 4805 w 10000"/>
                <a:gd name="connsiteY217" fmla="*/ 6778 h 9999"/>
                <a:gd name="connsiteX218" fmla="*/ 4817 w 10000"/>
                <a:gd name="connsiteY218" fmla="*/ 6761 h 9999"/>
                <a:gd name="connsiteX219" fmla="*/ 4842 w 10000"/>
                <a:gd name="connsiteY219" fmla="*/ 6740 h 9999"/>
                <a:gd name="connsiteX220" fmla="*/ 4884 w 10000"/>
                <a:gd name="connsiteY220" fmla="*/ 6720 h 9999"/>
                <a:gd name="connsiteX221" fmla="*/ 4942 w 10000"/>
                <a:gd name="connsiteY221" fmla="*/ 6706 h 9999"/>
                <a:gd name="connsiteX222" fmla="*/ 4997 w 10000"/>
                <a:gd name="connsiteY222" fmla="*/ 6676 h 9999"/>
                <a:gd name="connsiteX223" fmla="*/ 5046 w 10000"/>
                <a:gd name="connsiteY223" fmla="*/ 6635 h 9999"/>
                <a:gd name="connsiteX224" fmla="*/ 5082 w 10000"/>
                <a:gd name="connsiteY224" fmla="*/ 6565 h 9999"/>
                <a:gd name="connsiteX225" fmla="*/ 5101 w 10000"/>
                <a:gd name="connsiteY225" fmla="*/ 6505 h 9999"/>
                <a:gd name="connsiteX226" fmla="*/ 5119 w 10000"/>
                <a:gd name="connsiteY226" fmla="*/ 6447 h 9999"/>
                <a:gd name="connsiteX227" fmla="*/ 5134 w 10000"/>
                <a:gd name="connsiteY227" fmla="*/ 6399 h 9999"/>
                <a:gd name="connsiteX228" fmla="*/ 5171 w 10000"/>
                <a:gd name="connsiteY228" fmla="*/ 6349 h 9999"/>
                <a:gd name="connsiteX229" fmla="*/ 5225 w 10000"/>
                <a:gd name="connsiteY229" fmla="*/ 6303 h 9999"/>
                <a:gd name="connsiteX230" fmla="*/ 5293 w 10000"/>
                <a:gd name="connsiteY230" fmla="*/ 6260 h 9999"/>
                <a:gd name="connsiteX231" fmla="*/ 5338 w 10000"/>
                <a:gd name="connsiteY231" fmla="*/ 6225 h 9999"/>
                <a:gd name="connsiteX232" fmla="*/ 5375 w 10000"/>
                <a:gd name="connsiteY232" fmla="*/ 6203 h 9999"/>
                <a:gd name="connsiteX233" fmla="*/ 5399 w 10000"/>
                <a:gd name="connsiteY233" fmla="*/ 6182 h 9999"/>
                <a:gd name="connsiteX234" fmla="*/ 5424 w 10000"/>
                <a:gd name="connsiteY234" fmla="*/ 6162 h 9999"/>
                <a:gd name="connsiteX235" fmla="*/ 5454 w 10000"/>
                <a:gd name="connsiteY235" fmla="*/ 6141 h 9999"/>
                <a:gd name="connsiteX236" fmla="*/ 5497 w 10000"/>
                <a:gd name="connsiteY236" fmla="*/ 6119 h 9999"/>
                <a:gd name="connsiteX237" fmla="*/ 5536 w 10000"/>
                <a:gd name="connsiteY237" fmla="*/ 6095 h 9999"/>
                <a:gd name="connsiteX238" fmla="*/ 5579 w 10000"/>
                <a:gd name="connsiteY238" fmla="*/ 6058 h 9999"/>
                <a:gd name="connsiteX239" fmla="*/ 5597 w 10000"/>
                <a:gd name="connsiteY239" fmla="*/ 6023 h 9999"/>
                <a:gd name="connsiteX240" fmla="*/ 5597 w 10000"/>
                <a:gd name="connsiteY240" fmla="*/ 5989 h 9999"/>
                <a:gd name="connsiteX241" fmla="*/ 5561 w 10000"/>
                <a:gd name="connsiteY241" fmla="*/ 5934 h 9999"/>
                <a:gd name="connsiteX242" fmla="*/ 5512 w 10000"/>
                <a:gd name="connsiteY242" fmla="*/ 5881 h 9999"/>
                <a:gd name="connsiteX243" fmla="*/ 5466 w 10000"/>
                <a:gd name="connsiteY243" fmla="*/ 5816 h 9999"/>
                <a:gd name="connsiteX244" fmla="*/ 5424 w 10000"/>
                <a:gd name="connsiteY244" fmla="*/ 5752 h 9999"/>
                <a:gd name="connsiteX245" fmla="*/ 5399 w 10000"/>
                <a:gd name="connsiteY245" fmla="*/ 5689 h 9999"/>
                <a:gd name="connsiteX246" fmla="*/ 5399 w 10000"/>
                <a:gd name="connsiteY246" fmla="*/ 5621 h 9999"/>
                <a:gd name="connsiteX247" fmla="*/ 5399 w 10000"/>
                <a:gd name="connsiteY247" fmla="*/ 5522 h 9999"/>
                <a:gd name="connsiteX248" fmla="*/ 5411 w 10000"/>
                <a:gd name="connsiteY248" fmla="*/ 5428 h 9999"/>
                <a:gd name="connsiteX249" fmla="*/ 5430 w 10000"/>
                <a:gd name="connsiteY249" fmla="*/ 5341 h 9999"/>
                <a:gd name="connsiteX250" fmla="*/ 5454 w 10000"/>
                <a:gd name="connsiteY250" fmla="*/ 5270 h 9999"/>
                <a:gd name="connsiteX251" fmla="*/ 5503 w 10000"/>
                <a:gd name="connsiteY251" fmla="*/ 5218 h 9999"/>
                <a:gd name="connsiteX252" fmla="*/ 5555 w 10000"/>
                <a:gd name="connsiteY252" fmla="*/ 5190 h 9999"/>
                <a:gd name="connsiteX253" fmla="*/ 5615 w 10000"/>
                <a:gd name="connsiteY253" fmla="*/ 5177 h 9999"/>
                <a:gd name="connsiteX254" fmla="*/ 5676 w 10000"/>
                <a:gd name="connsiteY254" fmla="*/ 5190 h 9999"/>
                <a:gd name="connsiteX255" fmla="*/ 5740 w 10000"/>
                <a:gd name="connsiteY255" fmla="*/ 5232 h 9999"/>
                <a:gd name="connsiteX256" fmla="*/ 5820 w 10000"/>
                <a:gd name="connsiteY256" fmla="*/ 5264 h 9999"/>
                <a:gd name="connsiteX257" fmla="*/ 5902 w 10000"/>
                <a:gd name="connsiteY257" fmla="*/ 5293 h 9999"/>
                <a:gd name="connsiteX258" fmla="*/ 5981 w 10000"/>
                <a:gd name="connsiteY258" fmla="*/ 5300 h 9999"/>
                <a:gd name="connsiteX259" fmla="*/ 6048 w 10000"/>
                <a:gd name="connsiteY259" fmla="*/ 5293 h 9999"/>
                <a:gd name="connsiteX260" fmla="*/ 6100 w 10000"/>
                <a:gd name="connsiteY260" fmla="*/ 5293 h 9999"/>
                <a:gd name="connsiteX261" fmla="*/ 6155 w 10000"/>
                <a:gd name="connsiteY261" fmla="*/ 5285 h 9999"/>
                <a:gd name="connsiteX262" fmla="*/ 6197 w 10000"/>
                <a:gd name="connsiteY262" fmla="*/ 5270 h 9999"/>
                <a:gd name="connsiteX263" fmla="*/ 6234 w 10000"/>
                <a:gd name="connsiteY263" fmla="*/ 5232 h 9999"/>
                <a:gd name="connsiteX264" fmla="*/ 6271 w 10000"/>
                <a:gd name="connsiteY264" fmla="*/ 5177 h 9999"/>
                <a:gd name="connsiteX265" fmla="*/ 6310 w 10000"/>
                <a:gd name="connsiteY265" fmla="*/ 5107 h 9999"/>
                <a:gd name="connsiteX266" fmla="*/ 6353 w 10000"/>
                <a:gd name="connsiteY266" fmla="*/ 5025 h 9999"/>
                <a:gd name="connsiteX267" fmla="*/ 6402 w 10000"/>
                <a:gd name="connsiteY267" fmla="*/ 4955 h 9999"/>
                <a:gd name="connsiteX268" fmla="*/ 6450 w 10000"/>
                <a:gd name="connsiteY268" fmla="*/ 4899 h 9999"/>
                <a:gd name="connsiteX269" fmla="*/ 6490 w 10000"/>
                <a:gd name="connsiteY269" fmla="*/ 4869 h 9999"/>
                <a:gd name="connsiteX270" fmla="*/ 6539 w 10000"/>
                <a:gd name="connsiteY270" fmla="*/ 4855 h 9999"/>
                <a:gd name="connsiteX271" fmla="*/ 6600 w 10000"/>
                <a:gd name="connsiteY271" fmla="*/ 4848 h 9999"/>
                <a:gd name="connsiteX272" fmla="*/ 6670 w 10000"/>
                <a:gd name="connsiteY272" fmla="*/ 4841 h 9999"/>
                <a:gd name="connsiteX273" fmla="*/ 6743 w 10000"/>
                <a:gd name="connsiteY273" fmla="*/ 4835 h 9999"/>
                <a:gd name="connsiteX274" fmla="*/ 6798 w 10000"/>
                <a:gd name="connsiteY274" fmla="*/ 4828 h 9999"/>
                <a:gd name="connsiteX275" fmla="*/ 6834 w 10000"/>
                <a:gd name="connsiteY275" fmla="*/ 4810 h 9999"/>
                <a:gd name="connsiteX276" fmla="*/ 6868 w 10000"/>
                <a:gd name="connsiteY276" fmla="*/ 4781 h 9999"/>
                <a:gd name="connsiteX277" fmla="*/ 6910 w 10000"/>
                <a:gd name="connsiteY277" fmla="*/ 4731 h 9999"/>
                <a:gd name="connsiteX278" fmla="*/ 6959 w 10000"/>
                <a:gd name="connsiteY278" fmla="*/ 4669 h 9999"/>
                <a:gd name="connsiteX279" fmla="*/ 7002 w 10000"/>
                <a:gd name="connsiteY279" fmla="*/ 4611 h 9999"/>
                <a:gd name="connsiteX280" fmla="*/ 7032 w 10000"/>
                <a:gd name="connsiteY280" fmla="*/ 4565 h 9999"/>
                <a:gd name="connsiteX281" fmla="*/ 7041 w 10000"/>
                <a:gd name="connsiteY281" fmla="*/ 4496 h 9999"/>
                <a:gd name="connsiteX282" fmla="*/ 7054 w 10000"/>
                <a:gd name="connsiteY282" fmla="*/ 4410 h 9999"/>
                <a:gd name="connsiteX283" fmla="*/ 7072 w 10000"/>
                <a:gd name="connsiteY283" fmla="*/ 4338 h 9999"/>
                <a:gd name="connsiteX284" fmla="*/ 7102 w 10000"/>
                <a:gd name="connsiteY284" fmla="*/ 4265 h 9999"/>
                <a:gd name="connsiteX285" fmla="*/ 7163 w 10000"/>
                <a:gd name="connsiteY285" fmla="*/ 4195 h 9999"/>
                <a:gd name="connsiteX286" fmla="*/ 7233 w 10000"/>
                <a:gd name="connsiteY286" fmla="*/ 4136 h 9999"/>
                <a:gd name="connsiteX287" fmla="*/ 7319 w 10000"/>
                <a:gd name="connsiteY287" fmla="*/ 4100 h 9999"/>
                <a:gd name="connsiteX288" fmla="*/ 7361 w 10000"/>
                <a:gd name="connsiteY288" fmla="*/ 4079 h 9999"/>
                <a:gd name="connsiteX289" fmla="*/ 7392 w 10000"/>
                <a:gd name="connsiteY289" fmla="*/ 4051 h 9999"/>
                <a:gd name="connsiteX290" fmla="*/ 7413 w 10000"/>
                <a:gd name="connsiteY290" fmla="*/ 4010 h 9999"/>
                <a:gd name="connsiteX291" fmla="*/ 7444 w 10000"/>
                <a:gd name="connsiteY291" fmla="*/ 3975 h 9999"/>
                <a:gd name="connsiteX292" fmla="*/ 7480 w 10000"/>
                <a:gd name="connsiteY292" fmla="*/ 3947 h 9999"/>
                <a:gd name="connsiteX293" fmla="*/ 7523 w 10000"/>
                <a:gd name="connsiteY293" fmla="*/ 3927 h 9999"/>
                <a:gd name="connsiteX294" fmla="*/ 7578 w 10000"/>
                <a:gd name="connsiteY294" fmla="*/ 3891 h 9999"/>
                <a:gd name="connsiteX295" fmla="*/ 7648 w 10000"/>
                <a:gd name="connsiteY295" fmla="*/ 3848 h 9999"/>
                <a:gd name="connsiteX296" fmla="*/ 7721 w 10000"/>
                <a:gd name="connsiteY296" fmla="*/ 3812 h 9999"/>
                <a:gd name="connsiteX297" fmla="*/ 7797 w 10000"/>
                <a:gd name="connsiteY297" fmla="*/ 3791 h 9999"/>
                <a:gd name="connsiteX298" fmla="*/ 7870 w 10000"/>
                <a:gd name="connsiteY298" fmla="*/ 3784 h 9999"/>
                <a:gd name="connsiteX299" fmla="*/ 7943 w 10000"/>
                <a:gd name="connsiteY299" fmla="*/ 3791 h 9999"/>
                <a:gd name="connsiteX300" fmla="*/ 8007 w 10000"/>
                <a:gd name="connsiteY300" fmla="*/ 3812 h 9999"/>
                <a:gd name="connsiteX301" fmla="*/ 8080 w 10000"/>
                <a:gd name="connsiteY301" fmla="*/ 3827 h 9999"/>
                <a:gd name="connsiteX302" fmla="*/ 8135 w 10000"/>
                <a:gd name="connsiteY302" fmla="*/ 3841 h 9999"/>
                <a:gd name="connsiteX303" fmla="*/ 8181 w 10000"/>
                <a:gd name="connsiteY303" fmla="*/ 3841 h 9999"/>
                <a:gd name="connsiteX304" fmla="*/ 8218 w 10000"/>
                <a:gd name="connsiteY304" fmla="*/ 3819 h 9999"/>
                <a:gd name="connsiteX305" fmla="*/ 8248 w 10000"/>
                <a:gd name="connsiteY305" fmla="*/ 3770 h 9999"/>
                <a:gd name="connsiteX306" fmla="*/ 8266 w 10000"/>
                <a:gd name="connsiteY306" fmla="*/ 3730 h 9999"/>
                <a:gd name="connsiteX307" fmla="*/ 8266 w 10000"/>
                <a:gd name="connsiteY307" fmla="*/ 3682 h 9999"/>
                <a:gd name="connsiteX308" fmla="*/ 8248 w 10000"/>
                <a:gd name="connsiteY308" fmla="*/ 3619 h 9999"/>
                <a:gd name="connsiteX309" fmla="*/ 8211 w 10000"/>
                <a:gd name="connsiteY309" fmla="*/ 3571 h 9999"/>
                <a:gd name="connsiteX310" fmla="*/ 8172 w 10000"/>
                <a:gd name="connsiteY310" fmla="*/ 3508 h 9999"/>
                <a:gd name="connsiteX311" fmla="*/ 8111 w 10000"/>
                <a:gd name="connsiteY311" fmla="*/ 3438 h 9999"/>
                <a:gd name="connsiteX312" fmla="*/ 8056 w 10000"/>
                <a:gd name="connsiteY312" fmla="*/ 3376 h 9999"/>
                <a:gd name="connsiteX313" fmla="*/ 8001 w 10000"/>
                <a:gd name="connsiteY313" fmla="*/ 3321 h 9999"/>
                <a:gd name="connsiteX314" fmla="*/ 7956 w 10000"/>
                <a:gd name="connsiteY314" fmla="*/ 3274 h 9999"/>
                <a:gd name="connsiteX315" fmla="*/ 7846 w 10000"/>
                <a:gd name="connsiteY315" fmla="*/ 3182 h 9999"/>
                <a:gd name="connsiteX316" fmla="*/ 7733 w 10000"/>
                <a:gd name="connsiteY316" fmla="*/ 3139 h 9999"/>
                <a:gd name="connsiteX317" fmla="*/ 7690 w 10000"/>
                <a:gd name="connsiteY317" fmla="*/ 3118 h 9999"/>
                <a:gd name="connsiteX318" fmla="*/ 7648 w 10000"/>
                <a:gd name="connsiteY318" fmla="*/ 3090 h 9999"/>
                <a:gd name="connsiteX319" fmla="*/ 7611 w 10000"/>
                <a:gd name="connsiteY319" fmla="*/ 3076 h 9999"/>
                <a:gd name="connsiteX320" fmla="*/ 7572 w 10000"/>
                <a:gd name="connsiteY320" fmla="*/ 3069 h 9999"/>
                <a:gd name="connsiteX321" fmla="*/ 7523 w 10000"/>
                <a:gd name="connsiteY321" fmla="*/ 3090 h 9999"/>
                <a:gd name="connsiteX322" fmla="*/ 7474 w 10000"/>
                <a:gd name="connsiteY322" fmla="*/ 3146 h 9999"/>
                <a:gd name="connsiteX323" fmla="*/ 7431 w 10000"/>
                <a:gd name="connsiteY323" fmla="*/ 3211 h 9999"/>
                <a:gd name="connsiteX324" fmla="*/ 7392 w 10000"/>
                <a:gd name="connsiteY324" fmla="*/ 3266 h 9999"/>
                <a:gd name="connsiteX325" fmla="*/ 7337 w 10000"/>
                <a:gd name="connsiteY325" fmla="*/ 3306 h 9999"/>
                <a:gd name="connsiteX326" fmla="*/ 7294 w 10000"/>
                <a:gd name="connsiteY326" fmla="*/ 3313 h 9999"/>
                <a:gd name="connsiteX327" fmla="*/ 7239 w 10000"/>
                <a:gd name="connsiteY327" fmla="*/ 3299 h 9999"/>
                <a:gd name="connsiteX328" fmla="*/ 7182 w 10000"/>
                <a:gd name="connsiteY328" fmla="*/ 3281 h 9999"/>
                <a:gd name="connsiteX329" fmla="*/ 7121 w 10000"/>
                <a:gd name="connsiteY329" fmla="*/ 3252 h 9999"/>
                <a:gd name="connsiteX330" fmla="*/ 7060 w 10000"/>
                <a:gd name="connsiteY330" fmla="*/ 3239 h 9999"/>
                <a:gd name="connsiteX331" fmla="*/ 7020 w 10000"/>
                <a:gd name="connsiteY331" fmla="*/ 3246 h 9999"/>
                <a:gd name="connsiteX332" fmla="*/ 6984 w 10000"/>
                <a:gd name="connsiteY332" fmla="*/ 3274 h 9999"/>
                <a:gd name="connsiteX333" fmla="*/ 6953 w 10000"/>
                <a:gd name="connsiteY333" fmla="*/ 3313 h 9999"/>
                <a:gd name="connsiteX334" fmla="*/ 6923 w 10000"/>
                <a:gd name="connsiteY334" fmla="*/ 3363 h 9999"/>
                <a:gd name="connsiteX335" fmla="*/ 6886 w 10000"/>
                <a:gd name="connsiteY335" fmla="*/ 3403 h 9999"/>
                <a:gd name="connsiteX336" fmla="*/ 6849 w 10000"/>
                <a:gd name="connsiteY336" fmla="*/ 3431 h 9999"/>
                <a:gd name="connsiteX337" fmla="*/ 6810 w 10000"/>
                <a:gd name="connsiteY337" fmla="*/ 3431 h 9999"/>
                <a:gd name="connsiteX338" fmla="*/ 6737 w 10000"/>
                <a:gd name="connsiteY338" fmla="*/ 3390 h 9999"/>
                <a:gd name="connsiteX339" fmla="*/ 6670 w 10000"/>
                <a:gd name="connsiteY339" fmla="*/ 3342 h 9999"/>
                <a:gd name="connsiteX340" fmla="*/ 6624 w 10000"/>
                <a:gd name="connsiteY340" fmla="*/ 3281 h 9999"/>
                <a:gd name="connsiteX341" fmla="*/ 6606 w 10000"/>
                <a:gd name="connsiteY341" fmla="*/ 3211 h 9999"/>
                <a:gd name="connsiteX342" fmla="*/ 6612 w 10000"/>
                <a:gd name="connsiteY342" fmla="*/ 3160 h 9999"/>
                <a:gd name="connsiteX343" fmla="*/ 6636 w 10000"/>
                <a:gd name="connsiteY343" fmla="*/ 3132 h 9999"/>
                <a:gd name="connsiteX344" fmla="*/ 6658 w 10000"/>
                <a:gd name="connsiteY344" fmla="*/ 3098 h 9999"/>
                <a:gd name="connsiteX345" fmla="*/ 6682 w 10000"/>
                <a:gd name="connsiteY345" fmla="*/ 3060 h 9999"/>
                <a:gd name="connsiteX346" fmla="*/ 6694 w 10000"/>
                <a:gd name="connsiteY346" fmla="*/ 3003 h 9999"/>
                <a:gd name="connsiteX347" fmla="*/ 6700 w 10000"/>
                <a:gd name="connsiteY347" fmla="*/ 2898 h 9999"/>
                <a:gd name="connsiteX348" fmla="*/ 6706 w 10000"/>
                <a:gd name="connsiteY348" fmla="*/ 2780 h 9999"/>
                <a:gd name="connsiteX349" fmla="*/ 6725 w 10000"/>
                <a:gd name="connsiteY349" fmla="*/ 2657 h 9999"/>
                <a:gd name="connsiteX350" fmla="*/ 6755 w 10000"/>
                <a:gd name="connsiteY350" fmla="*/ 2558 h 9999"/>
                <a:gd name="connsiteX351" fmla="*/ 6792 w 10000"/>
                <a:gd name="connsiteY351" fmla="*/ 2459 h 9999"/>
                <a:gd name="connsiteX352" fmla="*/ 6822 w 10000"/>
                <a:gd name="connsiteY352" fmla="*/ 2357 h 9999"/>
                <a:gd name="connsiteX353" fmla="*/ 6849 w 10000"/>
                <a:gd name="connsiteY353" fmla="*/ 2256 h 9999"/>
                <a:gd name="connsiteX354" fmla="*/ 6868 w 10000"/>
                <a:gd name="connsiteY354" fmla="*/ 2189 h 9999"/>
                <a:gd name="connsiteX355" fmla="*/ 6892 w 10000"/>
                <a:gd name="connsiteY355" fmla="*/ 2140 h 9999"/>
                <a:gd name="connsiteX356" fmla="*/ 6935 w 10000"/>
                <a:gd name="connsiteY356" fmla="*/ 2112 h 9999"/>
                <a:gd name="connsiteX357" fmla="*/ 6996 w 10000"/>
                <a:gd name="connsiteY357" fmla="*/ 2106 h 9999"/>
                <a:gd name="connsiteX358" fmla="*/ 7060 w 10000"/>
                <a:gd name="connsiteY358" fmla="*/ 2112 h 9999"/>
                <a:gd name="connsiteX359" fmla="*/ 7102 w 10000"/>
                <a:gd name="connsiteY359" fmla="*/ 2133 h 9999"/>
                <a:gd name="connsiteX360" fmla="*/ 7157 w 10000"/>
                <a:gd name="connsiteY360" fmla="*/ 2154 h 9999"/>
                <a:gd name="connsiteX361" fmla="*/ 7206 w 10000"/>
                <a:gd name="connsiteY361" fmla="*/ 2181 h 9999"/>
                <a:gd name="connsiteX362" fmla="*/ 7252 w 10000"/>
                <a:gd name="connsiteY362" fmla="*/ 2192 h 9999"/>
                <a:gd name="connsiteX363" fmla="*/ 7294 w 10000"/>
                <a:gd name="connsiteY363" fmla="*/ 2192 h 9999"/>
                <a:gd name="connsiteX364" fmla="*/ 7331 w 10000"/>
                <a:gd name="connsiteY364" fmla="*/ 2168 h 9999"/>
                <a:gd name="connsiteX365" fmla="*/ 7386 w 10000"/>
                <a:gd name="connsiteY365" fmla="*/ 2078 h 9999"/>
                <a:gd name="connsiteX366" fmla="*/ 7444 w 10000"/>
                <a:gd name="connsiteY366" fmla="*/ 1977 h 9999"/>
                <a:gd name="connsiteX367" fmla="*/ 7505 w 10000"/>
                <a:gd name="connsiteY367" fmla="*/ 1892 h 9999"/>
                <a:gd name="connsiteX368" fmla="*/ 7547 w 10000"/>
                <a:gd name="connsiteY368" fmla="*/ 1853 h 9999"/>
                <a:gd name="connsiteX369" fmla="*/ 7596 w 10000"/>
                <a:gd name="connsiteY369" fmla="*/ 1839 h 9999"/>
                <a:gd name="connsiteX370" fmla="*/ 7636 w 10000"/>
                <a:gd name="connsiteY370" fmla="*/ 1832 h 9999"/>
                <a:gd name="connsiteX371" fmla="*/ 7684 w 10000"/>
                <a:gd name="connsiteY371" fmla="*/ 1819 h 9999"/>
                <a:gd name="connsiteX372" fmla="*/ 7721 w 10000"/>
                <a:gd name="connsiteY372" fmla="*/ 1790 h 9999"/>
                <a:gd name="connsiteX373" fmla="*/ 7739 w 10000"/>
                <a:gd name="connsiteY373" fmla="*/ 1752 h 9999"/>
                <a:gd name="connsiteX374" fmla="*/ 7745 w 10000"/>
                <a:gd name="connsiteY374" fmla="*/ 1696 h 9999"/>
                <a:gd name="connsiteX375" fmla="*/ 7733 w 10000"/>
                <a:gd name="connsiteY375" fmla="*/ 1632 h 9999"/>
                <a:gd name="connsiteX376" fmla="*/ 7721 w 10000"/>
                <a:gd name="connsiteY376" fmla="*/ 1576 h 9999"/>
                <a:gd name="connsiteX377" fmla="*/ 7709 w 10000"/>
                <a:gd name="connsiteY377" fmla="*/ 1530 h 9999"/>
                <a:gd name="connsiteX378" fmla="*/ 7989 w 10000"/>
                <a:gd name="connsiteY378" fmla="*/ 3310 h 9999"/>
                <a:gd name="connsiteX379" fmla="*/ 7288 w 10000"/>
                <a:gd name="connsiteY379" fmla="*/ 3455 h 9999"/>
                <a:gd name="connsiteX380" fmla="*/ 7526 w 10000"/>
                <a:gd name="connsiteY380" fmla="*/ 3182 h 9999"/>
                <a:gd name="connsiteX381" fmla="*/ 7605 w 10000"/>
                <a:gd name="connsiteY381" fmla="*/ 2835 h 9999"/>
                <a:gd name="connsiteX382" fmla="*/ 7623 w 10000"/>
                <a:gd name="connsiteY382" fmla="*/ 2706 h 9999"/>
                <a:gd name="connsiteX383" fmla="*/ 7858 w 10000"/>
                <a:gd name="connsiteY383" fmla="*/ 2852 h 9999"/>
                <a:gd name="connsiteX384" fmla="*/ 7821 w 10000"/>
                <a:gd name="connsiteY384" fmla="*/ 3164 h 9999"/>
                <a:gd name="connsiteX385" fmla="*/ 7889 w 10000"/>
                <a:gd name="connsiteY385" fmla="*/ 2925 h 9999"/>
                <a:gd name="connsiteX386" fmla="*/ 8407 w 10000"/>
                <a:gd name="connsiteY386" fmla="*/ 3356 h 9999"/>
                <a:gd name="connsiteX387" fmla="*/ 7931 w 10000"/>
                <a:gd name="connsiteY387" fmla="*/ 2817 h 9999"/>
                <a:gd name="connsiteX388" fmla="*/ 8217 w 10000"/>
                <a:gd name="connsiteY388" fmla="*/ 3866 h 9999"/>
                <a:gd name="connsiteX389" fmla="*/ 7962 w 10000"/>
                <a:gd name="connsiteY389" fmla="*/ 3423 h 9999"/>
                <a:gd name="connsiteX390" fmla="*/ 8096 w 10000"/>
                <a:gd name="connsiteY390" fmla="*/ 3721 h 9999"/>
                <a:gd name="connsiteX391" fmla="*/ 7914 w 10000"/>
                <a:gd name="connsiteY391" fmla="*/ 3480 h 9999"/>
                <a:gd name="connsiteX392" fmla="*/ 7288 w 10000"/>
                <a:gd name="connsiteY392" fmla="*/ 3821 h 9999"/>
                <a:gd name="connsiteX393" fmla="*/ 8185 w 10000"/>
                <a:gd name="connsiteY393" fmla="*/ 3223 h 9999"/>
                <a:gd name="connsiteX394" fmla="*/ 8026 w 10000"/>
                <a:gd name="connsiteY394" fmla="*/ 2766 h 9999"/>
                <a:gd name="connsiteX395" fmla="*/ 8136 w 10000"/>
                <a:gd name="connsiteY395" fmla="*/ 3188 h 9999"/>
                <a:gd name="connsiteX396" fmla="*/ 8185 w 10000"/>
                <a:gd name="connsiteY396" fmla="*/ 3246 h 9999"/>
                <a:gd name="connsiteX397" fmla="*/ 8130 w 10000"/>
                <a:gd name="connsiteY397" fmla="*/ 3229 h 9999"/>
                <a:gd name="connsiteX398" fmla="*/ 8062 w 10000"/>
                <a:gd name="connsiteY398" fmla="*/ 3019 h 9999"/>
                <a:gd name="connsiteX399" fmla="*/ 8593 w 10000"/>
                <a:gd name="connsiteY399" fmla="*/ 2700 h 9999"/>
                <a:gd name="connsiteX400" fmla="*/ 7968 w 10000"/>
                <a:gd name="connsiteY400" fmla="*/ 3293 h 9999"/>
                <a:gd name="connsiteX401" fmla="*/ 8156 w 10000"/>
                <a:gd name="connsiteY401" fmla="*/ 3707 h 9999"/>
                <a:gd name="connsiteX402" fmla="*/ 8230 w 10000"/>
                <a:gd name="connsiteY402" fmla="*/ 3180 h 9999"/>
                <a:gd name="connsiteX403" fmla="*/ 7699 w 10000"/>
                <a:gd name="connsiteY403" fmla="*/ 3600 h 9999"/>
                <a:gd name="connsiteX404" fmla="*/ 7876 w 10000"/>
                <a:gd name="connsiteY404" fmla="*/ 3269 h 9999"/>
                <a:gd name="connsiteX405" fmla="*/ 7953 w 10000"/>
                <a:gd name="connsiteY405" fmla="*/ 2924 h 9999"/>
                <a:gd name="connsiteX406" fmla="*/ 8038 w 10000"/>
                <a:gd name="connsiteY406" fmla="*/ 3301 h 9999"/>
                <a:gd name="connsiteX407" fmla="*/ 7702 w 10000"/>
                <a:gd name="connsiteY407" fmla="*/ 3123 h 9999"/>
                <a:gd name="connsiteX408" fmla="*/ 7709 w 10000"/>
                <a:gd name="connsiteY408" fmla="*/ 3150 h 9999"/>
                <a:gd name="connsiteX409" fmla="*/ 8374 w 10000"/>
                <a:gd name="connsiteY409" fmla="*/ 3392 h 9999"/>
                <a:gd name="connsiteX410" fmla="*/ 8105 w 10000"/>
                <a:gd name="connsiteY410" fmla="*/ 3184 h 9999"/>
                <a:gd name="connsiteX0" fmla="*/ 7886 w 10000"/>
                <a:gd name="connsiteY0" fmla="*/ 1767 h 8651"/>
                <a:gd name="connsiteX1" fmla="*/ 7129 w 10000"/>
                <a:gd name="connsiteY1" fmla="*/ 2343 h 8651"/>
                <a:gd name="connsiteX2" fmla="*/ 7782 w 10000"/>
                <a:gd name="connsiteY2" fmla="*/ 1348 h 8651"/>
                <a:gd name="connsiteX3" fmla="*/ 7797 w 10000"/>
                <a:gd name="connsiteY3" fmla="*/ 2193 h 8651"/>
                <a:gd name="connsiteX4" fmla="*/ 7883 w 10000"/>
                <a:gd name="connsiteY4" fmla="*/ 2278 h 8651"/>
                <a:gd name="connsiteX5" fmla="*/ 6815 w 10000"/>
                <a:gd name="connsiteY5" fmla="*/ 1959 h 8651"/>
                <a:gd name="connsiteX6" fmla="*/ 7614 w 10000"/>
                <a:gd name="connsiteY6" fmla="*/ 2300 h 8651"/>
                <a:gd name="connsiteX7" fmla="*/ 7321 w 10000"/>
                <a:gd name="connsiteY7" fmla="*/ 1916 h 8651"/>
                <a:gd name="connsiteX8" fmla="*/ 7894 w 10000"/>
                <a:gd name="connsiteY8" fmla="*/ 2274 h 8651"/>
                <a:gd name="connsiteX9" fmla="*/ 7809 w 10000"/>
                <a:gd name="connsiteY9" fmla="*/ 1434 h 8651"/>
                <a:gd name="connsiteX10" fmla="*/ 8336 w 10000"/>
                <a:gd name="connsiteY10" fmla="*/ 2015 h 8651"/>
                <a:gd name="connsiteX11" fmla="*/ 7337 w 10000"/>
                <a:gd name="connsiteY11" fmla="*/ 2059 h 8651"/>
                <a:gd name="connsiteX12" fmla="*/ 8318 w 10000"/>
                <a:gd name="connsiteY12" fmla="*/ 2387 h 8651"/>
                <a:gd name="connsiteX13" fmla="*/ 8409 w 10000"/>
                <a:gd name="connsiteY13" fmla="*/ 1973 h 8651"/>
                <a:gd name="connsiteX14" fmla="*/ 8264 w 10000"/>
                <a:gd name="connsiteY14" fmla="*/ 1632 h 8651"/>
                <a:gd name="connsiteX15" fmla="*/ 8930 w 10000"/>
                <a:gd name="connsiteY15" fmla="*/ 1878 h 8651"/>
                <a:gd name="connsiteX16" fmla="*/ 8610 w 10000"/>
                <a:gd name="connsiteY16" fmla="*/ 1530 h 8651"/>
                <a:gd name="connsiteX17" fmla="*/ 9068 w 10000"/>
                <a:gd name="connsiteY17" fmla="*/ 2303 h 8651"/>
                <a:gd name="connsiteX18" fmla="*/ 8403 w 10000"/>
                <a:gd name="connsiteY18" fmla="*/ 2009 h 8651"/>
                <a:gd name="connsiteX19" fmla="*/ 8971 w 10000"/>
                <a:gd name="connsiteY19" fmla="*/ 1661 h 8651"/>
                <a:gd name="connsiteX20" fmla="*/ 8900 w 10000"/>
                <a:gd name="connsiteY20" fmla="*/ 1332 h 8651"/>
                <a:gd name="connsiteX21" fmla="*/ 8803 w 10000"/>
                <a:gd name="connsiteY21" fmla="*/ 1703 h 8651"/>
                <a:gd name="connsiteX22" fmla="*/ 8830 w 10000"/>
                <a:gd name="connsiteY22" fmla="*/ 1461 h 8651"/>
                <a:gd name="connsiteX23" fmla="*/ 9214 w 10000"/>
                <a:gd name="connsiteY23" fmla="*/ 2025 h 8651"/>
                <a:gd name="connsiteX24" fmla="*/ 9254 w 10000"/>
                <a:gd name="connsiteY24" fmla="*/ 668 h 8651"/>
                <a:gd name="connsiteX25" fmla="*/ 9418 w 10000"/>
                <a:gd name="connsiteY25" fmla="*/ 817 h 8651"/>
                <a:gd name="connsiteX26" fmla="*/ 8903 w 10000"/>
                <a:gd name="connsiteY26" fmla="*/ 1076 h 8651"/>
                <a:gd name="connsiteX27" fmla="*/ 9298 w 10000"/>
                <a:gd name="connsiteY27" fmla="*/ 1018 h 8651"/>
                <a:gd name="connsiteX28" fmla="*/ 9241 w 10000"/>
                <a:gd name="connsiteY28" fmla="*/ 895 h 8651"/>
                <a:gd name="connsiteX29" fmla="*/ 9753 w 10000"/>
                <a:gd name="connsiteY29" fmla="*/ 11 h 8651"/>
                <a:gd name="connsiteX30" fmla="*/ 9845 w 10000"/>
                <a:gd name="connsiteY30" fmla="*/ 420 h 8651"/>
                <a:gd name="connsiteX31" fmla="*/ 9747 w 10000"/>
                <a:gd name="connsiteY31" fmla="*/ 477 h 8651"/>
                <a:gd name="connsiteX32" fmla="*/ 9723 w 10000"/>
                <a:gd name="connsiteY32" fmla="*/ 723 h 8651"/>
                <a:gd name="connsiteX33" fmla="*/ 9567 w 10000"/>
                <a:gd name="connsiteY33" fmla="*/ 913 h 8651"/>
                <a:gd name="connsiteX34" fmla="*/ 9400 w 10000"/>
                <a:gd name="connsiteY34" fmla="*/ 1302 h 8651"/>
                <a:gd name="connsiteX35" fmla="*/ 9147 w 10000"/>
                <a:gd name="connsiteY35" fmla="*/ 1623 h 8651"/>
                <a:gd name="connsiteX36" fmla="*/ 9101 w 10000"/>
                <a:gd name="connsiteY36" fmla="*/ 1790 h 8651"/>
                <a:gd name="connsiteX37" fmla="*/ 9269 w 10000"/>
                <a:gd name="connsiteY37" fmla="*/ 2000 h 8651"/>
                <a:gd name="connsiteX38" fmla="*/ 9394 w 10000"/>
                <a:gd name="connsiteY38" fmla="*/ 2201 h 8651"/>
                <a:gd name="connsiteX39" fmla="*/ 9357 w 10000"/>
                <a:gd name="connsiteY39" fmla="*/ 2485 h 8651"/>
                <a:gd name="connsiteX40" fmla="*/ 9381 w 10000"/>
                <a:gd name="connsiteY40" fmla="*/ 2716 h 8651"/>
                <a:gd name="connsiteX41" fmla="*/ 9232 w 10000"/>
                <a:gd name="connsiteY41" fmla="*/ 2639 h 8651"/>
                <a:gd name="connsiteX42" fmla="*/ 9183 w 10000"/>
                <a:gd name="connsiteY42" fmla="*/ 2709 h 8651"/>
                <a:gd name="connsiteX43" fmla="*/ 9052 w 10000"/>
                <a:gd name="connsiteY43" fmla="*/ 2661 h 8651"/>
                <a:gd name="connsiteX44" fmla="*/ 8979 w 10000"/>
                <a:gd name="connsiteY44" fmla="*/ 2853 h 8651"/>
                <a:gd name="connsiteX45" fmla="*/ 9107 w 10000"/>
                <a:gd name="connsiteY45" fmla="*/ 2880 h 8651"/>
                <a:gd name="connsiteX46" fmla="*/ 9232 w 10000"/>
                <a:gd name="connsiteY46" fmla="*/ 3076 h 8651"/>
                <a:gd name="connsiteX47" fmla="*/ 9214 w 10000"/>
                <a:gd name="connsiteY47" fmla="*/ 3369 h 8651"/>
                <a:gd name="connsiteX48" fmla="*/ 9321 w 10000"/>
                <a:gd name="connsiteY48" fmla="*/ 3542 h 8651"/>
                <a:gd name="connsiteX49" fmla="*/ 9327 w 10000"/>
                <a:gd name="connsiteY49" fmla="*/ 3647 h 8651"/>
                <a:gd name="connsiteX50" fmla="*/ 9418 w 10000"/>
                <a:gd name="connsiteY50" fmla="*/ 3670 h 8651"/>
                <a:gd name="connsiteX51" fmla="*/ 9659 w 10000"/>
                <a:gd name="connsiteY51" fmla="*/ 3453 h 8651"/>
                <a:gd name="connsiteX52" fmla="*/ 9778 w 10000"/>
                <a:gd name="connsiteY52" fmla="*/ 3687 h 8651"/>
                <a:gd name="connsiteX53" fmla="*/ 9884 w 10000"/>
                <a:gd name="connsiteY53" fmla="*/ 3922 h 8651"/>
                <a:gd name="connsiteX54" fmla="*/ 10000 w 10000"/>
                <a:gd name="connsiteY54" fmla="*/ 4000 h 8651"/>
                <a:gd name="connsiteX55" fmla="*/ 10000 w 10000"/>
                <a:gd name="connsiteY55" fmla="*/ 4168 h 8651"/>
                <a:gd name="connsiteX56" fmla="*/ 9869 w 10000"/>
                <a:gd name="connsiteY56" fmla="*/ 4348 h 8651"/>
                <a:gd name="connsiteX57" fmla="*/ 9717 w 10000"/>
                <a:gd name="connsiteY57" fmla="*/ 4518 h 8651"/>
                <a:gd name="connsiteX58" fmla="*/ 9561 w 10000"/>
                <a:gd name="connsiteY58" fmla="*/ 4482 h 8651"/>
                <a:gd name="connsiteX59" fmla="*/ 9549 w 10000"/>
                <a:gd name="connsiteY59" fmla="*/ 4613 h 8651"/>
                <a:gd name="connsiteX60" fmla="*/ 9449 w 10000"/>
                <a:gd name="connsiteY60" fmla="*/ 4668 h 8651"/>
                <a:gd name="connsiteX61" fmla="*/ 9238 w 10000"/>
                <a:gd name="connsiteY61" fmla="*/ 4740 h 8651"/>
                <a:gd name="connsiteX62" fmla="*/ 9083 w 10000"/>
                <a:gd name="connsiteY62" fmla="*/ 4947 h 8651"/>
                <a:gd name="connsiteX63" fmla="*/ 8921 w 10000"/>
                <a:gd name="connsiteY63" fmla="*/ 5099 h 8651"/>
                <a:gd name="connsiteX64" fmla="*/ 8787 w 10000"/>
                <a:gd name="connsiteY64" fmla="*/ 5350 h 8651"/>
                <a:gd name="connsiteX65" fmla="*/ 8650 w 10000"/>
                <a:gd name="connsiteY65" fmla="*/ 5120 h 8651"/>
                <a:gd name="connsiteX66" fmla="*/ 8525 w 10000"/>
                <a:gd name="connsiteY66" fmla="*/ 5015 h 8651"/>
                <a:gd name="connsiteX67" fmla="*/ 8434 w 10000"/>
                <a:gd name="connsiteY67" fmla="*/ 5113 h 8651"/>
                <a:gd name="connsiteX68" fmla="*/ 8495 w 10000"/>
                <a:gd name="connsiteY68" fmla="*/ 5192 h 8651"/>
                <a:gd name="connsiteX69" fmla="*/ 8495 w 10000"/>
                <a:gd name="connsiteY69" fmla="*/ 5420 h 8651"/>
                <a:gd name="connsiteX70" fmla="*/ 8565 w 10000"/>
                <a:gd name="connsiteY70" fmla="*/ 5614 h 8651"/>
                <a:gd name="connsiteX71" fmla="*/ 8464 w 10000"/>
                <a:gd name="connsiteY71" fmla="*/ 5801 h 8651"/>
                <a:gd name="connsiteX72" fmla="*/ 8440 w 10000"/>
                <a:gd name="connsiteY72" fmla="*/ 5724 h 8651"/>
                <a:gd name="connsiteX73" fmla="*/ 8236 w 10000"/>
                <a:gd name="connsiteY73" fmla="*/ 5717 h 8651"/>
                <a:gd name="connsiteX74" fmla="*/ 8093 w 10000"/>
                <a:gd name="connsiteY74" fmla="*/ 5565 h 8651"/>
                <a:gd name="connsiteX75" fmla="*/ 8044 w 10000"/>
                <a:gd name="connsiteY75" fmla="*/ 5350 h 8651"/>
                <a:gd name="connsiteX76" fmla="*/ 7943 w 10000"/>
                <a:gd name="connsiteY76" fmla="*/ 5206 h 8651"/>
                <a:gd name="connsiteX77" fmla="*/ 7864 w 10000"/>
                <a:gd name="connsiteY77" fmla="*/ 5043 h 8651"/>
                <a:gd name="connsiteX78" fmla="*/ 7788 w 10000"/>
                <a:gd name="connsiteY78" fmla="*/ 4995 h 8651"/>
                <a:gd name="connsiteX79" fmla="*/ 7727 w 10000"/>
                <a:gd name="connsiteY79" fmla="*/ 5099 h 8651"/>
                <a:gd name="connsiteX80" fmla="*/ 7636 w 10000"/>
                <a:gd name="connsiteY80" fmla="*/ 5106 h 8651"/>
                <a:gd name="connsiteX81" fmla="*/ 7523 w 10000"/>
                <a:gd name="connsiteY81" fmla="*/ 5192 h 8651"/>
                <a:gd name="connsiteX82" fmla="*/ 7553 w 10000"/>
                <a:gd name="connsiteY82" fmla="*/ 5430 h 8651"/>
                <a:gd name="connsiteX83" fmla="*/ 7438 w 10000"/>
                <a:gd name="connsiteY83" fmla="*/ 5481 h 8651"/>
                <a:gd name="connsiteX84" fmla="*/ 7355 w 10000"/>
                <a:gd name="connsiteY84" fmla="*/ 5446 h 8651"/>
                <a:gd name="connsiteX85" fmla="*/ 7270 w 10000"/>
                <a:gd name="connsiteY85" fmla="*/ 5573 h 8651"/>
                <a:gd name="connsiteX86" fmla="*/ 7151 w 10000"/>
                <a:gd name="connsiteY86" fmla="*/ 5565 h 8651"/>
                <a:gd name="connsiteX87" fmla="*/ 6996 w 10000"/>
                <a:gd name="connsiteY87" fmla="*/ 5759 h 8651"/>
                <a:gd name="connsiteX88" fmla="*/ 6849 w 10000"/>
                <a:gd name="connsiteY88" fmla="*/ 5772 h 8651"/>
                <a:gd name="connsiteX89" fmla="*/ 6798 w 10000"/>
                <a:gd name="connsiteY89" fmla="*/ 5501 h 8651"/>
                <a:gd name="connsiteX90" fmla="*/ 6651 w 10000"/>
                <a:gd name="connsiteY90" fmla="*/ 5488 h 8651"/>
                <a:gd name="connsiteX91" fmla="*/ 6575 w 10000"/>
                <a:gd name="connsiteY91" fmla="*/ 5635 h 8651"/>
                <a:gd name="connsiteX92" fmla="*/ 6557 w 10000"/>
                <a:gd name="connsiteY92" fmla="*/ 5807 h 8651"/>
                <a:gd name="connsiteX93" fmla="*/ 6459 w 10000"/>
                <a:gd name="connsiteY93" fmla="*/ 5948 h 8651"/>
                <a:gd name="connsiteX94" fmla="*/ 6496 w 10000"/>
                <a:gd name="connsiteY94" fmla="*/ 6093 h 8651"/>
                <a:gd name="connsiteX95" fmla="*/ 6450 w 10000"/>
                <a:gd name="connsiteY95" fmla="*/ 6177 h 8651"/>
                <a:gd name="connsiteX96" fmla="*/ 6658 w 10000"/>
                <a:gd name="connsiteY96" fmla="*/ 6485 h 8651"/>
                <a:gd name="connsiteX97" fmla="*/ 6322 w 10000"/>
                <a:gd name="connsiteY97" fmla="*/ 6635 h 8651"/>
                <a:gd name="connsiteX98" fmla="*/ 6137 w 10000"/>
                <a:gd name="connsiteY98" fmla="*/ 6635 h 8651"/>
                <a:gd name="connsiteX99" fmla="*/ 5874 w 10000"/>
                <a:gd name="connsiteY99" fmla="*/ 6746 h 8651"/>
                <a:gd name="connsiteX100" fmla="*/ 5728 w 10000"/>
                <a:gd name="connsiteY100" fmla="*/ 7165 h 8651"/>
                <a:gd name="connsiteX101" fmla="*/ 5491 w 10000"/>
                <a:gd name="connsiteY101" fmla="*/ 7265 h 8651"/>
                <a:gd name="connsiteX102" fmla="*/ 5381 w 10000"/>
                <a:gd name="connsiteY102" fmla="*/ 7210 h 8651"/>
                <a:gd name="connsiteX103" fmla="*/ 5274 w 10000"/>
                <a:gd name="connsiteY103" fmla="*/ 7419 h 8651"/>
                <a:gd name="connsiteX104" fmla="*/ 5101 w 10000"/>
                <a:gd name="connsiteY104" fmla="*/ 7352 h 8651"/>
                <a:gd name="connsiteX105" fmla="*/ 4939 w 10000"/>
                <a:gd name="connsiteY105" fmla="*/ 7560 h 8651"/>
                <a:gd name="connsiteX106" fmla="*/ 4878 w 10000"/>
                <a:gd name="connsiteY106" fmla="*/ 7843 h 8651"/>
                <a:gd name="connsiteX107" fmla="*/ 4576 w 10000"/>
                <a:gd name="connsiteY107" fmla="*/ 8315 h 8651"/>
                <a:gd name="connsiteX108" fmla="*/ 4445 w 10000"/>
                <a:gd name="connsiteY108" fmla="*/ 8443 h 8651"/>
                <a:gd name="connsiteX109" fmla="*/ 4357 w 10000"/>
                <a:gd name="connsiteY109" fmla="*/ 8345 h 8651"/>
                <a:gd name="connsiteX110" fmla="*/ 4080 w 10000"/>
                <a:gd name="connsiteY110" fmla="*/ 8400 h 8651"/>
                <a:gd name="connsiteX111" fmla="*/ 3955 w 10000"/>
                <a:gd name="connsiteY111" fmla="*/ 8213 h 8651"/>
                <a:gd name="connsiteX112" fmla="*/ 3775 w 10000"/>
                <a:gd name="connsiteY112" fmla="*/ 8206 h 8651"/>
                <a:gd name="connsiteX113" fmla="*/ 3641 w 10000"/>
                <a:gd name="connsiteY113" fmla="*/ 8065 h 8651"/>
                <a:gd name="connsiteX114" fmla="*/ 3757 w 10000"/>
                <a:gd name="connsiteY114" fmla="*/ 7805 h 8651"/>
                <a:gd name="connsiteX115" fmla="*/ 3803 w 10000"/>
                <a:gd name="connsiteY115" fmla="*/ 7634 h 8651"/>
                <a:gd name="connsiteX116" fmla="*/ 3702 w 10000"/>
                <a:gd name="connsiteY116" fmla="*/ 7468 h 8651"/>
                <a:gd name="connsiteX117" fmla="*/ 3504 w 10000"/>
                <a:gd name="connsiteY117" fmla="*/ 7532 h 8651"/>
                <a:gd name="connsiteX118" fmla="*/ 3397 w 10000"/>
                <a:gd name="connsiteY118" fmla="*/ 7811 h 8651"/>
                <a:gd name="connsiteX119" fmla="*/ 3355 w 10000"/>
                <a:gd name="connsiteY119" fmla="*/ 8293 h 8651"/>
                <a:gd name="connsiteX120" fmla="*/ 3205 w 10000"/>
                <a:gd name="connsiteY120" fmla="*/ 8489 h 8651"/>
                <a:gd name="connsiteX121" fmla="*/ 2861 w 10000"/>
                <a:gd name="connsiteY121" fmla="*/ 8651 h 8651"/>
                <a:gd name="connsiteX122" fmla="*/ 2648 w 10000"/>
                <a:gd name="connsiteY122" fmla="*/ 8631 h 8651"/>
                <a:gd name="connsiteX123" fmla="*/ 2468 w 10000"/>
                <a:gd name="connsiteY123" fmla="*/ 8436 h 8651"/>
                <a:gd name="connsiteX124" fmla="*/ 2489 w 10000"/>
                <a:gd name="connsiteY124" fmla="*/ 8114 h 8651"/>
                <a:gd name="connsiteX125" fmla="*/ 2663 w 10000"/>
                <a:gd name="connsiteY125" fmla="*/ 8005 h 8651"/>
                <a:gd name="connsiteX126" fmla="*/ 2663 w 10000"/>
                <a:gd name="connsiteY126" fmla="*/ 7627 h 8651"/>
                <a:gd name="connsiteX127" fmla="*/ 2526 w 10000"/>
                <a:gd name="connsiteY127" fmla="*/ 7490 h 8651"/>
                <a:gd name="connsiteX128" fmla="*/ 2297 w 10000"/>
                <a:gd name="connsiteY128" fmla="*/ 7496 h 8651"/>
                <a:gd name="connsiteX129" fmla="*/ 2005 w 10000"/>
                <a:gd name="connsiteY129" fmla="*/ 7829 h 8651"/>
                <a:gd name="connsiteX130" fmla="*/ 1597 w 10000"/>
                <a:gd name="connsiteY130" fmla="*/ 7829 h 8651"/>
                <a:gd name="connsiteX131" fmla="*/ 1344 w 10000"/>
                <a:gd name="connsiteY131" fmla="*/ 7675 h 8651"/>
                <a:gd name="connsiteX132" fmla="*/ 1356 w 10000"/>
                <a:gd name="connsiteY132" fmla="*/ 7461 h 8651"/>
                <a:gd name="connsiteX133" fmla="*/ 1152 w 10000"/>
                <a:gd name="connsiteY133" fmla="*/ 7447 h 8651"/>
                <a:gd name="connsiteX134" fmla="*/ 920 w 10000"/>
                <a:gd name="connsiteY134" fmla="*/ 7210 h 8651"/>
                <a:gd name="connsiteX135" fmla="*/ 1069 w 10000"/>
                <a:gd name="connsiteY135" fmla="*/ 6968 h 8651"/>
                <a:gd name="connsiteX136" fmla="*/ 1207 w 10000"/>
                <a:gd name="connsiteY136" fmla="*/ 6921 h 8651"/>
                <a:gd name="connsiteX137" fmla="*/ 1146 w 10000"/>
                <a:gd name="connsiteY137" fmla="*/ 6686 h 8651"/>
                <a:gd name="connsiteX138" fmla="*/ 902 w 10000"/>
                <a:gd name="connsiteY138" fmla="*/ 6585 h 8651"/>
                <a:gd name="connsiteX139" fmla="*/ 619 w 10000"/>
                <a:gd name="connsiteY139" fmla="*/ 6627 h 8651"/>
                <a:gd name="connsiteX140" fmla="*/ 475 w 10000"/>
                <a:gd name="connsiteY140" fmla="*/ 6821 h 8651"/>
                <a:gd name="connsiteX141" fmla="*/ 338 w 10000"/>
                <a:gd name="connsiteY141" fmla="*/ 6801 h 8651"/>
                <a:gd name="connsiteX142" fmla="*/ 104 w 10000"/>
                <a:gd name="connsiteY142" fmla="*/ 6485 h 8651"/>
                <a:gd name="connsiteX143" fmla="*/ 0 w 10000"/>
                <a:gd name="connsiteY143" fmla="*/ 6141 h 8651"/>
                <a:gd name="connsiteX144" fmla="*/ 55 w 10000"/>
                <a:gd name="connsiteY144" fmla="*/ 5941 h 8651"/>
                <a:gd name="connsiteX145" fmla="*/ 30 w 10000"/>
                <a:gd name="connsiteY145" fmla="*/ 5501 h 8651"/>
                <a:gd name="connsiteX146" fmla="*/ 43 w 10000"/>
                <a:gd name="connsiteY146" fmla="*/ 5508 h 8651"/>
                <a:gd name="connsiteX147" fmla="*/ 91 w 10000"/>
                <a:gd name="connsiteY147" fmla="*/ 5508 h 8651"/>
                <a:gd name="connsiteX148" fmla="*/ 158 w 10000"/>
                <a:gd name="connsiteY148" fmla="*/ 5517 h 8651"/>
                <a:gd name="connsiteX149" fmla="*/ 241 w 10000"/>
                <a:gd name="connsiteY149" fmla="*/ 5530 h 8651"/>
                <a:gd name="connsiteX150" fmla="*/ 332 w 10000"/>
                <a:gd name="connsiteY150" fmla="*/ 5538 h 8651"/>
                <a:gd name="connsiteX151" fmla="*/ 420 w 10000"/>
                <a:gd name="connsiteY151" fmla="*/ 5552 h 8651"/>
                <a:gd name="connsiteX152" fmla="*/ 506 w 10000"/>
                <a:gd name="connsiteY152" fmla="*/ 5565 h 8651"/>
                <a:gd name="connsiteX153" fmla="*/ 576 w 10000"/>
                <a:gd name="connsiteY153" fmla="*/ 5580 h 8651"/>
                <a:gd name="connsiteX154" fmla="*/ 631 w 10000"/>
                <a:gd name="connsiteY154" fmla="*/ 5593 h 8651"/>
                <a:gd name="connsiteX155" fmla="*/ 740 w 10000"/>
                <a:gd name="connsiteY155" fmla="*/ 5622 h 8651"/>
                <a:gd name="connsiteX156" fmla="*/ 847 w 10000"/>
                <a:gd name="connsiteY156" fmla="*/ 5622 h 8651"/>
                <a:gd name="connsiteX157" fmla="*/ 938 w 10000"/>
                <a:gd name="connsiteY157" fmla="*/ 5593 h 8651"/>
                <a:gd name="connsiteX158" fmla="*/ 984 w 10000"/>
                <a:gd name="connsiteY158" fmla="*/ 5573 h 8651"/>
                <a:gd name="connsiteX159" fmla="*/ 1027 w 10000"/>
                <a:gd name="connsiteY159" fmla="*/ 5552 h 8651"/>
                <a:gd name="connsiteX160" fmla="*/ 1069 w 10000"/>
                <a:gd name="connsiteY160" fmla="*/ 5545 h 8651"/>
                <a:gd name="connsiteX161" fmla="*/ 1118 w 10000"/>
                <a:gd name="connsiteY161" fmla="*/ 5538 h 8651"/>
                <a:gd name="connsiteX162" fmla="*/ 1176 w 10000"/>
                <a:gd name="connsiteY162" fmla="*/ 5552 h 8651"/>
                <a:gd name="connsiteX163" fmla="*/ 1255 w 10000"/>
                <a:gd name="connsiteY163" fmla="*/ 5573 h 8651"/>
                <a:gd name="connsiteX164" fmla="*/ 1344 w 10000"/>
                <a:gd name="connsiteY164" fmla="*/ 5587 h 8651"/>
                <a:gd name="connsiteX165" fmla="*/ 1441 w 10000"/>
                <a:gd name="connsiteY165" fmla="*/ 5600 h 8651"/>
                <a:gd name="connsiteX166" fmla="*/ 1517 w 10000"/>
                <a:gd name="connsiteY166" fmla="*/ 5614 h 8651"/>
                <a:gd name="connsiteX167" fmla="*/ 1578 w 10000"/>
                <a:gd name="connsiteY167" fmla="*/ 5614 h 8651"/>
                <a:gd name="connsiteX168" fmla="*/ 1651 w 10000"/>
                <a:gd name="connsiteY168" fmla="*/ 5622 h 8651"/>
                <a:gd name="connsiteX169" fmla="*/ 1706 w 10000"/>
                <a:gd name="connsiteY169" fmla="*/ 5642 h 8651"/>
                <a:gd name="connsiteX170" fmla="*/ 1752 w 10000"/>
                <a:gd name="connsiteY170" fmla="*/ 5674 h 8651"/>
                <a:gd name="connsiteX171" fmla="*/ 1795 w 10000"/>
                <a:gd name="connsiteY171" fmla="*/ 5724 h 8651"/>
                <a:gd name="connsiteX172" fmla="*/ 1849 w 10000"/>
                <a:gd name="connsiteY172" fmla="*/ 5780 h 8651"/>
                <a:gd name="connsiteX173" fmla="*/ 1907 w 10000"/>
                <a:gd name="connsiteY173" fmla="*/ 5829 h 8651"/>
                <a:gd name="connsiteX174" fmla="*/ 1968 w 10000"/>
                <a:gd name="connsiteY174" fmla="*/ 5858 h 8651"/>
                <a:gd name="connsiteX175" fmla="*/ 2029 w 10000"/>
                <a:gd name="connsiteY175" fmla="*/ 5884 h 8651"/>
                <a:gd name="connsiteX176" fmla="*/ 2087 w 10000"/>
                <a:gd name="connsiteY176" fmla="*/ 5918 h 8651"/>
                <a:gd name="connsiteX177" fmla="*/ 2160 w 10000"/>
                <a:gd name="connsiteY177" fmla="*/ 5955 h 8651"/>
                <a:gd name="connsiteX178" fmla="*/ 2252 w 10000"/>
                <a:gd name="connsiteY178" fmla="*/ 5988 h 8651"/>
                <a:gd name="connsiteX179" fmla="*/ 2322 w 10000"/>
                <a:gd name="connsiteY179" fmla="*/ 6004 h 8651"/>
                <a:gd name="connsiteX180" fmla="*/ 2413 w 10000"/>
                <a:gd name="connsiteY180" fmla="*/ 6011 h 8651"/>
                <a:gd name="connsiteX181" fmla="*/ 2502 w 10000"/>
                <a:gd name="connsiteY181" fmla="*/ 6018 h 8651"/>
                <a:gd name="connsiteX182" fmla="*/ 2593 w 10000"/>
                <a:gd name="connsiteY182" fmla="*/ 6018 h 8651"/>
                <a:gd name="connsiteX183" fmla="*/ 2663 w 10000"/>
                <a:gd name="connsiteY183" fmla="*/ 6018 h 8651"/>
                <a:gd name="connsiteX184" fmla="*/ 2718 w 10000"/>
                <a:gd name="connsiteY184" fmla="*/ 6024 h 8651"/>
                <a:gd name="connsiteX185" fmla="*/ 2754 w 10000"/>
                <a:gd name="connsiteY185" fmla="*/ 6039 h 8651"/>
                <a:gd name="connsiteX186" fmla="*/ 2785 w 10000"/>
                <a:gd name="connsiteY186" fmla="*/ 6067 h 8651"/>
                <a:gd name="connsiteX187" fmla="*/ 2815 w 10000"/>
                <a:gd name="connsiteY187" fmla="*/ 6100 h 8651"/>
                <a:gd name="connsiteX188" fmla="*/ 2849 w 10000"/>
                <a:gd name="connsiteY188" fmla="*/ 6127 h 8651"/>
                <a:gd name="connsiteX189" fmla="*/ 2885 w 10000"/>
                <a:gd name="connsiteY189" fmla="*/ 6141 h 8651"/>
                <a:gd name="connsiteX190" fmla="*/ 2940 w 10000"/>
                <a:gd name="connsiteY190" fmla="*/ 6148 h 8651"/>
                <a:gd name="connsiteX191" fmla="*/ 3001 w 10000"/>
                <a:gd name="connsiteY191" fmla="*/ 6134 h 8651"/>
                <a:gd name="connsiteX192" fmla="*/ 3053 w 10000"/>
                <a:gd name="connsiteY192" fmla="*/ 6100 h 8651"/>
                <a:gd name="connsiteX193" fmla="*/ 3120 w 10000"/>
                <a:gd name="connsiteY193" fmla="*/ 6039 h 8651"/>
                <a:gd name="connsiteX194" fmla="*/ 3193 w 10000"/>
                <a:gd name="connsiteY194" fmla="*/ 5968 h 8651"/>
                <a:gd name="connsiteX195" fmla="*/ 3269 w 10000"/>
                <a:gd name="connsiteY195" fmla="*/ 5911 h 8651"/>
                <a:gd name="connsiteX196" fmla="*/ 3361 w 10000"/>
                <a:gd name="connsiteY196" fmla="*/ 5861 h 8651"/>
                <a:gd name="connsiteX197" fmla="*/ 3455 w 10000"/>
                <a:gd name="connsiteY197" fmla="*/ 5814 h 8651"/>
                <a:gd name="connsiteX198" fmla="*/ 3547 w 10000"/>
                <a:gd name="connsiteY198" fmla="*/ 5766 h 8651"/>
                <a:gd name="connsiteX199" fmla="*/ 3653 w 10000"/>
                <a:gd name="connsiteY199" fmla="*/ 5710 h 8651"/>
                <a:gd name="connsiteX200" fmla="*/ 3781 w 10000"/>
                <a:gd name="connsiteY200" fmla="*/ 5652 h 8651"/>
                <a:gd name="connsiteX201" fmla="*/ 3906 w 10000"/>
                <a:gd name="connsiteY201" fmla="*/ 5614 h 8651"/>
                <a:gd name="connsiteX202" fmla="*/ 4037 w 10000"/>
                <a:gd name="connsiteY202" fmla="*/ 5587 h 8651"/>
                <a:gd name="connsiteX203" fmla="*/ 4098 w 10000"/>
                <a:gd name="connsiteY203" fmla="*/ 5580 h 8651"/>
                <a:gd name="connsiteX204" fmla="*/ 4135 w 10000"/>
                <a:gd name="connsiteY204" fmla="*/ 5580 h 8651"/>
                <a:gd name="connsiteX205" fmla="*/ 4153 w 10000"/>
                <a:gd name="connsiteY205" fmla="*/ 5587 h 8651"/>
                <a:gd name="connsiteX206" fmla="*/ 4165 w 10000"/>
                <a:gd name="connsiteY206" fmla="*/ 5587 h 8651"/>
                <a:gd name="connsiteX207" fmla="*/ 4177 w 10000"/>
                <a:gd name="connsiteY207" fmla="*/ 5593 h 8651"/>
                <a:gd name="connsiteX208" fmla="*/ 4199 w 10000"/>
                <a:gd name="connsiteY208" fmla="*/ 5593 h 8651"/>
                <a:gd name="connsiteX209" fmla="*/ 4241 w 10000"/>
                <a:gd name="connsiteY209" fmla="*/ 5593 h 8651"/>
                <a:gd name="connsiteX210" fmla="*/ 4321 w 10000"/>
                <a:gd name="connsiteY210" fmla="*/ 5587 h 8651"/>
                <a:gd name="connsiteX211" fmla="*/ 4458 w 10000"/>
                <a:gd name="connsiteY211" fmla="*/ 5573 h 8651"/>
                <a:gd name="connsiteX212" fmla="*/ 4564 w 10000"/>
                <a:gd name="connsiteY212" fmla="*/ 5558 h 8651"/>
                <a:gd name="connsiteX213" fmla="*/ 4650 w 10000"/>
                <a:gd name="connsiteY213" fmla="*/ 5538 h 8651"/>
                <a:gd name="connsiteX214" fmla="*/ 4717 w 10000"/>
                <a:gd name="connsiteY214" fmla="*/ 5517 h 8651"/>
                <a:gd name="connsiteX215" fmla="*/ 4756 w 10000"/>
                <a:gd name="connsiteY215" fmla="*/ 5494 h 8651"/>
                <a:gd name="connsiteX216" fmla="*/ 4787 w 10000"/>
                <a:gd name="connsiteY216" fmla="*/ 5467 h 8651"/>
                <a:gd name="connsiteX217" fmla="*/ 4805 w 10000"/>
                <a:gd name="connsiteY217" fmla="*/ 5430 h 8651"/>
                <a:gd name="connsiteX218" fmla="*/ 4817 w 10000"/>
                <a:gd name="connsiteY218" fmla="*/ 5413 h 8651"/>
                <a:gd name="connsiteX219" fmla="*/ 4842 w 10000"/>
                <a:gd name="connsiteY219" fmla="*/ 5392 h 8651"/>
                <a:gd name="connsiteX220" fmla="*/ 4884 w 10000"/>
                <a:gd name="connsiteY220" fmla="*/ 5372 h 8651"/>
                <a:gd name="connsiteX221" fmla="*/ 4942 w 10000"/>
                <a:gd name="connsiteY221" fmla="*/ 5358 h 8651"/>
                <a:gd name="connsiteX222" fmla="*/ 4997 w 10000"/>
                <a:gd name="connsiteY222" fmla="*/ 5328 h 8651"/>
                <a:gd name="connsiteX223" fmla="*/ 5046 w 10000"/>
                <a:gd name="connsiteY223" fmla="*/ 5287 h 8651"/>
                <a:gd name="connsiteX224" fmla="*/ 5082 w 10000"/>
                <a:gd name="connsiteY224" fmla="*/ 5217 h 8651"/>
                <a:gd name="connsiteX225" fmla="*/ 5101 w 10000"/>
                <a:gd name="connsiteY225" fmla="*/ 5157 h 8651"/>
                <a:gd name="connsiteX226" fmla="*/ 5119 w 10000"/>
                <a:gd name="connsiteY226" fmla="*/ 5099 h 8651"/>
                <a:gd name="connsiteX227" fmla="*/ 5134 w 10000"/>
                <a:gd name="connsiteY227" fmla="*/ 5051 h 8651"/>
                <a:gd name="connsiteX228" fmla="*/ 5171 w 10000"/>
                <a:gd name="connsiteY228" fmla="*/ 5001 h 8651"/>
                <a:gd name="connsiteX229" fmla="*/ 5225 w 10000"/>
                <a:gd name="connsiteY229" fmla="*/ 4955 h 8651"/>
                <a:gd name="connsiteX230" fmla="*/ 5293 w 10000"/>
                <a:gd name="connsiteY230" fmla="*/ 4912 h 8651"/>
                <a:gd name="connsiteX231" fmla="*/ 5338 w 10000"/>
                <a:gd name="connsiteY231" fmla="*/ 4877 h 8651"/>
                <a:gd name="connsiteX232" fmla="*/ 5375 w 10000"/>
                <a:gd name="connsiteY232" fmla="*/ 4855 h 8651"/>
                <a:gd name="connsiteX233" fmla="*/ 5399 w 10000"/>
                <a:gd name="connsiteY233" fmla="*/ 4834 h 8651"/>
                <a:gd name="connsiteX234" fmla="*/ 5424 w 10000"/>
                <a:gd name="connsiteY234" fmla="*/ 4814 h 8651"/>
                <a:gd name="connsiteX235" fmla="*/ 5454 w 10000"/>
                <a:gd name="connsiteY235" fmla="*/ 4793 h 8651"/>
                <a:gd name="connsiteX236" fmla="*/ 5497 w 10000"/>
                <a:gd name="connsiteY236" fmla="*/ 4771 h 8651"/>
                <a:gd name="connsiteX237" fmla="*/ 5536 w 10000"/>
                <a:gd name="connsiteY237" fmla="*/ 4747 h 8651"/>
                <a:gd name="connsiteX238" fmla="*/ 5579 w 10000"/>
                <a:gd name="connsiteY238" fmla="*/ 4710 h 8651"/>
                <a:gd name="connsiteX239" fmla="*/ 5597 w 10000"/>
                <a:gd name="connsiteY239" fmla="*/ 4675 h 8651"/>
                <a:gd name="connsiteX240" fmla="*/ 5597 w 10000"/>
                <a:gd name="connsiteY240" fmla="*/ 4641 h 8651"/>
                <a:gd name="connsiteX241" fmla="*/ 5561 w 10000"/>
                <a:gd name="connsiteY241" fmla="*/ 4586 h 8651"/>
                <a:gd name="connsiteX242" fmla="*/ 5512 w 10000"/>
                <a:gd name="connsiteY242" fmla="*/ 4533 h 8651"/>
                <a:gd name="connsiteX243" fmla="*/ 5466 w 10000"/>
                <a:gd name="connsiteY243" fmla="*/ 4468 h 8651"/>
                <a:gd name="connsiteX244" fmla="*/ 5424 w 10000"/>
                <a:gd name="connsiteY244" fmla="*/ 4404 h 8651"/>
                <a:gd name="connsiteX245" fmla="*/ 5399 w 10000"/>
                <a:gd name="connsiteY245" fmla="*/ 4341 h 8651"/>
                <a:gd name="connsiteX246" fmla="*/ 5399 w 10000"/>
                <a:gd name="connsiteY246" fmla="*/ 4273 h 8651"/>
                <a:gd name="connsiteX247" fmla="*/ 5399 w 10000"/>
                <a:gd name="connsiteY247" fmla="*/ 4174 h 8651"/>
                <a:gd name="connsiteX248" fmla="*/ 5411 w 10000"/>
                <a:gd name="connsiteY248" fmla="*/ 4080 h 8651"/>
                <a:gd name="connsiteX249" fmla="*/ 5430 w 10000"/>
                <a:gd name="connsiteY249" fmla="*/ 3993 h 8651"/>
                <a:gd name="connsiteX250" fmla="*/ 5454 w 10000"/>
                <a:gd name="connsiteY250" fmla="*/ 3922 h 8651"/>
                <a:gd name="connsiteX251" fmla="*/ 5503 w 10000"/>
                <a:gd name="connsiteY251" fmla="*/ 3870 h 8651"/>
                <a:gd name="connsiteX252" fmla="*/ 5555 w 10000"/>
                <a:gd name="connsiteY252" fmla="*/ 3842 h 8651"/>
                <a:gd name="connsiteX253" fmla="*/ 5615 w 10000"/>
                <a:gd name="connsiteY253" fmla="*/ 3829 h 8651"/>
                <a:gd name="connsiteX254" fmla="*/ 5676 w 10000"/>
                <a:gd name="connsiteY254" fmla="*/ 3842 h 8651"/>
                <a:gd name="connsiteX255" fmla="*/ 5740 w 10000"/>
                <a:gd name="connsiteY255" fmla="*/ 3884 h 8651"/>
                <a:gd name="connsiteX256" fmla="*/ 5820 w 10000"/>
                <a:gd name="connsiteY256" fmla="*/ 3916 h 8651"/>
                <a:gd name="connsiteX257" fmla="*/ 5902 w 10000"/>
                <a:gd name="connsiteY257" fmla="*/ 3945 h 8651"/>
                <a:gd name="connsiteX258" fmla="*/ 5981 w 10000"/>
                <a:gd name="connsiteY258" fmla="*/ 3952 h 8651"/>
                <a:gd name="connsiteX259" fmla="*/ 6048 w 10000"/>
                <a:gd name="connsiteY259" fmla="*/ 3945 h 8651"/>
                <a:gd name="connsiteX260" fmla="*/ 6100 w 10000"/>
                <a:gd name="connsiteY260" fmla="*/ 3945 h 8651"/>
                <a:gd name="connsiteX261" fmla="*/ 6155 w 10000"/>
                <a:gd name="connsiteY261" fmla="*/ 3937 h 8651"/>
                <a:gd name="connsiteX262" fmla="*/ 6197 w 10000"/>
                <a:gd name="connsiteY262" fmla="*/ 3922 h 8651"/>
                <a:gd name="connsiteX263" fmla="*/ 6234 w 10000"/>
                <a:gd name="connsiteY263" fmla="*/ 3884 h 8651"/>
                <a:gd name="connsiteX264" fmla="*/ 6271 w 10000"/>
                <a:gd name="connsiteY264" fmla="*/ 3829 h 8651"/>
                <a:gd name="connsiteX265" fmla="*/ 6310 w 10000"/>
                <a:gd name="connsiteY265" fmla="*/ 3759 h 8651"/>
                <a:gd name="connsiteX266" fmla="*/ 6353 w 10000"/>
                <a:gd name="connsiteY266" fmla="*/ 3677 h 8651"/>
                <a:gd name="connsiteX267" fmla="*/ 6402 w 10000"/>
                <a:gd name="connsiteY267" fmla="*/ 3606 h 8651"/>
                <a:gd name="connsiteX268" fmla="*/ 6450 w 10000"/>
                <a:gd name="connsiteY268" fmla="*/ 3550 h 8651"/>
                <a:gd name="connsiteX269" fmla="*/ 6490 w 10000"/>
                <a:gd name="connsiteY269" fmla="*/ 3520 h 8651"/>
                <a:gd name="connsiteX270" fmla="*/ 6539 w 10000"/>
                <a:gd name="connsiteY270" fmla="*/ 3506 h 8651"/>
                <a:gd name="connsiteX271" fmla="*/ 6600 w 10000"/>
                <a:gd name="connsiteY271" fmla="*/ 3499 h 8651"/>
                <a:gd name="connsiteX272" fmla="*/ 6670 w 10000"/>
                <a:gd name="connsiteY272" fmla="*/ 3492 h 8651"/>
                <a:gd name="connsiteX273" fmla="*/ 6743 w 10000"/>
                <a:gd name="connsiteY273" fmla="*/ 3486 h 8651"/>
                <a:gd name="connsiteX274" fmla="*/ 6798 w 10000"/>
                <a:gd name="connsiteY274" fmla="*/ 3479 h 8651"/>
                <a:gd name="connsiteX275" fmla="*/ 6834 w 10000"/>
                <a:gd name="connsiteY275" fmla="*/ 3461 h 8651"/>
                <a:gd name="connsiteX276" fmla="*/ 6868 w 10000"/>
                <a:gd name="connsiteY276" fmla="*/ 3432 h 8651"/>
                <a:gd name="connsiteX277" fmla="*/ 6910 w 10000"/>
                <a:gd name="connsiteY277" fmla="*/ 3382 h 8651"/>
                <a:gd name="connsiteX278" fmla="*/ 6959 w 10000"/>
                <a:gd name="connsiteY278" fmla="*/ 3320 h 8651"/>
                <a:gd name="connsiteX279" fmla="*/ 7002 w 10000"/>
                <a:gd name="connsiteY279" fmla="*/ 3262 h 8651"/>
                <a:gd name="connsiteX280" fmla="*/ 7032 w 10000"/>
                <a:gd name="connsiteY280" fmla="*/ 3216 h 8651"/>
                <a:gd name="connsiteX281" fmla="*/ 7041 w 10000"/>
                <a:gd name="connsiteY281" fmla="*/ 3147 h 8651"/>
                <a:gd name="connsiteX282" fmla="*/ 7054 w 10000"/>
                <a:gd name="connsiteY282" fmla="*/ 3061 h 8651"/>
                <a:gd name="connsiteX283" fmla="*/ 7072 w 10000"/>
                <a:gd name="connsiteY283" fmla="*/ 2989 h 8651"/>
                <a:gd name="connsiteX284" fmla="*/ 7102 w 10000"/>
                <a:gd name="connsiteY284" fmla="*/ 2916 h 8651"/>
                <a:gd name="connsiteX285" fmla="*/ 7163 w 10000"/>
                <a:gd name="connsiteY285" fmla="*/ 2846 h 8651"/>
                <a:gd name="connsiteX286" fmla="*/ 7233 w 10000"/>
                <a:gd name="connsiteY286" fmla="*/ 2787 h 8651"/>
                <a:gd name="connsiteX287" fmla="*/ 7319 w 10000"/>
                <a:gd name="connsiteY287" fmla="*/ 2751 h 8651"/>
                <a:gd name="connsiteX288" fmla="*/ 7361 w 10000"/>
                <a:gd name="connsiteY288" fmla="*/ 2730 h 8651"/>
                <a:gd name="connsiteX289" fmla="*/ 7392 w 10000"/>
                <a:gd name="connsiteY289" fmla="*/ 2702 h 8651"/>
                <a:gd name="connsiteX290" fmla="*/ 7413 w 10000"/>
                <a:gd name="connsiteY290" fmla="*/ 2661 h 8651"/>
                <a:gd name="connsiteX291" fmla="*/ 7444 w 10000"/>
                <a:gd name="connsiteY291" fmla="*/ 2626 h 8651"/>
                <a:gd name="connsiteX292" fmla="*/ 7480 w 10000"/>
                <a:gd name="connsiteY292" fmla="*/ 2598 h 8651"/>
                <a:gd name="connsiteX293" fmla="*/ 7523 w 10000"/>
                <a:gd name="connsiteY293" fmla="*/ 2578 h 8651"/>
                <a:gd name="connsiteX294" fmla="*/ 7578 w 10000"/>
                <a:gd name="connsiteY294" fmla="*/ 2542 h 8651"/>
                <a:gd name="connsiteX295" fmla="*/ 7648 w 10000"/>
                <a:gd name="connsiteY295" fmla="*/ 2499 h 8651"/>
                <a:gd name="connsiteX296" fmla="*/ 7721 w 10000"/>
                <a:gd name="connsiteY296" fmla="*/ 2463 h 8651"/>
                <a:gd name="connsiteX297" fmla="*/ 7797 w 10000"/>
                <a:gd name="connsiteY297" fmla="*/ 2442 h 8651"/>
                <a:gd name="connsiteX298" fmla="*/ 7870 w 10000"/>
                <a:gd name="connsiteY298" fmla="*/ 2435 h 8651"/>
                <a:gd name="connsiteX299" fmla="*/ 7943 w 10000"/>
                <a:gd name="connsiteY299" fmla="*/ 2442 h 8651"/>
                <a:gd name="connsiteX300" fmla="*/ 8007 w 10000"/>
                <a:gd name="connsiteY300" fmla="*/ 2463 h 8651"/>
                <a:gd name="connsiteX301" fmla="*/ 8080 w 10000"/>
                <a:gd name="connsiteY301" fmla="*/ 2478 h 8651"/>
                <a:gd name="connsiteX302" fmla="*/ 8135 w 10000"/>
                <a:gd name="connsiteY302" fmla="*/ 2492 h 8651"/>
                <a:gd name="connsiteX303" fmla="*/ 8181 w 10000"/>
                <a:gd name="connsiteY303" fmla="*/ 2492 h 8651"/>
                <a:gd name="connsiteX304" fmla="*/ 8218 w 10000"/>
                <a:gd name="connsiteY304" fmla="*/ 2470 h 8651"/>
                <a:gd name="connsiteX305" fmla="*/ 8248 w 10000"/>
                <a:gd name="connsiteY305" fmla="*/ 2421 h 8651"/>
                <a:gd name="connsiteX306" fmla="*/ 8266 w 10000"/>
                <a:gd name="connsiteY306" fmla="*/ 2381 h 8651"/>
                <a:gd name="connsiteX307" fmla="*/ 8266 w 10000"/>
                <a:gd name="connsiteY307" fmla="*/ 2333 h 8651"/>
                <a:gd name="connsiteX308" fmla="*/ 8248 w 10000"/>
                <a:gd name="connsiteY308" fmla="*/ 2270 h 8651"/>
                <a:gd name="connsiteX309" fmla="*/ 8211 w 10000"/>
                <a:gd name="connsiteY309" fmla="*/ 2222 h 8651"/>
                <a:gd name="connsiteX310" fmla="*/ 8172 w 10000"/>
                <a:gd name="connsiteY310" fmla="*/ 2159 h 8651"/>
                <a:gd name="connsiteX311" fmla="*/ 8111 w 10000"/>
                <a:gd name="connsiteY311" fmla="*/ 2089 h 8651"/>
                <a:gd name="connsiteX312" fmla="*/ 8056 w 10000"/>
                <a:gd name="connsiteY312" fmla="*/ 2027 h 8651"/>
                <a:gd name="connsiteX313" fmla="*/ 8001 w 10000"/>
                <a:gd name="connsiteY313" fmla="*/ 1972 h 8651"/>
                <a:gd name="connsiteX314" fmla="*/ 7956 w 10000"/>
                <a:gd name="connsiteY314" fmla="*/ 1925 h 8651"/>
                <a:gd name="connsiteX315" fmla="*/ 7846 w 10000"/>
                <a:gd name="connsiteY315" fmla="*/ 1833 h 8651"/>
                <a:gd name="connsiteX316" fmla="*/ 7733 w 10000"/>
                <a:gd name="connsiteY316" fmla="*/ 1790 h 8651"/>
                <a:gd name="connsiteX317" fmla="*/ 7690 w 10000"/>
                <a:gd name="connsiteY317" fmla="*/ 1769 h 8651"/>
                <a:gd name="connsiteX318" fmla="*/ 7648 w 10000"/>
                <a:gd name="connsiteY318" fmla="*/ 1741 h 8651"/>
                <a:gd name="connsiteX319" fmla="*/ 7611 w 10000"/>
                <a:gd name="connsiteY319" fmla="*/ 1727 h 8651"/>
                <a:gd name="connsiteX320" fmla="*/ 7572 w 10000"/>
                <a:gd name="connsiteY320" fmla="*/ 1720 h 8651"/>
                <a:gd name="connsiteX321" fmla="*/ 7523 w 10000"/>
                <a:gd name="connsiteY321" fmla="*/ 1741 h 8651"/>
                <a:gd name="connsiteX322" fmla="*/ 7474 w 10000"/>
                <a:gd name="connsiteY322" fmla="*/ 1797 h 8651"/>
                <a:gd name="connsiteX323" fmla="*/ 7431 w 10000"/>
                <a:gd name="connsiteY323" fmla="*/ 1862 h 8651"/>
                <a:gd name="connsiteX324" fmla="*/ 7392 w 10000"/>
                <a:gd name="connsiteY324" fmla="*/ 1917 h 8651"/>
                <a:gd name="connsiteX325" fmla="*/ 7337 w 10000"/>
                <a:gd name="connsiteY325" fmla="*/ 1957 h 8651"/>
                <a:gd name="connsiteX326" fmla="*/ 7294 w 10000"/>
                <a:gd name="connsiteY326" fmla="*/ 1964 h 8651"/>
                <a:gd name="connsiteX327" fmla="*/ 7239 w 10000"/>
                <a:gd name="connsiteY327" fmla="*/ 1950 h 8651"/>
                <a:gd name="connsiteX328" fmla="*/ 7182 w 10000"/>
                <a:gd name="connsiteY328" fmla="*/ 1932 h 8651"/>
                <a:gd name="connsiteX329" fmla="*/ 7121 w 10000"/>
                <a:gd name="connsiteY329" fmla="*/ 1903 h 8651"/>
                <a:gd name="connsiteX330" fmla="*/ 7060 w 10000"/>
                <a:gd name="connsiteY330" fmla="*/ 1890 h 8651"/>
                <a:gd name="connsiteX331" fmla="*/ 7020 w 10000"/>
                <a:gd name="connsiteY331" fmla="*/ 1897 h 8651"/>
                <a:gd name="connsiteX332" fmla="*/ 6984 w 10000"/>
                <a:gd name="connsiteY332" fmla="*/ 1925 h 8651"/>
                <a:gd name="connsiteX333" fmla="*/ 6953 w 10000"/>
                <a:gd name="connsiteY333" fmla="*/ 1964 h 8651"/>
                <a:gd name="connsiteX334" fmla="*/ 6923 w 10000"/>
                <a:gd name="connsiteY334" fmla="*/ 2014 h 8651"/>
                <a:gd name="connsiteX335" fmla="*/ 6886 w 10000"/>
                <a:gd name="connsiteY335" fmla="*/ 2054 h 8651"/>
                <a:gd name="connsiteX336" fmla="*/ 6849 w 10000"/>
                <a:gd name="connsiteY336" fmla="*/ 2082 h 8651"/>
                <a:gd name="connsiteX337" fmla="*/ 6810 w 10000"/>
                <a:gd name="connsiteY337" fmla="*/ 2082 h 8651"/>
                <a:gd name="connsiteX338" fmla="*/ 6737 w 10000"/>
                <a:gd name="connsiteY338" fmla="*/ 2041 h 8651"/>
                <a:gd name="connsiteX339" fmla="*/ 6670 w 10000"/>
                <a:gd name="connsiteY339" fmla="*/ 1993 h 8651"/>
                <a:gd name="connsiteX340" fmla="*/ 6624 w 10000"/>
                <a:gd name="connsiteY340" fmla="*/ 1932 h 8651"/>
                <a:gd name="connsiteX341" fmla="*/ 6606 w 10000"/>
                <a:gd name="connsiteY341" fmla="*/ 1862 h 8651"/>
                <a:gd name="connsiteX342" fmla="*/ 6612 w 10000"/>
                <a:gd name="connsiteY342" fmla="*/ 1811 h 8651"/>
                <a:gd name="connsiteX343" fmla="*/ 6636 w 10000"/>
                <a:gd name="connsiteY343" fmla="*/ 1783 h 8651"/>
                <a:gd name="connsiteX344" fmla="*/ 6658 w 10000"/>
                <a:gd name="connsiteY344" fmla="*/ 1749 h 8651"/>
                <a:gd name="connsiteX345" fmla="*/ 6682 w 10000"/>
                <a:gd name="connsiteY345" fmla="*/ 1711 h 8651"/>
                <a:gd name="connsiteX346" fmla="*/ 6694 w 10000"/>
                <a:gd name="connsiteY346" fmla="*/ 1654 h 8651"/>
                <a:gd name="connsiteX347" fmla="*/ 6700 w 10000"/>
                <a:gd name="connsiteY347" fmla="*/ 1549 h 8651"/>
                <a:gd name="connsiteX348" fmla="*/ 6706 w 10000"/>
                <a:gd name="connsiteY348" fmla="*/ 1431 h 8651"/>
                <a:gd name="connsiteX349" fmla="*/ 6725 w 10000"/>
                <a:gd name="connsiteY349" fmla="*/ 1308 h 8651"/>
                <a:gd name="connsiteX350" fmla="*/ 6755 w 10000"/>
                <a:gd name="connsiteY350" fmla="*/ 1209 h 8651"/>
                <a:gd name="connsiteX351" fmla="*/ 6792 w 10000"/>
                <a:gd name="connsiteY351" fmla="*/ 1110 h 8651"/>
                <a:gd name="connsiteX352" fmla="*/ 6822 w 10000"/>
                <a:gd name="connsiteY352" fmla="*/ 1008 h 8651"/>
                <a:gd name="connsiteX353" fmla="*/ 6849 w 10000"/>
                <a:gd name="connsiteY353" fmla="*/ 907 h 8651"/>
                <a:gd name="connsiteX354" fmla="*/ 6868 w 10000"/>
                <a:gd name="connsiteY354" fmla="*/ 840 h 8651"/>
                <a:gd name="connsiteX355" fmla="*/ 6892 w 10000"/>
                <a:gd name="connsiteY355" fmla="*/ 791 h 8651"/>
                <a:gd name="connsiteX356" fmla="*/ 6935 w 10000"/>
                <a:gd name="connsiteY356" fmla="*/ 763 h 8651"/>
                <a:gd name="connsiteX357" fmla="*/ 6996 w 10000"/>
                <a:gd name="connsiteY357" fmla="*/ 757 h 8651"/>
                <a:gd name="connsiteX358" fmla="*/ 7060 w 10000"/>
                <a:gd name="connsiteY358" fmla="*/ 763 h 8651"/>
                <a:gd name="connsiteX359" fmla="*/ 7102 w 10000"/>
                <a:gd name="connsiteY359" fmla="*/ 784 h 8651"/>
                <a:gd name="connsiteX360" fmla="*/ 7157 w 10000"/>
                <a:gd name="connsiteY360" fmla="*/ 805 h 8651"/>
                <a:gd name="connsiteX361" fmla="*/ 7206 w 10000"/>
                <a:gd name="connsiteY361" fmla="*/ 832 h 8651"/>
                <a:gd name="connsiteX362" fmla="*/ 7252 w 10000"/>
                <a:gd name="connsiteY362" fmla="*/ 843 h 8651"/>
                <a:gd name="connsiteX363" fmla="*/ 7294 w 10000"/>
                <a:gd name="connsiteY363" fmla="*/ 843 h 8651"/>
                <a:gd name="connsiteX364" fmla="*/ 7331 w 10000"/>
                <a:gd name="connsiteY364" fmla="*/ 819 h 8651"/>
                <a:gd name="connsiteX365" fmla="*/ 7386 w 10000"/>
                <a:gd name="connsiteY365" fmla="*/ 729 h 8651"/>
                <a:gd name="connsiteX366" fmla="*/ 7444 w 10000"/>
                <a:gd name="connsiteY366" fmla="*/ 628 h 8651"/>
                <a:gd name="connsiteX367" fmla="*/ 7505 w 10000"/>
                <a:gd name="connsiteY367" fmla="*/ 543 h 8651"/>
                <a:gd name="connsiteX368" fmla="*/ 7547 w 10000"/>
                <a:gd name="connsiteY368" fmla="*/ 504 h 8651"/>
                <a:gd name="connsiteX369" fmla="*/ 7596 w 10000"/>
                <a:gd name="connsiteY369" fmla="*/ 490 h 8651"/>
                <a:gd name="connsiteX370" fmla="*/ 7636 w 10000"/>
                <a:gd name="connsiteY370" fmla="*/ 483 h 8651"/>
                <a:gd name="connsiteX371" fmla="*/ 7684 w 10000"/>
                <a:gd name="connsiteY371" fmla="*/ 470 h 8651"/>
                <a:gd name="connsiteX372" fmla="*/ 7721 w 10000"/>
                <a:gd name="connsiteY372" fmla="*/ 441 h 8651"/>
                <a:gd name="connsiteX373" fmla="*/ 7739 w 10000"/>
                <a:gd name="connsiteY373" fmla="*/ 403 h 8651"/>
                <a:gd name="connsiteX374" fmla="*/ 7745 w 10000"/>
                <a:gd name="connsiteY374" fmla="*/ 347 h 8651"/>
                <a:gd name="connsiteX375" fmla="*/ 7733 w 10000"/>
                <a:gd name="connsiteY375" fmla="*/ 283 h 8651"/>
                <a:gd name="connsiteX376" fmla="*/ 7721 w 10000"/>
                <a:gd name="connsiteY376" fmla="*/ 227 h 8651"/>
                <a:gd name="connsiteX377" fmla="*/ 7709 w 10000"/>
                <a:gd name="connsiteY377" fmla="*/ 181 h 8651"/>
                <a:gd name="connsiteX378" fmla="*/ 7989 w 10000"/>
                <a:gd name="connsiteY378" fmla="*/ 1961 h 8651"/>
                <a:gd name="connsiteX379" fmla="*/ 7288 w 10000"/>
                <a:gd name="connsiteY379" fmla="*/ 2106 h 8651"/>
                <a:gd name="connsiteX380" fmla="*/ 7526 w 10000"/>
                <a:gd name="connsiteY380" fmla="*/ 1833 h 8651"/>
                <a:gd name="connsiteX381" fmla="*/ 7605 w 10000"/>
                <a:gd name="connsiteY381" fmla="*/ 1486 h 8651"/>
                <a:gd name="connsiteX382" fmla="*/ 7623 w 10000"/>
                <a:gd name="connsiteY382" fmla="*/ 1357 h 8651"/>
                <a:gd name="connsiteX383" fmla="*/ 7858 w 10000"/>
                <a:gd name="connsiteY383" fmla="*/ 1503 h 8651"/>
                <a:gd name="connsiteX384" fmla="*/ 7821 w 10000"/>
                <a:gd name="connsiteY384" fmla="*/ 1815 h 8651"/>
                <a:gd name="connsiteX385" fmla="*/ 7889 w 10000"/>
                <a:gd name="connsiteY385" fmla="*/ 1576 h 8651"/>
                <a:gd name="connsiteX386" fmla="*/ 8407 w 10000"/>
                <a:gd name="connsiteY386" fmla="*/ 2007 h 8651"/>
                <a:gd name="connsiteX387" fmla="*/ 7931 w 10000"/>
                <a:gd name="connsiteY387" fmla="*/ 1468 h 8651"/>
                <a:gd name="connsiteX388" fmla="*/ 8217 w 10000"/>
                <a:gd name="connsiteY388" fmla="*/ 2517 h 8651"/>
                <a:gd name="connsiteX389" fmla="*/ 7962 w 10000"/>
                <a:gd name="connsiteY389" fmla="*/ 2074 h 8651"/>
                <a:gd name="connsiteX390" fmla="*/ 8096 w 10000"/>
                <a:gd name="connsiteY390" fmla="*/ 2372 h 8651"/>
                <a:gd name="connsiteX391" fmla="*/ 7914 w 10000"/>
                <a:gd name="connsiteY391" fmla="*/ 2131 h 8651"/>
                <a:gd name="connsiteX392" fmla="*/ 7288 w 10000"/>
                <a:gd name="connsiteY392" fmla="*/ 2472 h 8651"/>
                <a:gd name="connsiteX393" fmla="*/ 8185 w 10000"/>
                <a:gd name="connsiteY393" fmla="*/ 1874 h 8651"/>
                <a:gd name="connsiteX394" fmla="*/ 8026 w 10000"/>
                <a:gd name="connsiteY394" fmla="*/ 1417 h 8651"/>
                <a:gd name="connsiteX395" fmla="*/ 8136 w 10000"/>
                <a:gd name="connsiteY395" fmla="*/ 1839 h 8651"/>
                <a:gd name="connsiteX396" fmla="*/ 8185 w 10000"/>
                <a:gd name="connsiteY396" fmla="*/ 1897 h 8651"/>
                <a:gd name="connsiteX397" fmla="*/ 8130 w 10000"/>
                <a:gd name="connsiteY397" fmla="*/ 1880 h 8651"/>
                <a:gd name="connsiteX398" fmla="*/ 8062 w 10000"/>
                <a:gd name="connsiteY398" fmla="*/ 1670 h 8651"/>
                <a:gd name="connsiteX399" fmla="*/ 8593 w 10000"/>
                <a:gd name="connsiteY399" fmla="*/ 1351 h 8651"/>
                <a:gd name="connsiteX400" fmla="*/ 7968 w 10000"/>
                <a:gd name="connsiteY400" fmla="*/ 1944 h 8651"/>
                <a:gd name="connsiteX401" fmla="*/ 8156 w 10000"/>
                <a:gd name="connsiteY401" fmla="*/ 2358 h 8651"/>
                <a:gd name="connsiteX402" fmla="*/ 8230 w 10000"/>
                <a:gd name="connsiteY402" fmla="*/ 1831 h 8651"/>
                <a:gd name="connsiteX403" fmla="*/ 7699 w 10000"/>
                <a:gd name="connsiteY403" fmla="*/ 2251 h 8651"/>
                <a:gd name="connsiteX404" fmla="*/ 7876 w 10000"/>
                <a:gd name="connsiteY404" fmla="*/ 1920 h 8651"/>
                <a:gd name="connsiteX405" fmla="*/ 7953 w 10000"/>
                <a:gd name="connsiteY405" fmla="*/ 1575 h 8651"/>
                <a:gd name="connsiteX406" fmla="*/ 8038 w 10000"/>
                <a:gd name="connsiteY406" fmla="*/ 1952 h 8651"/>
                <a:gd name="connsiteX407" fmla="*/ 7702 w 10000"/>
                <a:gd name="connsiteY407" fmla="*/ 1774 h 8651"/>
                <a:gd name="connsiteX408" fmla="*/ 7709 w 10000"/>
                <a:gd name="connsiteY408" fmla="*/ 1801 h 8651"/>
                <a:gd name="connsiteX409" fmla="*/ 8374 w 10000"/>
                <a:gd name="connsiteY409" fmla="*/ 2043 h 8651"/>
                <a:gd name="connsiteX410" fmla="*/ 8105 w 10000"/>
                <a:gd name="connsiteY410" fmla="*/ 1835 h 8651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252 w 10000"/>
                <a:gd name="connsiteY362" fmla="*/ 974 h 10000"/>
                <a:gd name="connsiteX363" fmla="*/ 7294 w 10000"/>
                <a:gd name="connsiteY363" fmla="*/ 974 h 10000"/>
                <a:gd name="connsiteX364" fmla="*/ 7331 w 10000"/>
                <a:gd name="connsiteY364" fmla="*/ 947 h 10000"/>
                <a:gd name="connsiteX365" fmla="*/ 7386 w 10000"/>
                <a:gd name="connsiteY365" fmla="*/ 843 h 10000"/>
                <a:gd name="connsiteX366" fmla="*/ 7444 w 10000"/>
                <a:gd name="connsiteY366" fmla="*/ 726 h 10000"/>
                <a:gd name="connsiteX367" fmla="*/ 7505 w 10000"/>
                <a:gd name="connsiteY367" fmla="*/ 628 h 10000"/>
                <a:gd name="connsiteX368" fmla="*/ 7547 w 10000"/>
                <a:gd name="connsiteY368" fmla="*/ 583 h 10000"/>
                <a:gd name="connsiteX369" fmla="*/ 7596 w 10000"/>
                <a:gd name="connsiteY369" fmla="*/ 566 h 10000"/>
                <a:gd name="connsiteX370" fmla="*/ 7636 w 10000"/>
                <a:gd name="connsiteY370" fmla="*/ 558 h 10000"/>
                <a:gd name="connsiteX371" fmla="*/ 7684 w 10000"/>
                <a:gd name="connsiteY371" fmla="*/ 543 h 10000"/>
                <a:gd name="connsiteX372" fmla="*/ 7721 w 10000"/>
                <a:gd name="connsiteY372" fmla="*/ 510 h 10000"/>
                <a:gd name="connsiteX373" fmla="*/ 7739 w 10000"/>
                <a:gd name="connsiteY373" fmla="*/ 466 h 10000"/>
                <a:gd name="connsiteX374" fmla="*/ 7745 w 10000"/>
                <a:gd name="connsiteY374" fmla="*/ 401 h 10000"/>
                <a:gd name="connsiteX375" fmla="*/ 7733 w 10000"/>
                <a:gd name="connsiteY375" fmla="*/ 327 h 10000"/>
                <a:gd name="connsiteX376" fmla="*/ 7721 w 10000"/>
                <a:gd name="connsiteY376" fmla="*/ 262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252 w 10000"/>
                <a:gd name="connsiteY362" fmla="*/ 974 h 10000"/>
                <a:gd name="connsiteX363" fmla="*/ 7294 w 10000"/>
                <a:gd name="connsiteY363" fmla="*/ 974 h 10000"/>
                <a:gd name="connsiteX364" fmla="*/ 7331 w 10000"/>
                <a:gd name="connsiteY364" fmla="*/ 947 h 10000"/>
                <a:gd name="connsiteX365" fmla="*/ 7386 w 10000"/>
                <a:gd name="connsiteY365" fmla="*/ 843 h 10000"/>
                <a:gd name="connsiteX366" fmla="*/ 7444 w 10000"/>
                <a:gd name="connsiteY366" fmla="*/ 726 h 10000"/>
                <a:gd name="connsiteX367" fmla="*/ 7505 w 10000"/>
                <a:gd name="connsiteY367" fmla="*/ 628 h 10000"/>
                <a:gd name="connsiteX368" fmla="*/ 7547 w 10000"/>
                <a:gd name="connsiteY368" fmla="*/ 583 h 10000"/>
                <a:gd name="connsiteX369" fmla="*/ 7596 w 10000"/>
                <a:gd name="connsiteY369" fmla="*/ 566 h 10000"/>
                <a:gd name="connsiteX370" fmla="*/ 7636 w 10000"/>
                <a:gd name="connsiteY370" fmla="*/ 558 h 10000"/>
                <a:gd name="connsiteX371" fmla="*/ 7684 w 10000"/>
                <a:gd name="connsiteY371" fmla="*/ 543 h 10000"/>
                <a:gd name="connsiteX372" fmla="*/ 7721 w 10000"/>
                <a:gd name="connsiteY372" fmla="*/ 510 h 10000"/>
                <a:gd name="connsiteX373" fmla="*/ 7739 w 10000"/>
                <a:gd name="connsiteY373" fmla="*/ 466 h 10000"/>
                <a:gd name="connsiteX374" fmla="*/ 7745 w 10000"/>
                <a:gd name="connsiteY374" fmla="*/ 401 h 10000"/>
                <a:gd name="connsiteX375" fmla="*/ 7733 w 10000"/>
                <a:gd name="connsiteY375" fmla="*/ 327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252 w 10000"/>
                <a:gd name="connsiteY362" fmla="*/ 974 h 10000"/>
                <a:gd name="connsiteX363" fmla="*/ 7294 w 10000"/>
                <a:gd name="connsiteY363" fmla="*/ 974 h 10000"/>
                <a:gd name="connsiteX364" fmla="*/ 7331 w 10000"/>
                <a:gd name="connsiteY364" fmla="*/ 947 h 10000"/>
                <a:gd name="connsiteX365" fmla="*/ 7386 w 10000"/>
                <a:gd name="connsiteY365" fmla="*/ 843 h 10000"/>
                <a:gd name="connsiteX366" fmla="*/ 7444 w 10000"/>
                <a:gd name="connsiteY366" fmla="*/ 726 h 10000"/>
                <a:gd name="connsiteX367" fmla="*/ 7505 w 10000"/>
                <a:gd name="connsiteY367" fmla="*/ 628 h 10000"/>
                <a:gd name="connsiteX368" fmla="*/ 7547 w 10000"/>
                <a:gd name="connsiteY368" fmla="*/ 583 h 10000"/>
                <a:gd name="connsiteX369" fmla="*/ 7596 w 10000"/>
                <a:gd name="connsiteY369" fmla="*/ 566 h 10000"/>
                <a:gd name="connsiteX370" fmla="*/ 7636 w 10000"/>
                <a:gd name="connsiteY370" fmla="*/ 558 h 10000"/>
                <a:gd name="connsiteX371" fmla="*/ 7684 w 10000"/>
                <a:gd name="connsiteY371" fmla="*/ 543 h 10000"/>
                <a:gd name="connsiteX372" fmla="*/ 7721 w 10000"/>
                <a:gd name="connsiteY372" fmla="*/ 510 h 10000"/>
                <a:gd name="connsiteX373" fmla="*/ 7739 w 10000"/>
                <a:gd name="connsiteY373" fmla="*/ 466 h 10000"/>
                <a:gd name="connsiteX374" fmla="*/ 7745 w 10000"/>
                <a:gd name="connsiteY374" fmla="*/ 401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252 w 10000"/>
                <a:gd name="connsiteY362" fmla="*/ 974 h 10000"/>
                <a:gd name="connsiteX363" fmla="*/ 7294 w 10000"/>
                <a:gd name="connsiteY363" fmla="*/ 974 h 10000"/>
                <a:gd name="connsiteX364" fmla="*/ 7331 w 10000"/>
                <a:gd name="connsiteY364" fmla="*/ 947 h 10000"/>
                <a:gd name="connsiteX365" fmla="*/ 7386 w 10000"/>
                <a:gd name="connsiteY365" fmla="*/ 843 h 10000"/>
                <a:gd name="connsiteX366" fmla="*/ 7444 w 10000"/>
                <a:gd name="connsiteY366" fmla="*/ 726 h 10000"/>
                <a:gd name="connsiteX367" fmla="*/ 7505 w 10000"/>
                <a:gd name="connsiteY367" fmla="*/ 628 h 10000"/>
                <a:gd name="connsiteX368" fmla="*/ 7547 w 10000"/>
                <a:gd name="connsiteY368" fmla="*/ 583 h 10000"/>
                <a:gd name="connsiteX369" fmla="*/ 7596 w 10000"/>
                <a:gd name="connsiteY369" fmla="*/ 566 h 10000"/>
                <a:gd name="connsiteX370" fmla="*/ 7636 w 10000"/>
                <a:gd name="connsiteY370" fmla="*/ 558 h 10000"/>
                <a:gd name="connsiteX371" fmla="*/ 7684 w 10000"/>
                <a:gd name="connsiteY371" fmla="*/ 543 h 10000"/>
                <a:gd name="connsiteX372" fmla="*/ 7721 w 10000"/>
                <a:gd name="connsiteY372" fmla="*/ 510 h 10000"/>
                <a:gd name="connsiteX373" fmla="*/ 7739 w 10000"/>
                <a:gd name="connsiteY373" fmla="*/ 466 h 10000"/>
                <a:gd name="connsiteX374" fmla="*/ 7251 w 10000"/>
                <a:gd name="connsiteY374" fmla="*/ 2123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252 w 10000"/>
                <a:gd name="connsiteY362" fmla="*/ 974 h 10000"/>
                <a:gd name="connsiteX363" fmla="*/ 7294 w 10000"/>
                <a:gd name="connsiteY363" fmla="*/ 974 h 10000"/>
                <a:gd name="connsiteX364" fmla="*/ 7331 w 10000"/>
                <a:gd name="connsiteY364" fmla="*/ 947 h 10000"/>
                <a:gd name="connsiteX365" fmla="*/ 7386 w 10000"/>
                <a:gd name="connsiteY365" fmla="*/ 843 h 10000"/>
                <a:gd name="connsiteX366" fmla="*/ 7444 w 10000"/>
                <a:gd name="connsiteY366" fmla="*/ 726 h 10000"/>
                <a:gd name="connsiteX367" fmla="*/ 7505 w 10000"/>
                <a:gd name="connsiteY367" fmla="*/ 628 h 10000"/>
                <a:gd name="connsiteX368" fmla="*/ 7547 w 10000"/>
                <a:gd name="connsiteY368" fmla="*/ 583 h 10000"/>
                <a:gd name="connsiteX369" fmla="*/ 7596 w 10000"/>
                <a:gd name="connsiteY369" fmla="*/ 566 h 10000"/>
                <a:gd name="connsiteX370" fmla="*/ 7636 w 10000"/>
                <a:gd name="connsiteY370" fmla="*/ 558 h 10000"/>
                <a:gd name="connsiteX371" fmla="*/ 7684 w 10000"/>
                <a:gd name="connsiteY371" fmla="*/ 543 h 10000"/>
                <a:gd name="connsiteX372" fmla="*/ 7721 w 10000"/>
                <a:gd name="connsiteY372" fmla="*/ 510 h 10000"/>
                <a:gd name="connsiteX373" fmla="*/ 6751 w 10000"/>
                <a:gd name="connsiteY373" fmla="*/ 1797 h 10000"/>
                <a:gd name="connsiteX374" fmla="*/ 7251 w 10000"/>
                <a:gd name="connsiteY374" fmla="*/ 2123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252 w 10000"/>
                <a:gd name="connsiteY362" fmla="*/ 974 h 10000"/>
                <a:gd name="connsiteX363" fmla="*/ 7294 w 10000"/>
                <a:gd name="connsiteY363" fmla="*/ 974 h 10000"/>
                <a:gd name="connsiteX364" fmla="*/ 7331 w 10000"/>
                <a:gd name="connsiteY364" fmla="*/ 947 h 10000"/>
                <a:gd name="connsiteX365" fmla="*/ 7386 w 10000"/>
                <a:gd name="connsiteY365" fmla="*/ 843 h 10000"/>
                <a:gd name="connsiteX366" fmla="*/ 7444 w 10000"/>
                <a:gd name="connsiteY366" fmla="*/ 726 h 10000"/>
                <a:gd name="connsiteX367" fmla="*/ 7505 w 10000"/>
                <a:gd name="connsiteY367" fmla="*/ 628 h 10000"/>
                <a:gd name="connsiteX368" fmla="*/ 7547 w 10000"/>
                <a:gd name="connsiteY368" fmla="*/ 583 h 10000"/>
                <a:gd name="connsiteX369" fmla="*/ 7596 w 10000"/>
                <a:gd name="connsiteY369" fmla="*/ 566 h 10000"/>
                <a:gd name="connsiteX370" fmla="*/ 7636 w 10000"/>
                <a:gd name="connsiteY370" fmla="*/ 558 h 10000"/>
                <a:gd name="connsiteX371" fmla="*/ 7684 w 10000"/>
                <a:gd name="connsiteY371" fmla="*/ 543 h 10000"/>
                <a:gd name="connsiteX372" fmla="*/ 7721 w 10000"/>
                <a:gd name="connsiteY372" fmla="*/ 1998 h 10000"/>
                <a:gd name="connsiteX373" fmla="*/ 6751 w 10000"/>
                <a:gd name="connsiteY373" fmla="*/ 1797 h 10000"/>
                <a:gd name="connsiteX374" fmla="*/ 7251 w 10000"/>
                <a:gd name="connsiteY374" fmla="*/ 2123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252 w 10000"/>
                <a:gd name="connsiteY362" fmla="*/ 974 h 10000"/>
                <a:gd name="connsiteX363" fmla="*/ 7294 w 10000"/>
                <a:gd name="connsiteY363" fmla="*/ 974 h 10000"/>
                <a:gd name="connsiteX364" fmla="*/ 7331 w 10000"/>
                <a:gd name="connsiteY364" fmla="*/ 947 h 10000"/>
                <a:gd name="connsiteX365" fmla="*/ 7386 w 10000"/>
                <a:gd name="connsiteY365" fmla="*/ 843 h 10000"/>
                <a:gd name="connsiteX366" fmla="*/ 7444 w 10000"/>
                <a:gd name="connsiteY366" fmla="*/ 726 h 10000"/>
                <a:gd name="connsiteX367" fmla="*/ 7505 w 10000"/>
                <a:gd name="connsiteY367" fmla="*/ 628 h 10000"/>
                <a:gd name="connsiteX368" fmla="*/ 7547 w 10000"/>
                <a:gd name="connsiteY368" fmla="*/ 583 h 10000"/>
                <a:gd name="connsiteX369" fmla="*/ 7596 w 10000"/>
                <a:gd name="connsiteY369" fmla="*/ 566 h 10000"/>
                <a:gd name="connsiteX370" fmla="*/ 7746 w 10000"/>
                <a:gd name="connsiteY370" fmla="*/ 2202 h 10000"/>
                <a:gd name="connsiteX371" fmla="*/ 7684 w 10000"/>
                <a:gd name="connsiteY371" fmla="*/ 543 h 10000"/>
                <a:gd name="connsiteX372" fmla="*/ 7721 w 10000"/>
                <a:gd name="connsiteY372" fmla="*/ 1998 h 10000"/>
                <a:gd name="connsiteX373" fmla="*/ 6751 w 10000"/>
                <a:gd name="connsiteY373" fmla="*/ 1797 h 10000"/>
                <a:gd name="connsiteX374" fmla="*/ 7251 w 10000"/>
                <a:gd name="connsiteY374" fmla="*/ 2123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252 w 10000"/>
                <a:gd name="connsiteY362" fmla="*/ 974 h 10000"/>
                <a:gd name="connsiteX363" fmla="*/ 7294 w 10000"/>
                <a:gd name="connsiteY363" fmla="*/ 974 h 10000"/>
                <a:gd name="connsiteX364" fmla="*/ 7331 w 10000"/>
                <a:gd name="connsiteY364" fmla="*/ 947 h 10000"/>
                <a:gd name="connsiteX365" fmla="*/ 7386 w 10000"/>
                <a:gd name="connsiteY365" fmla="*/ 843 h 10000"/>
                <a:gd name="connsiteX366" fmla="*/ 7444 w 10000"/>
                <a:gd name="connsiteY366" fmla="*/ 726 h 10000"/>
                <a:gd name="connsiteX367" fmla="*/ 7505 w 10000"/>
                <a:gd name="connsiteY367" fmla="*/ 628 h 10000"/>
                <a:gd name="connsiteX368" fmla="*/ 7547 w 10000"/>
                <a:gd name="connsiteY368" fmla="*/ 583 h 10000"/>
                <a:gd name="connsiteX369" fmla="*/ 7596 w 10000"/>
                <a:gd name="connsiteY369" fmla="*/ 566 h 10000"/>
                <a:gd name="connsiteX370" fmla="*/ 7746 w 10000"/>
                <a:gd name="connsiteY370" fmla="*/ 2202 h 10000"/>
                <a:gd name="connsiteX371" fmla="*/ 7465 w 10000"/>
                <a:gd name="connsiteY371" fmla="*/ 1874 h 10000"/>
                <a:gd name="connsiteX372" fmla="*/ 7721 w 10000"/>
                <a:gd name="connsiteY372" fmla="*/ 1998 h 10000"/>
                <a:gd name="connsiteX373" fmla="*/ 6751 w 10000"/>
                <a:gd name="connsiteY373" fmla="*/ 1797 h 10000"/>
                <a:gd name="connsiteX374" fmla="*/ 7251 w 10000"/>
                <a:gd name="connsiteY374" fmla="*/ 2123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252 w 10000"/>
                <a:gd name="connsiteY362" fmla="*/ 974 h 10000"/>
                <a:gd name="connsiteX363" fmla="*/ 7294 w 10000"/>
                <a:gd name="connsiteY363" fmla="*/ 974 h 10000"/>
                <a:gd name="connsiteX364" fmla="*/ 7331 w 10000"/>
                <a:gd name="connsiteY364" fmla="*/ 947 h 10000"/>
                <a:gd name="connsiteX365" fmla="*/ 7386 w 10000"/>
                <a:gd name="connsiteY365" fmla="*/ 843 h 10000"/>
                <a:gd name="connsiteX366" fmla="*/ 7444 w 10000"/>
                <a:gd name="connsiteY366" fmla="*/ 726 h 10000"/>
                <a:gd name="connsiteX367" fmla="*/ 7505 w 10000"/>
                <a:gd name="connsiteY367" fmla="*/ 628 h 10000"/>
                <a:gd name="connsiteX368" fmla="*/ 7547 w 10000"/>
                <a:gd name="connsiteY368" fmla="*/ 583 h 10000"/>
                <a:gd name="connsiteX369" fmla="*/ 7596 w 10000"/>
                <a:gd name="connsiteY369" fmla="*/ 1662 h 10000"/>
                <a:gd name="connsiteX370" fmla="*/ 7746 w 10000"/>
                <a:gd name="connsiteY370" fmla="*/ 2202 h 10000"/>
                <a:gd name="connsiteX371" fmla="*/ 7465 w 10000"/>
                <a:gd name="connsiteY371" fmla="*/ 1874 h 10000"/>
                <a:gd name="connsiteX372" fmla="*/ 7721 w 10000"/>
                <a:gd name="connsiteY372" fmla="*/ 1998 h 10000"/>
                <a:gd name="connsiteX373" fmla="*/ 6751 w 10000"/>
                <a:gd name="connsiteY373" fmla="*/ 1797 h 10000"/>
                <a:gd name="connsiteX374" fmla="*/ 7251 w 10000"/>
                <a:gd name="connsiteY374" fmla="*/ 2123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252 w 10000"/>
                <a:gd name="connsiteY362" fmla="*/ 974 h 10000"/>
                <a:gd name="connsiteX363" fmla="*/ 7294 w 10000"/>
                <a:gd name="connsiteY363" fmla="*/ 974 h 10000"/>
                <a:gd name="connsiteX364" fmla="*/ 7331 w 10000"/>
                <a:gd name="connsiteY364" fmla="*/ 947 h 10000"/>
                <a:gd name="connsiteX365" fmla="*/ 7386 w 10000"/>
                <a:gd name="connsiteY365" fmla="*/ 843 h 10000"/>
                <a:gd name="connsiteX366" fmla="*/ 7444 w 10000"/>
                <a:gd name="connsiteY366" fmla="*/ 726 h 10000"/>
                <a:gd name="connsiteX367" fmla="*/ 7505 w 10000"/>
                <a:gd name="connsiteY367" fmla="*/ 628 h 10000"/>
                <a:gd name="connsiteX368" fmla="*/ 7108 w 10000"/>
                <a:gd name="connsiteY368" fmla="*/ 1679 h 10000"/>
                <a:gd name="connsiteX369" fmla="*/ 7596 w 10000"/>
                <a:gd name="connsiteY369" fmla="*/ 1662 h 10000"/>
                <a:gd name="connsiteX370" fmla="*/ 7746 w 10000"/>
                <a:gd name="connsiteY370" fmla="*/ 2202 h 10000"/>
                <a:gd name="connsiteX371" fmla="*/ 7465 w 10000"/>
                <a:gd name="connsiteY371" fmla="*/ 1874 h 10000"/>
                <a:gd name="connsiteX372" fmla="*/ 7721 w 10000"/>
                <a:gd name="connsiteY372" fmla="*/ 1998 h 10000"/>
                <a:gd name="connsiteX373" fmla="*/ 6751 w 10000"/>
                <a:gd name="connsiteY373" fmla="*/ 1797 h 10000"/>
                <a:gd name="connsiteX374" fmla="*/ 7251 w 10000"/>
                <a:gd name="connsiteY374" fmla="*/ 2123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252 w 10000"/>
                <a:gd name="connsiteY362" fmla="*/ 974 h 10000"/>
                <a:gd name="connsiteX363" fmla="*/ 7294 w 10000"/>
                <a:gd name="connsiteY363" fmla="*/ 974 h 10000"/>
                <a:gd name="connsiteX364" fmla="*/ 7331 w 10000"/>
                <a:gd name="connsiteY364" fmla="*/ 947 h 10000"/>
                <a:gd name="connsiteX365" fmla="*/ 7386 w 10000"/>
                <a:gd name="connsiteY365" fmla="*/ 843 h 10000"/>
                <a:gd name="connsiteX366" fmla="*/ 7444 w 10000"/>
                <a:gd name="connsiteY366" fmla="*/ 726 h 10000"/>
                <a:gd name="connsiteX367" fmla="*/ 7340 w 10000"/>
                <a:gd name="connsiteY367" fmla="*/ 1959 h 10000"/>
                <a:gd name="connsiteX368" fmla="*/ 7108 w 10000"/>
                <a:gd name="connsiteY368" fmla="*/ 1679 h 10000"/>
                <a:gd name="connsiteX369" fmla="*/ 7596 w 10000"/>
                <a:gd name="connsiteY369" fmla="*/ 1662 h 10000"/>
                <a:gd name="connsiteX370" fmla="*/ 7746 w 10000"/>
                <a:gd name="connsiteY370" fmla="*/ 2202 h 10000"/>
                <a:gd name="connsiteX371" fmla="*/ 7465 w 10000"/>
                <a:gd name="connsiteY371" fmla="*/ 1874 h 10000"/>
                <a:gd name="connsiteX372" fmla="*/ 7721 w 10000"/>
                <a:gd name="connsiteY372" fmla="*/ 1998 h 10000"/>
                <a:gd name="connsiteX373" fmla="*/ 6751 w 10000"/>
                <a:gd name="connsiteY373" fmla="*/ 1797 h 10000"/>
                <a:gd name="connsiteX374" fmla="*/ 7251 w 10000"/>
                <a:gd name="connsiteY374" fmla="*/ 2123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252 w 10000"/>
                <a:gd name="connsiteY362" fmla="*/ 974 h 10000"/>
                <a:gd name="connsiteX363" fmla="*/ 7294 w 10000"/>
                <a:gd name="connsiteY363" fmla="*/ 974 h 10000"/>
                <a:gd name="connsiteX364" fmla="*/ 7331 w 10000"/>
                <a:gd name="connsiteY364" fmla="*/ 947 h 10000"/>
                <a:gd name="connsiteX365" fmla="*/ 7386 w 10000"/>
                <a:gd name="connsiteY365" fmla="*/ 843 h 10000"/>
                <a:gd name="connsiteX366" fmla="*/ 7389 w 10000"/>
                <a:gd name="connsiteY366" fmla="*/ 1587 h 10000"/>
                <a:gd name="connsiteX367" fmla="*/ 7340 w 10000"/>
                <a:gd name="connsiteY367" fmla="*/ 1959 h 10000"/>
                <a:gd name="connsiteX368" fmla="*/ 7108 w 10000"/>
                <a:gd name="connsiteY368" fmla="*/ 1679 h 10000"/>
                <a:gd name="connsiteX369" fmla="*/ 7596 w 10000"/>
                <a:gd name="connsiteY369" fmla="*/ 1662 h 10000"/>
                <a:gd name="connsiteX370" fmla="*/ 7746 w 10000"/>
                <a:gd name="connsiteY370" fmla="*/ 2202 h 10000"/>
                <a:gd name="connsiteX371" fmla="*/ 7465 w 10000"/>
                <a:gd name="connsiteY371" fmla="*/ 1874 h 10000"/>
                <a:gd name="connsiteX372" fmla="*/ 7721 w 10000"/>
                <a:gd name="connsiteY372" fmla="*/ 1998 h 10000"/>
                <a:gd name="connsiteX373" fmla="*/ 6751 w 10000"/>
                <a:gd name="connsiteY373" fmla="*/ 1797 h 10000"/>
                <a:gd name="connsiteX374" fmla="*/ 7251 w 10000"/>
                <a:gd name="connsiteY374" fmla="*/ 2123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252 w 10000"/>
                <a:gd name="connsiteY362" fmla="*/ 974 h 10000"/>
                <a:gd name="connsiteX363" fmla="*/ 7294 w 10000"/>
                <a:gd name="connsiteY363" fmla="*/ 974 h 10000"/>
                <a:gd name="connsiteX364" fmla="*/ 7331 w 10000"/>
                <a:gd name="connsiteY364" fmla="*/ 947 h 10000"/>
                <a:gd name="connsiteX365" fmla="*/ 7386 w 10000"/>
                <a:gd name="connsiteY365" fmla="*/ 1939 h 10000"/>
                <a:gd name="connsiteX366" fmla="*/ 7389 w 10000"/>
                <a:gd name="connsiteY366" fmla="*/ 1587 h 10000"/>
                <a:gd name="connsiteX367" fmla="*/ 7340 w 10000"/>
                <a:gd name="connsiteY367" fmla="*/ 1959 h 10000"/>
                <a:gd name="connsiteX368" fmla="*/ 7108 w 10000"/>
                <a:gd name="connsiteY368" fmla="*/ 1679 h 10000"/>
                <a:gd name="connsiteX369" fmla="*/ 7596 w 10000"/>
                <a:gd name="connsiteY369" fmla="*/ 1662 h 10000"/>
                <a:gd name="connsiteX370" fmla="*/ 7746 w 10000"/>
                <a:gd name="connsiteY370" fmla="*/ 2202 h 10000"/>
                <a:gd name="connsiteX371" fmla="*/ 7465 w 10000"/>
                <a:gd name="connsiteY371" fmla="*/ 1874 h 10000"/>
                <a:gd name="connsiteX372" fmla="*/ 7721 w 10000"/>
                <a:gd name="connsiteY372" fmla="*/ 1998 h 10000"/>
                <a:gd name="connsiteX373" fmla="*/ 6751 w 10000"/>
                <a:gd name="connsiteY373" fmla="*/ 1797 h 10000"/>
                <a:gd name="connsiteX374" fmla="*/ 7251 w 10000"/>
                <a:gd name="connsiteY374" fmla="*/ 2123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252 w 10000"/>
                <a:gd name="connsiteY362" fmla="*/ 974 h 10000"/>
                <a:gd name="connsiteX363" fmla="*/ 7294 w 10000"/>
                <a:gd name="connsiteY363" fmla="*/ 974 h 10000"/>
                <a:gd name="connsiteX364" fmla="*/ 7002 w 10000"/>
                <a:gd name="connsiteY364" fmla="*/ 1808 h 10000"/>
                <a:gd name="connsiteX365" fmla="*/ 7386 w 10000"/>
                <a:gd name="connsiteY365" fmla="*/ 1939 h 10000"/>
                <a:gd name="connsiteX366" fmla="*/ 7389 w 10000"/>
                <a:gd name="connsiteY366" fmla="*/ 1587 h 10000"/>
                <a:gd name="connsiteX367" fmla="*/ 7340 w 10000"/>
                <a:gd name="connsiteY367" fmla="*/ 1959 h 10000"/>
                <a:gd name="connsiteX368" fmla="*/ 7108 w 10000"/>
                <a:gd name="connsiteY368" fmla="*/ 1679 h 10000"/>
                <a:gd name="connsiteX369" fmla="*/ 7596 w 10000"/>
                <a:gd name="connsiteY369" fmla="*/ 1662 h 10000"/>
                <a:gd name="connsiteX370" fmla="*/ 7746 w 10000"/>
                <a:gd name="connsiteY370" fmla="*/ 2202 h 10000"/>
                <a:gd name="connsiteX371" fmla="*/ 7465 w 10000"/>
                <a:gd name="connsiteY371" fmla="*/ 1874 h 10000"/>
                <a:gd name="connsiteX372" fmla="*/ 7721 w 10000"/>
                <a:gd name="connsiteY372" fmla="*/ 1998 h 10000"/>
                <a:gd name="connsiteX373" fmla="*/ 6751 w 10000"/>
                <a:gd name="connsiteY373" fmla="*/ 1797 h 10000"/>
                <a:gd name="connsiteX374" fmla="*/ 7251 w 10000"/>
                <a:gd name="connsiteY374" fmla="*/ 2123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252 w 10000"/>
                <a:gd name="connsiteY362" fmla="*/ 974 h 10000"/>
                <a:gd name="connsiteX363" fmla="*/ 7294 w 10000"/>
                <a:gd name="connsiteY363" fmla="*/ 2148 h 10000"/>
                <a:gd name="connsiteX364" fmla="*/ 7002 w 10000"/>
                <a:gd name="connsiteY364" fmla="*/ 1808 h 10000"/>
                <a:gd name="connsiteX365" fmla="*/ 7386 w 10000"/>
                <a:gd name="connsiteY365" fmla="*/ 1939 h 10000"/>
                <a:gd name="connsiteX366" fmla="*/ 7389 w 10000"/>
                <a:gd name="connsiteY366" fmla="*/ 1587 h 10000"/>
                <a:gd name="connsiteX367" fmla="*/ 7340 w 10000"/>
                <a:gd name="connsiteY367" fmla="*/ 1959 h 10000"/>
                <a:gd name="connsiteX368" fmla="*/ 7108 w 10000"/>
                <a:gd name="connsiteY368" fmla="*/ 1679 h 10000"/>
                <a:gd name="connsiteX369" fmla="*/ 7596 w 10000"/>
                <a:gd name="connsiteY369" fmla="*/ 1662 h 10000"/>
                <a:gd name="connsiteX370" fmla="*/ 7746 w 10000"/>
                <a:gd name="connsiteY370" fmla="*/ 2202 h 10000"/>
                <a:gd name="connsiteX371" fmla="*/ 7465 w 10000"/>
                <a:gd name="connsiteY371" fmla="*/ 1874 h 10000"/>
                <a:gd name="connsiteX372" fmla="*/ 7721 w 10000"/>
                <a:gd name="connsiteY372" fmla="*/ 1998 h 10000"/>
                <a:gd name="connsiteX373" fmla="*/ 6751 w 10000"/>
                <a:gd name="connsiteY373" fmla="*/ 1797 h 10000"/>
                <a:gd name="connsiteX374" fmla="*/ 7251 w 10000"/>
                <a:gd name="connsiteY374" fmla="*/ 2123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7206 w 10000"/>
                <a:gd name="connsiteY361" fmla="*/ 962 h 10000"/>
                <a:gd name="connsiteX362" fmla="*/ 7087 w 10000"/>
                <a:gd name="connsiteY362" fmla="*/ 2148 h 10000"/>
                <a:gd name="connsiteX363" fmla="*/ 7294 w 10000"/>
                <a:gd name="connsiteY363" fmla="*/ 2148 h 10000"/>
                <a:gd name="connsiteX364" fmla="*/ 7002 w 10000"/>
                <a:gd name="connsiteY364" fmla="*/ 1808 h 10000"/>
                <a:gd name="connsiteX365" fmla="*/ 7386 w 10000"/>
                <a:gd name="connsiteY365" fmla="*/ 1939 h 10000"/>
                <a:gd name="connsiteX366" fmla="*/ 7389 w 10000"/>
                <a:gd name="connsiteY366" fmla="*/ 1587 h 10000"/>
                <a:gd name="connsiteX367" fmla="*/ 7340 w 10000"/>
                <a:gd name="connsiteY367" fmla="*/ 1959 h 10000"/>
                <a:gd name="connsiteX368" fmla="*/ 7108 w 10000"/>
                <a:gd name="connsiteY368" fmla="*/ 1679 h 10000"/>
                <a:gd name="connsiteX369" fmla="*/ 7596 w 10000"/>
                <a:gd name="connsiteY369" fmla="*/ 1662 h 10000"/>
                <a:gd name="connsiteX370" fmla="*/ 7746 w 10000"/>
                <a:gd name="connsiteY370" fmla="*/ 2202 h 10000"/>
                <a:gd name="connsiteX371" fmla="*/ 7465 w 10000"/>
                <a:gd name="connsiteY371" fmla="*/ 1874 h 10000"/>
                <a:gd name="connsiteX372" fmla="*/ 7721 w 10000"/>
                <a:gd name="connsiteY372" fmla="*/ 1998 h 10000"/>
                <a:gd name="connsiteX373" fmla="*/ 6751 w 10000"/>
                <a:gd name="connsiteY373" fmla="*/ 1797 h 10000"/>
                <a:gd name="connsiteX374" fmla="*/ 7251 w 10000"/>
                <a:gd name="connsiteY374" fmla="*/ 2123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6822 w 10000"/>
                <a:gd name="connsiteY361" fmla="*/ 2528 h 10000"/>
                <a:gd name="connsiteX362" fmla="*/ 7087 w 10000"/>
                <a:gd name="connsiteY362" fmla="*/ 2148 h 10000"/>
                <a:gd name="connsiteX363" fmla="*/ 7294 w 10000"/>
                <a:gd name="connsiteY363" fmla="*/ 2148 h 10000"/>
                <a:gd name="connsiteX364" fmla="*/ 7002 w 10000"/>
                <a:gd name="connsiteY364" fmla="*/ 1808 h 10000"/>
                <a:gd name="connsiteX365" fmla="*/ 7386 w 10000"/>
                <a:gd name="connsiteY365" fmla="*/ 1939 h 10000"/>
                <a:gd name="connsiteX366" fmla="*/ 7389 w 10000"/>
                <a:gd name="connsiteY366" fmla="*/ 1587 h 10000"/>
                <a:gd name="connsiteX367" fmla="*/ 7340 w 10000"/>
                <a:gd name="connsiteY367" fmla="*/ 1959 h 10000"/>
                <a:gd name="connsiteX368" fmla="*/ 7108 w 10000"/>
                <a:gd name="connsiteY368" fmla="*/ 1679 h 10000"/>
                <a:gd name="connsiteX369" fmla="*/ 7596 w 10000"/>
                <a:gd name="connsiteY369" fmla="*/ 1662 h 10000"/>
                <a:gd name="connsiteX370" fmla="*/ 7746 w 10000"/>
                <a:gd name="connsiteY370" fmla="*/ 2202 h 10000"/>
                <a:gd name="connsiteX371" fmla="*/ 7465 w 10000"/>
                <a:gd name="connsiteY371" fmla="*/ 1874 h 10000"/>
                <a:gd name="connsiteX372" fmla="*/ 7721 w 10000"/>
                <a:gd name="connsiteY372" fmla="*/ 1998 h 10000"/>
                <a:gd name="connsiteX373" fmla="*/ 6751 w 10000"/>
                <a:gd name="connsiteY373" fmla="*/ 1797 h 10000"/>
                <a:gd name="connsiteX374" fmla="*/ 7251 w 10000"/>
                <a:gd name="connsiteY374" fmla="*/ 2123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156 w 10000"/>
                <a:gd name="connsiteY401" fmla="*/ 2726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  <a:gd name="connsiteX0" fmla="*/ 7886 w 10000"/>
                <a:gd name="connsiteY0" fmla="*/ 2043 h 10000"/>
                <a:gd name="connsiteX1" fmla="*/ 7129 w 10000"/>
                <a:gd name="connsiteY1" fmla="*/ 2708 h 10000"/>
                <a:gd name="connsiteX2" fmla="*/ 7782 w 10000"/>
                <a:gd name="connsiteY2" fmla="*/ 1558 h 10000"/>
                <a:gd name="connsiteX3" fmla="*/ 7797 w 10000"/>
                <a:gd name="connsiteY3" fmla="*/ 2535 h 10000"/>
                <a:gd name="connsiteX4" fmla="*/ 7883 w 10000"/>
                <a:gd name="connsiteY4" fmla="*/ 2633 h 10000"/>
                <a:gd name="connsiteX5" fmla="*/ 6815 w 10000"/>
                <a:gd name="connsiteY5" fmla="*/ 2264 h 10000"/>
                <a:gd name="connsiteX6" fmla="*/ 7614 w 10000"/>
                <a:gd name="connsiteY6" fmla="*/ 2659 h 10000"/>
                <a:gd name="connsiteX7" fmla="*/ 7321 w 10000"/>
                <a:gd name="connsiteY7" fmla="*/ 2215 h 10000"/>
                <a:gd name="connsiteX8" fmla="*/ 7894 w 10000"/>
                <a:gd name="connsiteY8" fmla="*/ 2629 h 10000"/>
                <a:gd name="connsiteX9" fmla="*/ 7809 w 10000"/>
                <a:gd name="connsiteY9" fmla="*/ 1658 h 10000"/>
                <a:gd name="connsiteX10" fmla="*/ 8336 w 10000"/>
                <a:gd name="connsiteY10" fmla="*/ 2329 h 10000"/>
                <a:gd name="connsiteX11" fmla="*/ 7337 w 10000"/>
                <a:gd name="connsiteY11" fmla="*/ 2380 h 10000"/>
                <a:gd name="connsiteX12" fmla="*/ 8318 w 10000"/>
                <a:gd name="connsiteY12" fmla="*/ 2759 h 10000"/>
                <a:gd name="connsiteX13" fmla="*/ 8409 w 10000"/>
                <a:gd name="connsiteY13" fmla="*/ 2281 h 10000"/>
                <a:gd name="connsiteX14" fmla="*/ 8264 w 10000"/>
                <a:gd name="connsiteY14" fmla="*/ 1886 h 10000"/>
                <a:gd name="connsiteX15" fmla="*/ 8930 w 10000"/>
                <a:gd name="connsiteY15" fmla="*/ 2171 h 10000"/>
                <a:gd name="connsiteX16" fmla="*/ 8610 w 10000"/>
                <a:gd name="connsiteY16" fmla="*/ 1769 h 10000"/>
                <a:gd name="connsiteX17" fmla="*/ 9068 w 10000"/>
                <a:gd name="connsiteY17" fmla="*/ 2662 h 10000"/>
                <a:gd name="connsiteX18" fmla="*/ 8403 w 10000"/>
                <a:gd name="connsiteY18" fmla="*/ 2322 h 10000"/>
                <a:gd name="connsiteX19" fmla="*/ 8971 w 10000"/>
                <a:gd name="connsiteY19" fmla="*/ 1920 h 10000"/>
                <a:gd name="connsiteX20" fmla="*/ 8900 w 10000"/>
                <a:gd name="connsiteY20" fmla="*/ 1540 h 10000"/>
                <a:gd name="connsiteX21" fmla="*/ 8803 w 10000"/>
                <a:gd name="connsiteY21" fmla="*/ 1969 h 10000"/>
                <a:gd name="connsiteX22" fmla="*/ 8830 w 10000"/>
                <a:gd name="connsiteY22" fmla="*/ 1689 h 10000"/>
                <a:gd name="connsiteX23" fmla="*/ 9214 w 10000"/>
                <a:gd name="connsiteY23" fmla="*/ 2341 h 10000"/>
                <a:gd name="connsiteX24" fmla="*/ 9254 w 10000"/>
                <a:gd name="connsiteY24" fmla="*/ 772 h 10000"/>
                <a:gd name="connsiteX25" fmla="*/ 9418 w 10000"/>
                <a:gd name="connsiteY25" fmla="*/ 944 h 10000"/>
                <a:gd name="connsiteX26" fmla="*/ 8903 w 10000"/>
                <a:gd name="connsiteY26" fmla="*/ 1244 h 10000"/>
                <a:gd name="connsiteX27" fmla="*/ 9298 w 10000"/>
                <a:gd name="connsiteY27" fmla="*/ 1177 h 10000"/>
                <a:gd name="connsiteX28" fmla="*/ 9241 w 10000"/>
                <a:gd name="connsiteY28" fmla="*/ 1035 h 10000"/>
                <a:gd name="connsiteX29" fmla="*/ 9753 w 10000"/>
                <a:gd name="connsiteY29" fmla="*/ 13 h 10000"/>
                <a:gd name="connsiteX30" fmla="*/ 9845 w 10000"/>
                <a:gd name="connsiteY30" fmla="*/ 485 h 10000"/>
                <a:gd name="connsiteX31" fmla="*/ 9747 w 10000"/>
                <a:gd name="connsiteY31" fmla="*/ 551 h 10000"/>
                <a:gd name="connsiteX32" fmla="*/ 9723 w 10000"/>
                <a:gd name="connsiteY32" fmla="*/ 836 h 10000"/>
                <a:gd name="connsiteX33" fmla="*/ 9567 w 10000"/>
                <a:gd name="connsiteY33" fmla="*/ 1055 h 10000"/>
                <a:gd name="connsiteX34" fmla="*/ 9400 w 10000"/>
                <a:gd name="connsiteY34" fmla="*/ 1505 h 10000"/>
                <a:gd name="connsiteX35" fmla="*/ 9147 w 10000"/>
                <a:gd name="connsiteY35" fmla="*/ 1876 h 10000"/>
                <a:gd name="connsiteX36" fmla="*/ 9101 w 10000"/>
                <a:gd name="connsiteY36" fmla="*/ 2069 h 10000"/>
                <a:gd name="connsiteX37" fmla="*/ 9269 w 10000"/>
                <a:gd name="connsiteY37" fmla="*/ 2312 h 10000"/>
                <a:gd name="connsiteX38" fmla="*/ 9394 w 10000"/>
                <a:gd name="connsiteY38" fmla="*/ 2544 h 10000"/>
                <a:gd name="connsiteX39" fmla="*/ 9357 w 10000"/>
                <a:gd name="connsiteY39" fmla="*/ 2873 h 10000"/>
                <a:gd name="connsiteX40" fmla="*/ 9381 w 10000"/>
                <a:gd name="connsiteY40" fmla="*/ 3140 h 10000"/>
                <a:gd name="connsiteX41" fmla="*/ 9232 w 10000"/>
                <a:gd name="connsiteY41" fmla="*/ 3051 h 10000"/>
                <a:gd name="connsiteX42" fmla="*/ 9183 w 10000"/>
                <a:gd name="connsiteY42" fmla="*/ 3131 h 10000"/>
                <a:gd name="connsiteX43" fmla="*/ 9052 w 10000"/>
                <a:gd name="connsiteY43" fmla="*/ 3076 h 10000"/>
                <a:gd name="connsiteX44" fmla="*/ 8979 w 10000"/>
                <a:gd name="connsiteY44" fmla="*/ 3298 h 10000"/>
                <a:gd name="connsiteX45" fmla="*/ 9107 w 10000"/>
                <a:gd name="connsiteY45" fmla="*/ 3329 h 10000"/>
                <a:gd name="connsiteX46" fmla="*/ 9232 w 10000"/>
                <a:gd name="connsiteY46" fmla="*/ 3556 h 10000"/>
                <a:gd name="connsiteX47" fmla="*/ 9214 w 10000"/>
                <a:gd name="connsiteY47" fmla="*/ 3894 h 10000"/>
                <a:gd name="connsiteX48" fmla="*/ 9321 w 10000"/>
                <a:gd name="connsiteY48" fmla="*/ 4094 h 10000"/>
                <a:gd name="connsiteX49" fmla="*/ 9327 w 10000"/>
                <a:gd name="connsiteY49" fmla="*/ 4216 h 10000"/>
                <a:gd name="connsiteX50" fmla="*/ 9418 w 10000"/>
                <a:gd name="connsiteY50" fmla="*/ 4242 h 10000"/>
                <a:gd name="connsiteX51" fmla="*/ 9659 w 10000"/>
                <a:gd name="connsiteY51" fmla="*/ 3991 h 10000"/>
                <a:gd name="connsiteX52" fmla="*/ 9778 w 10000"/>
                <a:gd name="connsiteY52" fmla="*/ 4262 h 10000"/>
                <a:gd name="connsiteX53" fmla="*/ 9884 w 10000"/>
                <a:gd name="connsiteY53" fmla="*/ 4534 h 10000"/>
                <a:gd name="connsiteX54" fmla="*/ 10000 w 10000"/>
                <a:gd name="connsiteY54" fmla="*/ 4624 h 10000"/>
                <a:gd name="connsiteX55" fmla="*/ 10000 w 10000"/>
                <a:gd name="connsiteY55" fmla="*/ 4818 h 10000"/>
                <a:gd name="connsiteX56" fmla="*/ 9869 w 10000"/>
                <a:gd name="connsiteY56" fmla="*/ 5026 h 10000"/>
                <a:gd name="connsiteX57" fmla="*/ 9717 w 10000"/>
                <a:gd name="connsiteY57" fmla="*/ 5223 h 10000"/>
                <a:gd name="connsiteX58" fmla="*/ 9561 w 10000"/>
                <a:gd name="connsiteY58" fmla="*/ 5181 h 10000"/>
                <a:gd name="connsiteX59" fmla="*/ 9549 w 10000"/>
                <a:gd name="connsiteY59" fmla="*/ 5332 h 10000"/>
                <a:gd name="connsiteX60" fmla="*/ 9449 w 10000"/>
                <a:gd name="connsiteY60" fmla="*/ 5396 h 10000"/>
                <a:gd name="connsiteX61" fmla="*/ 9238 w 10000"/>
                <a:gd name="connsiteY61" fmla="*/ 5479 h 10000"/>
                <a:gd name="connsiteX62" fmla="*/ 9083 w 10000"/>
                <a:gd name="connsiteY62" fmla="*/ 5718 h 10000"/>
                <a:gd name="connsiteX63" fmla="*/ 8921 w 10000"/>
                <a:gd name="connsiteY63" fmla="*/ 5894 h 10000"/>
                <a:gd name="connsiteX64" fmla="*/ 8787 w 10000"/>
                <a:gd name="connsiteY64" fmla="*/ 6184 h 10000"/>
                <a:gd name="connsiteX65" fmla="*/ 8650 w 10000"/>
                <a:gd name="connsiteY65" fmla="*/ 5918 h 10000"/>
                <a:gd name="connsiteX66" fmla="*/ 8525 w 10000"/>
                <a:gd name="connsiteY66" fmla="*/ 5797 h 10000"/>
                <a:gd name="connsiteX67" fmla="*/ 8434 w 10000"/>
                <a:gd name="connsiteY67" fmla="*/ 5910 h 10000"/>
                <a:gd name="connsiteX68" fmla="*/ 8495 w 10000"/>
                <a:gd name="connsiteY68" fmla="*/ 6002 h 10000"/>
                <a:gd name="connsiteX69" fmla="*/ 8495 w 10000"/>
                <a:gd name="connsiteY69" fmla="*/ 6265 h 10000"/>
                <a:gd name="connsiteX70" fmla="*/ 8565 w 10000"/>
                <a:gd name="connsiteY70" fmla="*/ 6489 h 10000"/>
                <a:gd name="connsiteX71" fmla="*/ 8464 w 10000"/>
                <a:gd name="connsiteY71" fmla="*/ 6706 h 10000"/>
                <a:gd name="connsiteX72" fmla="*/ 8440 w 10000"/>
                <a:gd name="connsiteY72" fmla="*/ 6617 h 10000"/>
                <a:gd name="connsiteX73" fmla="*/ 8236 w 10000"/>
                <a:gd name="connsiteY73" fmla="*/ 6608 h 10000"/>
                <a:gd name="connsiteX74" fmla="*/ 8093 w 10000"/>
                <a:gd name="connsiteY74" fmla="*/ 6433 h 10000"/>
                <a:gd name="connsiteX75" fmla="*/ 8044 w 10000"/>
                <a:gd name="connsiteY75" fmla="*/ 6184 h 10000"/>
                <a:gd name="connsiteX76" fmla="*/ 7943 w 10000"/>
                <a:gd name="connsiteY76" fmla="*/ 6018 h 10000"/>
                <a:gd name="connsiteX77" fmla="*/ 7864 w 10000"/>
                <a:gd name="connsiteY77" fmla="*/ 5829 h 10000"/>
                <a:gd name="connsiteX78" fmla="*/ 7788 w 10000"/>
                <a:gd name="connsiteY78" fmla="*/ 5774 h 10000"/>
                <a:gd name="connsiteX79" fmla="*/ 7727 w 10000"/>
                <a:gd name="connsiteY79" fmla="*/ 5894 h 10000"/>
                <a:gd name="connsiteX80" fmla="*/ 7636 w 10000"/>
                <a:gd name="connsiteY80" fmla="*/ 5902 h 10000"/>
                <a:gd name="connsiteX81" fmla="*/ 7523 w 10000"/>
                <a:gd name="connsiteY81" fmla="*/ 6002 h 10000"/>
                <a:gd name="connsiteX82" fmla="*/ 7553 w 10000"/>
                <a:gd name="connsiteY82" fmla="*/ 6277 h 10000"/>
                <a:gd name="connsiteX83" fmla="*/ 7438 w 10000"/>
                <a:gd name="connsiteY83" fmla="*/ 6336 h 10000"/>
                <a:gd name="connsiteX84" fmla="*/ 7355 w 10000"/>
                <a:gd name="connsiteY84" fmla="*/ 6295 h 10000"/>
                <a:gd name="connsiteX85" fmla="*/ 7270 w 10000"/>
                <a:gd name="connsiteY85" fmla="*/ 6442 h 10000"/>
                <a:gd name="connsiteX86" fmla="*/ 7151 w 10000"/>
                <a:gd name="connsiteY86" fmla="*/ 6433 h 10000"/>
                <a:gd name="connsiteX87" fmla="*/ 6996 w 10000"/>
                <a:gd name="connsiteY87" fmla="*/ 6657 h 10000"/>
                <a:gd name="connsiteX88" fmla="*/ 6849 w 10000"/>
                <a:gd name="connsiteY88" fmla="*/ 6672 h 10000"/>
                <a:gd name="connsiteX89" fmla="*/ 6798 w 10000"/>
                <a:gd name="connsiteY89" fmla="*/ 6359 h 10000"/>
                <a:gd name="connsiteX90" fmla="*/ 6651 w 10000"/>
                <a:gd name="connsiteY90" fmla="*/ 6344 h 10000"/>
                <a:gd name="connsiteX91" fmla="*/ 6575 w 10000"/>
                <a:gd name="connsiteY91" fmla="*/ 6514 h 10000"/>
                <a:gd name="connsiteX92" fmla="*/ 6557 w 10000"/>
                <a:gd name="connsiteY92" fmla="*/ 6713 h 10000"/>
                <a:gd name="connsiteX93" fmla="*/ 6459 w 10000"/>
                <a:gd name="connsiteY93" fmla="*/ 6876 h 10000"/>
                <a:gd name="connsiteX94" fmla="*/ 6496 w 10000"/>
                <a:gd name="connsiteY94" fmla="*/ 7043 h 10000"/>
                <a:gd name="connsiteX95" fmla="*/ 6450 w 10000"/>
                <a:gd name="connsiteY95" fmla="*/ 7140 h 10000"/>
                <a:gd name="connsiteX96" fmla="*/ 6658 w 10000"/>
                <a:gd name="connsiteY96" fmla="*/ 7496 h 10000"/>
                <a:gd name="connsiteX97" fmla="*/ 6322 w 10000"/>
                <a:gd name="connsiteY97" fmla="*/ 7670 h 10000"/>
                <a:gd name="connsiteX98" fmla="*/ 6137 w 10000"/>
                <a:gd name="connsiteY98" fmla="*/ 7670 h 10000"/>
                <a:gd name="connsiteX99" fmla="*/ 5874 w 10000"/>
                <a:gd name="connsiteY99" fmla="*/ 7798 h 10000"/>
                <a:gd name="connsiteX100" fmla="*/ 5728 w 10000"/>
                <a:gd name="connsiteY100" fmla="*/ 8282 h 10000"/>
                <a:gd name="connsiteX101" fmla="*/ 5491 w 10000"/>
                <a:gd name="connsiteY101" fmla="*/ 8398 h 10000"/>
                <a:gd name="connsiteX102" fmla="*/ 5381 w 10000"/>
                <a:gd name="connsiteY102" fmla="*/ 8334 h 10000"/>
                <a:gd name="connsiteX103" fmla="*/ 5274 w 10000"/>
                <a:gd name="connsiteY103" fmla="*/ 8576 h 10000"/>
                <a:gd name="connsiteX104" fmla="*/ 5101 w 10000"/>
                <a:gd name="connsiteY104" fmla="*/ 8498 h 10000"/>
                <a:gd name="connsiteX105" fmla="*/ 4939 w 10000"/>
                <a:gd name="connsiteY105" fmla="*/ 8739 h 10000"/>
                <a:gd name="connsiteX106" fmla="*/ 4878 w 10000"/>
                <a:gd name="connsiteY106" fmla="*/ 9066 h 10000"/>
                <a:gd name="connsiteX107" fmla="*/ 4576 w 10000"/>
                <a:gd name="connsiteY107" fmla="*/ 9612 h 10000"/>
                <a:gd name="connsiteX108" fmla="*/ 4445 w 10000"/>
                <a:gd name="connsiteY108" fmla="*/ 9760 h 10000"/>
                <a:gd name="connsiteX109" fmla="*/ 4357 w 10000"/>
                <a:gd name="connsiteY109" fmla="*/ 9646 h 10000"/>
                <a:gd name="connsiteX110" fmla="*/ 4080 w 10000"/>
                <a:gd name="connsiteY110" fmla="*/ 9710 h 10000"/>
                <a:gd name="connsiteX111" fmla="*/ 3955 w 10000"/>
                <a:gd name="connsiteY111" fmla="*/ 9494 h 10000"/>
                <a:gd name="connsiteX112" fmla="*/ 3775 w 10000"/>
                <a:gd name="connsiteY112" fmla="*/ 9486 h 10000"/>
                <a:gd name="connsiteX113" fmla="*/ 3641 w 10000"/>
                <a:gd name="connsiteY113" fmla="*/ 9323 h 10000"/>
                <a:gd name="connsiteX114" fmla="*/ 3757 w 10000"/>
                <a:gd name="connsiteY114" fmla="*/ 9022 h 10000"/>
                <a:gd name="connsiteX115" fmla="*/ 3803 w 10000"/>
                <a:gd name="connsiteY115" fmla="*/ 8824 h 10000"/>
                <a:gd name="connsiteX116" fmla="*/ 3702 w 10000"/>
                <a:gd name="connsiteY116" fmla="*/ 8633 h 10000"/>
                <a:gd name="connsiteX117" fmla="*/ 3504 w 10000"/>
                <a:gd name="connsiteY117" fmla="*/ 8707 h 10000"/>
                <a:gd name="connsiteX118" fmla="*/ 3397 w 10000"/>
                <a:gd name="connsiteY118" fmla="*/ 9029 h 10000"/>
                <a:gd name="connsiteX119" fmla="*/ 3355 w 10000"/>
                <a:gd name="connsiteY119" fmla="*/ 9586 h 10000"/>
                <a:gd name="connsiteX120" fmla="*/ 3205 w 10000"/>
                <a:gd name="connsiteY120" fmla="*/ 9813 h 10000"/>
                <a:gd name="connsiteX121" fmla="*/ 2861 w 10000"/>
                <a:gd name="connsiteY121" fmla="*/ 10000 h 10000"/>
                <a:gd name="connsiteX122" fmla="*/ 2648 w 10000"/>
                <a:gd name="connsiteY122" fmla="*/ 9977 h 10000"/>
                <a:gd name="connsiteX123" fmla="*/ 2468 w 10000"/>
                <a:gd name="connsiteY123" fmla="*/ 9751 h 10000"/>
                <a:gd name="connsiteX124" fmla="*/ 2489 w 10000"/>
                <a:gd name="connsiteY124" fmla="*/ 9379 h 10000"/>
                <a:gd name="connsiteX125" fmla="*/ 2663 w 10000"/>
                <a:gd name="connsiteY125" fmla="*/ 9253 h 10000"/>
                <a:gd name="connsiteX126" fmla="*/ 2663 w 10000"/>
                <a:gd name="connsiteY126" fmla="*/ 8816 h 10000"/>
                <a:gd name="connsiteX127" fmla="*/ 2526 w 10000"/>
                <a:gd name="connsiteY127" fmla="*/ 8658 h 10000"/>
                <a:gd name="connsiteX128" fmla="*/ 2297 w 10000"/>
                <a:gd name="connsiteY128" fmla="*/ 8665 h 10000"/>
                <a:gd name="connsiteX129" fmla="*/ 2005 w 10000"/>
                <a:gd name="connsiteY129" fmla="*/ 9050 h 10000"/>
                <a:gd name="connsiteX130" fmla="*/ 1597 w 10000"/>
                <a:gd name="connsiteY130" fmla="*/ 9050 h 10000"/>
                <a:gd name="connsiteX131" fmla="*/ 1344 w 10000"/>
                <a:gd name="connsiteY131" fmla="*/ 8872 h 10000"/>
                <a:gd name="connsiteX132" fmla="*/ 1356 w 10000"/>
                <a:gd name="connsiteY132" fmla="*/ 8624 h 10000"/>
                <a:gd name="connsiteX133" fmla="*/ 1152 w 10000"/>
                <a:gd name="connsiteY133" fmla="*/ 8608 h 10000"/>
                <a:gd name="connsiteX134" fmla="*/ 920 w 10000"/>
                <a:gd name="connsiteY134" fmla="*/ 8334 h 10000"/>
                <a:gd name="connsiteX135" fmla="*/ 1069 w 10000"/>
                <a:gd name="connsiteY135" fmla="*/ 8055 h 10000"/>
                <a:gd name="connsiteX136" fmla="*/ 1207 w 10000"/>
                <a:gd name="connsiteY136" fmla="*/ 8000 h 10000"/>
                <a:gd name="connsiteX137" fmla="*/ 1146 w 10000"/>
                <a:gd name="connsiteY137" fmla="*/ 7729 h 10000"/>
                <a:gd name="connsiteX138" fmla="*/ 902 w 10000"/>
                <a:gd name="connsiteY138" fmla="*/ 7612 h 10000"/>
                <a:gd name="connsiteX139" fmla="*/ 619 w 10000"/>
                <a:gd name="connsiteY139" fmla="*/ 7660 h 10000"/>
                <a:gd name="connsiteX140" fmla="*/ 475 w 10000"/>
                <a:gd name="connsiteY140" fmla="*/ 7885 h 10000"/>
                <a:gd name="connsiteX141" fmla="*/ 338 w 10000"/>
                <a:gd name="connsiteY141" fmla="*/ 7862 h 10000"/>
                <a:gd name="connsiteX142" fmla="*/ 104 w 10000"/>
                <a:gd name="connsiteY142" fmla="*/ 7496 h 10000"/>
                <a:gd name="connsiteX143" fmla="*/ 0 w 10000"/>
                <a:gd name="connsiteY143" fmla="*/ 7099 h 10000"/>
                <a:gd name="connsiteX144" fmla="*/ 55 w 10000"/>
                <a:gd name="connsiteY144" fmla="*/ 6867 h 10000"/>
                <a:gd name="connsiteX145" fmla="*/ 30 w 10000"/>
                <a:gd name="connsiteY145" fmla="*/ 6359 h 10000"/>
                <a:gd name="connsiteX146" fmla="*/ 43 w 10000"/>
                <a:gd name="connsiteY146" fmla="*/ 6367 h 10000"/>
                <a:gd name="connsiteX147" fmla="*/ 91 w 10000"/>
                <a:gd name="connsiteY147" fmla="*/ 6367 h 10000"/>
                <a:gd name="connsiteX148" fmla="*/ 158 w 10000"/>
                <a:gd name="connsiteY148" fmla="*/ 6377 h 10000"/>
                <a:gd name="connsiteX149" fmla="*/ 241 w 10000"/>
                <a:gd name="connsiteY149" fmla="*/ 6392 h 10000"/>
                <a:gd name="connsiteX150" fmla="*/ 332 w 10000"/>
                <a:gd name="connsiteY150" fmla="*/ 6402 h 10000"/>
                <a:gd name="connsiteX151" fmla="*/ 420 w 10000"/>
                <a:gd name="connsiteY151" fmla="*/ 6418 h 10000"/>
                <a:gd name="connsiteX152" fmla="*/ 506 w 10000"/>
                <a:gd name="connsiteY152" fmla="*/ 6433 h 10000"/>
                <a:gd name="connsiteX153" fmla="*/ 576 w 10000"/>
                <a:gd name="connsiteY153" fmla="*/ 6450 h 10000"/>
                <a:gd name="connsiteX154" fmla="*/ 631 w 10000"/>
                <a:gd name="connsiteY154" fmla="*/ 6465 h 10000"/>
                <a:gd name="connsiteX155" fmla="*/ 740 w 10000"/>
                <a:gd name="connsiteY155" fmla="*/ 6499 h 10000"/>
                <a:gd name="connsiteX156" fmla="*/ 847 w 10000"/>
                <a:gd name="connsiteY156" fmla="*/ 6499 h 10000"/>
                <a:gd name="connsiteX157" fmla="*/ 938 w 10000"/>
                <a:gd name="connsiteY157" fmla="*/ 6465 h 10000"/>
                <a:gd name="connsiteX158" fmla="*/ 984 w 10000"/>
                <a:gd name="connsiteY158" fmla="*/ 6442 h 10000"/>
                <a:gd name="connsiteX159" fmla="*/ 1027 w 10000"/>
                <a:gd name="connsiteY159" fmla="*/ 6418 h 10000"/>
                <a:gd name="connsiteX160" fmla="*/ 1069 w 10000"/>
                <a:gd name="connsiteY160" fmla="*/ 6410 h 10000"/>
                <a:gd name="connsiteX161" fmla="*/ 1118 w 10000"/>
                <a:gd name="connsiteY161" fmla="*/ 6402 h 10000"/>
                <a:gd name="connsiteX162" fmla="*/ 1176 w 10000"/>
                <a:gd name="connsiteY162" fmla="*/ 6418 h 10000"/>
                <a:gd name="connsiteX163" fmla="*/ 1255 w 10000"/>
                <a:gd name="connsiteY163" fmla="*/ 6442 h 10000"/>
                <a:gd name="connsiteX164" fmla="*/ 1344 w 10000"/>
                <a:gd name="connsiteY164" fmla="*/ 6458 h 10000"/>
                <a:gd name="connsiteX165" fmla="*/ 1441 w 10000"/>
                <a:gd name="connsiteY165" fmla="*/ 6473 h 10000"/>
                <a:gd name="connsiteX166" fmla="*/ 1517 w 10000"/>
                <a:gd name="connsiteY166" fmla="*/ 6489 h 10000"/>
                <a:gd name="connsiteX167" fmla="*/ 1578 w 10000"/>
                <a:gd name="connsiteY167" fmla="*/ 6489 h 10000"/>
                <a:gd name="connsiteX168" fmla="*/ 1651 w 10000"/>
                <a:gd name="connsiteY168" fmla="*/ 6499 h 10000"/>
                <a:gd name="connsiteX169" fmla="*/ 1706 w 10000"/>
                <a:gd name="connsiteY169" fmla="*/ 6522 h 10000"/>
                <a:gd name="connsiteX170" fmla="*/ 1752 w 10000"/>
                <a:gd name="connsiteY170" fmla="*/ 6559 h 10000"/>
                <a:gd name="connsiteX171" fmla="*/ 1795 w 10000"/>
                <a:gd name="connsiteY171" fmla="*/ 6617 h 10000"/>
                <a:gd name="connsiteX172" fmla="*/ 1849 w 10000"/>
                <a:gd name="connsiteY172" fmla="*/ 6681 h 10000"/>
                <a:gd name="connsiteX173" fmla="*/ 1907 w 10000"/>
                <a:gd name="connsiteY173" fmla="*/ 6738 h 10000"/>
                <a:gd name="connsiteX174" fmla="*/ 1968 w 10000"/>
                <a:gd name="connsiteY174" fmla="*/ 6771 h 10000"/>
                <a:gd name="connsiteX175" fmla="*/ 2029 w 10000"/>
                <a:gd name="connsiteY175" fmla="*/ 6802 h 10000"/>
                <a:gd name="connsiteX176" fmla="*/ 2087 w 10000"/>
                <a:gd name="connsiteY176" fmla="*/ 6841 h 10000"/>
                <a:gd name="connsiteX177" fmla="*/ 2160 w 10000"/>
                <a:gd name="connsiteY177" fmla="*/ 6884 h 10000"/>
                <a:gd name="connsiteX178" fmla="*/ 2252 w 10000"/>
                <a:gd name="connsiteY178" fmla="*/ 6922 h 10000"/>
                <a:gd name="connsiteX179" fmla="*/ 2322 w 10000"/>
                <a:gd name="connsiteY179" fmla="*/ 6940 h 10000"/>
                <a:gd name="connsiteX180" fmla="*/ 2413 w 10000"/>
                <a:gd name="connsiteY180" fmla="*/ 6948 h 10000"/>
                <a:gd name="connsiteX181" fmla="*/ 2502 w 10000"/>
                <a:gd name="connsiteY181" fmla="*/ 6956 h 10000"/>
                <a:gd name="connsiteX182" fmla="*/ 2593 w 10000"/>
                <a:gd name="connsiteY182" fmla="*/ 6956 h 10000"/>
                <a:gd name="connsiteX183" fmla="*/ 2663 w 10000"/>
                <a:gd name="connsiteY183" fmla="*/ 6956 h 10000"/>
                <a:gd name="connsiteX184" fmla="*/ 2718 w 10000"/>
                <a:gd name="connsiteY184" fmla="*/ 6963 h 10000"/>
                <a:gd name="connsiteX185" fmla="*/ 2754 w 10000"/>
                <a:gd name="connsiteY185" fmla="*/ 6981 h 10000"/>
                <a:gd name="connsiteX186" fmla="*/ 2785 w 10000"/>
                <a:gd name="connsiteY186" fmla="*/ 7013 h 10000"/>
                <a:gd name="connsiteX187" fmla="*/ 2815 w 10000"/>
                <a:gd name="connsiteY187" fmla="*/ 7051 h 10000"/>
                <a:gd name="connsiteX188" fmla="*/ 2849 w 10000"/>
                <a:gd name="connsiteY188" fmla="*/ 7082 h 10000"/>
                <a:gd name="connsiteX189" fmla="*/ 2885 w 10000"/>
                <a:gd name="connsiteY189" fmla="*/ 7099 h 10000"/>
                <a:gd name="connsiteX190" fmla="*/ 2940 w 10000"/>
                <a:gd name="connsiteY190" fmla="*/ 7107 h 10000"/>
                <a:gd name="connsiteX191" fmla="*/ 3001 w 10000"/>
                <a:gd name="connsiteY191" fmla="*/ 7091 h 10000"/>
                <a:gd name="connsiteX192" fmla="*/ 3053 w 10000"/>
                <a:gd name="connsiteY192" fmla="*/ 7051 h 10000"/>
                <a:gd name="connsiteX193" fmla="*/ 3120 w 10000"/>
                <a:gd name="connsiteY193" fmla="*/ 6981 h 10000"/>
                <a:gd name="connsiteX194" fmla="*/ 3193 w 10000"/>
                <a:gd name="connsiteY194" fmla="*/ 6899 h 10000"/>
                <a:gd name="connsiteX195" fmla="*/ 3269 w 10000"/>
                <a:gd name="connsiteY195" fmla="*/ 6833 h 10000"/>
                <a:gd name="connsiteX196" fmla="*/ 3361 w 10000"/>
                <a:gd name="connsiteY196" fmla="*/ 6775 h 10000"/>
                <a:gd name="connsiteX197" fmla="*/ 3455 w 10000"/>
                <a:gd name="connsiteY197" fmla="*/ 6721 h 10000"/>
                <a:gd name="connsiteX198" fmla="*/ 3547 w 10000"/>
                <a:gd name="connsiteY198" fmla="*/ 6665 h 10000"/>
                <a:gd name="connsiteX199" fmla="*/ 3653 w 10000"/>
                <a:gd name="connsiteY199" fmla="*/ 6600 h 10000"/>
                <a:gd name="connsiteX200" fmla="*/ 3781 w 10000"/>
                <a:gd name="connsiteY200" fmla="*/ 6533 h 10000"/>
                <a:gd name="connsiteX201" fmla="*/ 3906 w 10000"/>
                <a:gd name="connsiteY201" fmla="*/ 6489 h 10000"/>
                <a:gd name="connsiteX202" fmla="*/ 4037 w 10000"/>
                <a:gd name="connsiteY202" fmla="*/ 6458 h 10000"/>
                <a:gd name="connsiteX203" fmla="*/ 4098 w 10000"/>
                <a:gd name="connsiteY203" fmla="*/ 6450 h 10000"/>
                <a:gd name="connsiteX204" fmla="*/ 4135 w 10000"/>
                <a:gd name="connsiteY204" fmla="*/ 6450 h 10000"/>
                <a:gd name="connsiteX205" fmla="*/ 4153 w 10000"/>
                <a:gd name="connsiteY205" fmla="*/ 6458 h 10000"/>
                <a:gd name="connsiteX206" fmla="*/ 4165 w 10000"/>
                <a:gd name="connsiteY206" fmla="*/ 6458 h 10000"/>
                <a:gd name="connsiteX207" fmla="*/ 4177 w 10000"/>
                <a:gd name="connsiteY207" fmla="*/ 6465 h 10000"/>
                <a:gd name="connsiteX208" fmla="*/ 4199 w 10000"/>
                <a:gd name="connsiteY208" fmla="*/ 6465 h 10000"/>
                <a:gd name="connsiteX209" fmla="*/ 4241 w 10000"/>
                <a:gd name="connsiteY209" fmla="*/ 6465 h 10000"/>
                <a:gd name="connsiteX210" fmla="*/ 4321 w 10000"/>
                <a:gd name="connsiteY210" fmla="*/ 6458 h 10000"/>
                <a:gd name="connsiteX211" fmla="*/ 4458 w 10000"/>
                <a:gd name="connsiteY211" fmla="*/ 6442 h 10000"/>
                <a:gd name="connsiteX212" fmla="*/ 4564 w 10000"/>
                <a:gd name="connsiteY212" fmla="*/ 6425 h 10000"/>
                <a:gd name="connsiteX213" fmla="*/ 4650 w 10000"/>
                <a:gd name="connsiteY213" fmla="*/ 6402 h 10000"/>
                <a:gd name="connsiteX214" fmla="*/ 4717 w 10000"/>
                <a:gd name="connsiteY214" fmla="*/ 6377 h 10000"/>
                <a:gd name="connsiteX215" fmla="*/ 4756 w 10000"/>
                <a:gd name="connsiteY215" fmla="*/ 6351 h 10000"/>
                <a:gd name="connsiteX216" fmla="*/ 4787 w 10000"/>
                <a:gd name="connsiteY216" fmla="*/ 6320 h 10000"/>
                <a:gd name="connsiteX217" fmla="*/ 4805 w 10000"/>
                <a:gd name="connsiteY217" fmla="*/ 6277 h 10000"/>
                <a:gd name="connsiteX218" fmla="*/ 4817 w 10000"/>
                <a:gd name="connsiteY218" fmla="*/ 6257 h 10000"/>
                <a:gd name="connsiteX219" fmla="*/ 4842 w 10000"/>
                <a:gd name="connsiteY219" fmla="*/ 6233 h 10000"/>
                <a:gd name="connsiteX220" fmla="*/ 4884 w 10000"/>
                <a:gd name="connsiteY220" fmla="*/ 6210 h 10000"/>
                <a:gd name="connsiteX221" fmla="*/ 4942 w 10000"/>
                <a:gd name="connsiteY221" fmla="*/ 6194 h 10000"/>
                <a:gd name="connsiteX222" fmla="*/ 4997 w 10000"/>
                <a:gd name="connsiteY222" fmla="*/ 6159 h 10000"/>
                <a:gd name="connsiteX223" fmla="*/ 5046 w 10000"/>
                <a:gd name="connsiteY223" fmla="*/ 6111 h 10000"/>
                <a:gd name="connsiteX224" fmla="*/ 5082 w 10000"/>
                <a:gd name="connsiteY224" fmla="*/ 6031 h 10000"/>
                <a:gd name="connsiteX225" fmla="*/ 5101 w 10000"/>
                <a:gd name="connsiteY225" fmla="*/ 5961 h 10000"/>
                <a:gd name="connsiteX226" fmla="*/ 5119 w 10000"/>
                <a:gd name="connsiteY226" fmla="*/ 5894 h 10000"/>
                <a:gd name="connsiteX227" fmla="*/ 5134 w 10000"/>
                <a:gd name="connsiteY227" fmla="*/ 5839 h 10000"/>
                <a:gd name="connsiteX228" fmla="*/ 5171 w 10000"/>
                <a:gd name="connsiteY228" fmla="*/ 5781 h 10000"/>
                <a:gd name="connsiteX229" fmla="*/ 5225 w 10000"/>
                <a:gd name="connsiteY229" fmla="*/ 5728 h 10000"/>
                <a:gd name="connsiteX230" fmla="*/ 5293 w 10000"/>
                <a:gd name="connsiteY230" fmla="*/ 5678 h 10000"/>
                <a:gd name="connsiteX231" fmla="*/ 5338 w 10000"/>
                <a:gd name="connsiteY231" fmla="*/ 5637 h 10000"/>
                <a:gd name="connsiteX232" fmla="*/ 5375 w 10000"/>
                <a:gd name="connsiteY232" fmla="*/ 5612 h 10000"/>
                <a:gd name="connsiteX233" fmla="*/ 5399 w 10000"/>
                <a:gd name="connsiteY233" fmla="*/ 5588 h 10000"/>
                <a:gd name="connsiteX234" fmla="*/ 5424 w 10000"/>
                <a:gd name="connsiteY234" fmla="*/ 5565 h 10000"/>
                <a:gd name="connsiteX235" fmla="*/ 5454 w 10000"/>
                <a:gd name="connsiteY235" fmla="*/ 5540 h 10000"/>
                <a:gd name="connsiteX236" fmla="*/ 5497 w 10000"/>
                <a:gd name="connsiteY236" fmla="*/ 5515 h 10000"/>
                <a:gd name="connsiteX237" fmla="*/ 5536 w 10000"/>
                <a:gd name="connsiteY237" fmla="*/ 5487 h 10000"/>
                <a:gd name="connsiteX238" fmla="*/ 5579 w 10000"/>
                <a:gd name="connsiteY238" fmla="*/ 5444 h 10000"/>
                <a:gd name="connsiteX239" fmla="*/ 5597 w 10000"/>
                <a:gd name="connsiteY239" fmla="*/ 5404 h 10000"/>
                <a:gd name="connsiteX240" fmla="*/ 5597 w 10000"/>
                <a:gd name="connsiteY240" fmla="*/ 5365 h 10000"/>
                <a:gd name="connsiteX241" fmla="*/ 5561 w 10000"/>
                <a:gd name="connsiteY241" fmla="*/ 5301 h 10000"/>
                <a:gd name="connsiteX242" fmla="*/ 5512 w 10000"/>
                <a:gd name="connsiteY242" fmla="*/ 5240 h 10000"/>
                <a:gd name="connsiteX243" fmla="*/ 5466 w 10000"/>
                <a:gd name="connsiteY243" fmla="*/ 5165 h 10000"/>
                <a:gd name="connsiteX244" fmla="*/ 5424 w 10000"/>
                <a:gd name="connsiteY244" fmla="*/ 5091 h 10000"/>
                <a:gd name="connsiteX245" fmla="*/ 5399 w 10000"/>
                <a:gd name="connsiteY245" fmla="*/ 5018 h 10000"/>
                <a:gd name="connsiteX246" fmla="*/ 5399 w 10000"/>
                <a:gd name="connsiteY246" fmla="*/ 4939 h 10000"/>
                <a:gd name="connsiteX247" fmla="*/ 5399 w 10000"/>
                <a:gd name="connsiteY247" fmla="*/ 4825 h 10000"/>
                <a:gd name="connsiteX248" fmla="*/ 5411 w 10000"/>
                <a:gd name="connsiteY248" fmla="*/ 4716 h 10000"/>
                <a:gd name="connsiteX249" fmla="*/ 5430 w 10000"/>
                <a:gd name="connsiteY249" fmla="*/ 4616 h 10000"/>
                <a:gd name="connsiteX250" fmla="*/ 5454 w 10000"/>
                <a:gd name="connsiteY250" fmla="*/ 4534 h 10000"/>
                <a:gd name="connsiteX251" fmla="*/ 5503 w 10000"/>
                <a:gd name="connsiteY251" fmla="*/ 4473 h 10000"/>
                <a:gd name="connsiteX252" fmla="*/ 5555 w 10000"/>
                <a:gd name="connsiteY252" fmla="*/ 4441 h 10000"/>
                <a:gd name="connsiteX253" fmla="*/ 5615 w 10000"/>
                <a:gd name="connsiteY253" fmla="*/ 4426 h 10000"/>
                <a:gd name="connsiteX254" fmla="*/ 5676 w 10000"/>
                <a:gd name="connsiteY254" fmla="*/ 4441 h 10000"/>
                <a:gd name="connsiteX255" fmla="*/ 5740 w 10000"/>
                <a:gd name="connsiteY255" fmla="*/ 4490 h 10000"/>
                <a:gd name="connsiteX256" fmla="*/ 5820 w 10000"/>
                <a:gd name="connsiteY256" fmla="*/ 4527 h 10000"/>
                <a:gd name="connsiteX257" fmla="*/ 5902 w 10000"/>
                <a:gd name="connsiteY257" fmla="*/ 4560 h 10000"/>
                <a:gd name="connsiteX258" fmla="*/ 5981 w 10000"/>
                <a:gd name="connsiteY258" fmla="*/ 4568 h 10000"/>
                <a:gd name="connsiteX259" fmla="*/ 6048 w 10000"/>
                <a:gd name="connsiteY259" fmla="*/ 4560 h 10000"/>
                <a:gd name="connsiteX260" fmla="*/ 6100 w 10000"/>
                <a:gd name="connsiteY260" fmla="*/ 4560 h 10000"/>
                <a:gd name="connsiteX261" fmla="*/ 6155 w 10000"/>
                <a:gd name="connsiteY261" fmla="*/ 4551 h 10000"/>
                <a:gd name="connsiteX262" fmla="*/ 6197 w 10000"/>
                <a:gd name="connsiteY262" fmla="*/ 4534 h 10000"/>
                <a:gd name="connsiteX263" fmla="*/ 6234 w 10000"/>
                <a:gd name="connsiteY263" fmla="*/ 4490 h 10000"/>
                <a:gd name="connsiteX264" fmla="*/ 6271 w 10000"/>
                <a:gd name="connsiteY264" fmla="*/ 4426 h 10000"/>
                <a:gd name="connsiteX265" fmla="*/ 6310 w 10000"/>
                <a:gd name="connsiteY265" fmla="*/ 4345 h 10000"/>
                <a:gd name="connsiteX266" fmla="*/ 6353 w 10000"/>
                <a:gd name="connsiteY266" fmla="*/ 4250 h 10000"/>
                <a:gd name="connsiteX267" fmla="*/ 6402 w 10000"/>
                <a:gd name="connsiteY267" fmla="*/ 4168 h 10000"/>
                <a:gd name="connsiteX268" fmla="*/ 6450 w 10000"/>
                <a:gd name="connsiteY268" fmla="*/ 4104 h 10000"/>
                <a:gd name="connsiteX269" fmla="*/ 6490 w 10000"/>
                <a:gd name="connsiteY269" fmla="*/ 4069 h 10000"/>
                <a:gd name="connsiteX270" fmla="*/ 6539 w 10000"/>
                <a:gd name="connsiteY270" fmla="*/ 4053 h 10000"/>
                <a:gd name="connsiteX271" fmla="*/ 6600 w 10000"/>
                <a:gd name="connsiteY271" fmla="*/ 4045 h 10000"/>
                <a:gd name="connsiteX272" fmla="*/ 6670 w 10000"/>
                <a:gd name="connsiteY272" fmla="*/ 4037 h 10000"/>
                <a:gd name="connsiteX273" fmla="*/ 6743 w 10000"/>
                <a:gd name="connsiteY273" fmla="*/ 4030 h 10000"/>
                <a:gd name="connsiteX274" fmla="*/ 6798 w 10000"/>
                <a:gd name="connsiteY274" fmla="*/ 4022 h 10000"/>
                <a:gd name="connsiteX275" fmla="*/ 6834 w 10000"/>
                <a:gd name="connsiteY275" fmla="*/ 4001 h 10000"/>
                <a:gd name="connsiteX276" fmla="*/ 6868 w 10000"/>
                <a:gd name="connsiteY276" fmla="*/ 3967 h 10000"/>
                <a:gd name="connsiteX277" fmla="*/ 6910 w 10000"/>
                <a:gd name="connsiteY277" fmla="*/ 3909 h 10000"/>
                <a:gd name="connsiteX278" fmla="*/ 6959 w 10000"/>
                <a:gd name="connsiteY278" fmla="*/ 3838 h 10000"/>
                <a:gd name="connsiteX279" fmla="*/ 7002 w 10000"/>
                <a:gd name="connsiteY279" fmla="*/ 3771 h 10000"/>
                <a:gd name="connsiteX280" fmla="*/ 7032 w 10000"/>
                <a:gd name="connsiteY280" fmla="*/ 3717 h 10000"/>
                <a:gd name="connsiteX281" fmla="*/ 7041 w 10000"/>
                <a:gd name="connsiteY281" fmla="*/ 3638 h 10000"/>
                <a:gd name="connsiteX282" fmla="*/ 7054 w 10000"/>
                <a:gd name="connsiteY282" fmla="*/ 3538 h 10000"/>
                <a:gd name="connsiteX283" fmla="*/ 7072 w 10000"/>
                <a:gd name="connsiteY283" fmla="*/ 3455 h 10000"/>
                <a:gd name="connsiteX284" fmla="*/ 7102 w 10000"/>
                <a:gd name="connsiteY284" fmla="*/ 3371 h 10000"/>
                <a:gd name="connsiteX285" fmla="*/ 7163 w 10000"/>
                <a:gd name="connsiteY285" fmla="*/ 3290 h 10000"/>
                <a:gd name="connsiteX286" fmla="*/ 7233 w 10000"/>
                <a:gd name="connsiteY286" fmla="*/ 3222 h 10000"/>
                <a:gd name="connsiteX287" fmla="*/ 7319 w 10000"/>
                <a:gd name="connsiteY287" fmla="*/ 3180 h 10000"/>
                <a:gd name="connsiteX288" fmla="*/ 7361 w 10000"/>
                <a:gd name="connsiteY288" fmla="*/ 3156 h 10000"/>
                <a:gd name="connsiteX289" fmla="*/ 7392 w 10000"/>
                <a:gd name="connsiteY289" fmla="*/ 3123 h 10000"/>
                <a:gd name="connsiteX290" fmla="*/ 7413 w 10000"/>
                <a:gd name="connsiteY290" fmla="*/ 3076 h 10000"/>
                <a:gd name="connsiteX291" fmla="*/ 7444 w 10000"/>
                <a:gd name="connsiteY291" fmla="*/ 3035 h 10000"/>
                <a:gd name="connsiteX292" fmla="*/ 7480 w 10000"/>
                <a:gd name="connsiteY292" fmla="*/ 3003 h 10000"/>
                <a:gd name="connsiteX293" fmla="*/ 7523 w 10000"/>
                <a:gd name="connsiteY293" fmla="*/ 2980 h 10000"/>
                <a:gd name="connsiteX294" fmla="*/ 7578 w 10000"/>
                <a:gd name="connsiteY294" fmla="*/ 2938 h 10000"/>
                <a:gd name="connsiteX295" fmla="*/ 7648 w 10000"/>
                <a:gd name="connsiteY295" fmla="*/ 2889 h 10000"/>
                <a:gd name="connsiteX296" fmla="*/ 7721 w 10000"/>
                <a:gd name="connsiteY296" fmla="*/ 2847 h 10000"/>
                <a:gd name="connsiteX297" fmla="*/ 7797 w 10000"/>
                <a:gd name="connsiteY297" fmla="*/ 2823 h 10000"/>
                <a:gd name="connsiteX298" fmla="*/ 7870 w 10000"/>
                <a:gd name="connsiteY298" fmla="*/ 2815 h 10000"/>
                <a:gd name="connsiteX299" fmla="*/ 7943 w 10000"/>
                <a:gd name="connsiteY299" fmla="*/ 2823 h 10000"/>
                <a:gd name="connsiteX300" fmla="*/ 8007 w 10000"/>
                <a:gd name="connsiteY300" fmla="*/ 2847 h 10000"/>
                <a:gd name="connsiteX301" fmla="*/ 8080 w 10000"/>
                <a:gd name="connsiteY301" fmla="*/ 2864 h 10000"/>
                <a:gd name="connsiteX302" fmla="*/ 8135 w 10000"/>
                <a:gd name="connsiteY302" fmla="*/ 2881 h 10000"/>
                <a:gd name="connsiteX303" fmla="*/ 8181 w 10000"/>
                <a:gd name="connsiteY303" fmla="*/ 2881 h 10000"/>
                <a:gd name="connsiteX304" fmla="*/ 8218 w 10000"/>
                <a:gd name="connsiteY304" fmla="*/ 2855 h 10000"/>
                <a:gd name="connsiteX305" fmla="*/ 8248 w 10000"/>
                <a:gd name="connsiteY305" fmla="*/ 2799 h 10000"/>
                <a:gd name="connsiteX306" fmla="*/ 8266 w 10000"/>
                <a:gd name="connsiteY306" fmla="*/ 2752 h 10000"/>
                <a:gd name="connsiteX307" fmla="*/ 8266 w 10000"/>
                <a:gd name="connsiteY307" fmla="*/ 2697 h 10000"/>
                <a:gd name="connsiteX308" fmla="*/ 8248 w 10000"/>
                <a:gd name="connsiteY308" fmla="*/ 2624 h 10000"/>
                <a:gd name="connsiteX309" fmla="*/ 8211 w 10000"/>
                <a:gd name="connsiteY309" fmla="*/ 2568 h 10000"/>
                <a:gd name="connsiteX310" fmla="*/ 8172 w 10000"/>
                <a:gd name="connsiteY310" fmla="*/ 2496 h 10000"/>
                <a:gd name="connsiteX311" fmla="*/ 8111 w 10000"/>
                <a:gd name="connsiteY311" fmla="*/ 2415 h 10000"/>
                <a:gd name="connsiteX312" fmla="*/ 8056 w 10000"/>
                <a:gd name="connsiteY312" fmla="*/ 2343 h 10000"/>
                <a:gd name="connsiteX313" fmla="*/ 8001 w 10000"/>
                <a:gd name="connsiteY313" fmla="*/ 2280 h 10000"/>
                <a:gd name="connsiteX314" fmla="*/ 7956 w 10000"/>
                <a:gd name="connsiteY314" fmla="*/ 2225 h 10000"/>
                <a:gd name="connsiteX315" fmla="*/ 7846 w 10000"/>
                <a:gd name="connsiteY315" fmla="*/ 2119 h 10000"/>
                <a:gd name="connsiteX316" fmla="*/ 7733 w 10000"/>
                <a:gd name="connsiteY316" fmla="*/ 2069 h 10000"/>
                <a:gd name="connsiteX317" fmla="*/ 7690 w 10000"/>
                <a:gd name="connsiteY317" fmla="*/ 2045 h 10000"/>
                <a:gd name="connsiteX318" fmla="*/ 7648 w 10000"/>
                <a:gd name="connsiteY318" fmla="*/ 2012 h 10000"/>
                <a:gd name="connsiteX319" fmla="*/ 7611 w 10000"/>
                <a:gd name="connsiteY319" fmla="*/ 1996 h 10000"/>
                <a:gd name="connsiteX320" fmla="*/ 7572 w 10000"/>
                <a:gd name="connsiteY320" fmla="*/ 1988 h 10000"/>
                <a:gd name="connsiteX321" fmla="*/ 7523 w 10000"/>
                <a:gd name="connsiteY321" fmla="*/ 2012 h 10000"/>
                <a:gd name="connsiteX322" fmla="*/ 7474 w 10000"/>
                <a:gd name="connsiteY322" fmla="*/ 2077 h 10000"/>
                <a:gd name="connsiteX323" fmla="*/ 7431 w 10000"/>
                <a:gd name="connsiteY323" fmla="*/ 2152 h 10000"/>
                <a:gd name="connsiteX324" fmla="*/ 7392 w 10000"/>
                <a:gd name="connsiteY324" fmla="*/ 2216 h 10000"/>
                <a:gd name="connsiteX325" fmla="*/ 7337 w 10000"/>
                <a:gd name="connsiteY325" fmla="*/ 2262 h 10000"/>
                <a:gd name="connsiteX326" fmla="*/ 7294 w 10000"/>
                <a:gd name="connsiteY326" fmla="*/ 2270 h 10000"/>
                <a:gd name="connsiteX327" fmla="*/ 7239 w 10000"/>
                <a:gd name="connsiteY327" fmla="*/ 2254 h 10000"/>
                <a:gd name="connsiteX328" fmla="*/ 7182 w 10000"/>
                <a:gd name="connsiteY328" fmla="*/ 2233 h 10000"/>
                <a:gd name="connsiteX329" fmla="*/ 7121 w 10000"/>
                <a:gd name="connsiteY329" fmla="*/ 2200 h 10000"/>
                <a:gd name="connsiteX330" fmla="*/ 7060 w 10000"/>
                <a:gd name="connsiteY330" fmla="*/ 2185 h 10000"/>
                <a:gd name="connsiteX331" fmla="*/ 7020 w 10000"/>
                <a:gd name="connsiteY331" fmla="*/ 2193 h 10000"/>
                <a:gd name="connsiteX332" fmla="*/ 6984 w 10000"/>
                <a:gd name="connsiteY332" fmla="*/ 2225 h 10000"/>
                <a:gd name="connsiteX333" fmla="*/ 6953 w 10000"/>
                <a:gd name="connsiteY333" fmla="*/ 2270 h 10000"/>
                <a:gd name="connsiteX334" fmla="*/ 6923 w 10000"/>
                <a:gd name="connsiteY334" fmla="*/ 2328 h 10000"/>
                <a:gd name="connsiteX335" fmla="*/ 6886 w 10000"/>
                <a:gd name="connsiteY335" fmla="*/ 2374 h 10000"/>
                <a:gd name="connsiteX336" fmla="*/ 6849 w 10000"/>
                <a:gd name="connsiteY336" fmla="*/ 2407 h 10000"/>
                <a:gd name="connsiteX337" fmla="*/ 6810 w 10000"/>
                <a:gd name="connsiteY337" fmla="*/ 2407 h 10000"/>
                <a:gd name="connsiteX338" fmla="*/ 6737 w 10000"/>
                <a:gd name="connsiteY338" fmla="*/ 2359 h 10000"/>
                <a:gd name="connsiteX339" fmla="*/ 6670 w 10000"/>
                <a:gd name="connsiteY339" fmla="*/ 2304 h 10000"/>
                <a:gd name="connsiteX340" fmla="*/ 6624 w 10000"/>
                <a:gd name="connsiteY340" fmla="*/ 2233 h 10000"/>
                <a:gd name="connsiteX341" fmla="*/ 6606 w 10000"/>
                <a:gd name="connsiteY341" fmla="*/ 2152 h 10000"/>
                <a:gd name="connsiteX342" fmla="*/ 6612 w 10000"/>
                <a:gd name="connsiteY342" fmla="*/ 2093 h 10000"/>
                <a:gd name="connsiteX343" fmla="*/ 6636 w 10000"/>
                <a:gd name="connsiteY343" fmla="*/ 2061 h 10000"/>
                <a:gd name="connsiteX344" fmla="*/ 6658 w 10000"/>
                <a:gd name="connsiteY344" fmla="*/ 2022 h 10000"/>
                <a:gd name="connsiteX345" fmla="*/ 6682 w 10000"/>
                <a:gd name="connsiteY345" fmla="*/ 1978 h 10000"/>
                <a:gd name="connsiteX346" fmla="*/ 6694 w 10000"/>
                <a:gd name="connsiteY346" fmla="*/ 1912 h 10000"/>
                <a:gd name="connsiteX347" fmla="*/ 6700 w 10000"/>
                <a:gd name="connsiteY347" fmla="*/ 1791 h 10000"/>
                <a:gd name="connsiteX348" fmla="*/ 6706 w 10000"/>
                <a:gd name="connsiteY348" fmla="*/ 1654 h 10000"/>
                <a:gd name="connsiteX349" fmla="*/ 6725 w 10000"/>
                <a:gd name="connsiteY349" fmla="*/ 1512 h 10000"/>
                <a:gd name="connsiteX350" fmla="*/ 6755 w 10000"/>
                <a:gd name="connsiteY350" fmla="*/ 1398 h 10000"/>
                <a:gd name="connsiteX351" fmla="*/ 6792 w 10000"/>
                <a:gd name="connsiteY351" fmla="*/ 1283 h 10000"/>
                <a:gd name="connsiteX352" fmla="*/ 6822 w 10000"/>
                <a:gd name="connsiteY352" fmla="*/ 1165 h 10000"/>
                <a:gd name="connsiteX353" fmla="*/ 6849 w 10000"/>
                <a:gd name="connsiteY353" fmla="*/ 1048 h 10000"/>
                <a:gd name="connsiteX354" fmla="*/ 6868 w 10000"/>
                <a:gd name="connsiteY354" fmla="*/ 971 h 10000"/>
                <a:gd name="connsiteX355" fmla="*/ 6892 w 10000"/>
                <a:gd name="connsiteY355" fmla="*/ 914 h 10000"/>
                <a:gd name="connsiteX356" fmla="*/ 6935 w 10000"/>
                <a:gd name="connsiteY356" fmla="*/ 882 h 10000"/>
                <a:gd name="connsiteX357" fmla="*/ 6996 w 10000"/>
                <a:gd name="connsiteY357" fmla="*/ 875 h 10000"/>
                <a:gd name="connsiteX358" fmla="*/ 7060 w 10000"/>
                <a:gd name="connsiteY358" fmla="*/ 882 h 10000"/>
                <a:gd name="connsiteX359" fmla="*/ 7102 w 10000"/>
                <a:gd name="connsiteY359" fmla="*/ 906 h 10000"/>
                <a:gd name="connsiteX360" fmla="*/ 7157 w 10000"/>
                <a:gd name="connsiteY360" fmla="*/ 931 h 10000"/>
                <a:gd name="connsiteX361" fmla="*/ 6822 w 10000"/>
                <a:gd name="connsiteY361" fmla="*/ 2528 h 10000"/>
                <a:gd name="connsiteX362" fmla="*/ 7087 w 10000"/>
                <a:gd name="connsiteY362" fmla="*/ 2148 h 10000"/>
                <a:gd name="connsiteX363" fmla="*/ 7294 w 10000"/>
                <a:gd name="connsiteY363" fmla="*/ 2148 h 10000"/>
                <a:gd name="connsiteX364" fmla="*/ 7002 w 10000"/>
                <a:gd name="connsiteY364" fmla="*/ 1808 h 10000"/>
                <a:gd name="connsiteX365" fmla="*/ 7386 w 10000"/>
                <a:gd name="connsiteY365" fmla="*/ 1939 h 10000"/>
                <a:gd name="connsiteX366" fmla="*/ 7389 w 10000"/>
                <a:gd name="connsiteY366" fmla="*/ 1587 h 10000"/>
                <a:gd name="connsiteX367" fmla="*/ 7340 w 10000"/>
                <a:gd name="connsiteY367" fmla="*/ 1959 h 10000"/>
                <a:gd name="connsiteX368" fmla="*/ 7108 w 10000"/>
                <a:gd name="connsiteY368" fmla="*/ 1679 h 10000"/>
                <a:gd name="connsiteX369" fmla="*/ 7596 w 10000"/>
                <a:gd name="connsiteY369" fmla="*/ 1662 h 10000"/>
                <a:gd name="connsiteX370" fmla="*/ 7746 w 10000"/>
                <a:gd name="connsiteY370" fmla="*/ 2202 h 10000"/>
                <a:gd name="connsiteX371" fmla="*/ 7465 w 10000"/>
                <a:gd name="connsiteY371" fmla="*/ 1874 h 10000"/>
                <a:gd name="connsiteX372" fmla="*/ 7721 w 10000"/>
                <a:gd name="connsiteY372" fmla="*/ 1998 h 10000"/>
                <a:gd name="connsiteX373" fmla="*/ 6751 w 10000"/>
                <a:gd name="connsiteY373" fmla="*/ 1797 h 10000"/>
                <a:gd name="connsiteX374" fmla="*/ 7251 w 10000"/>
                <a:gd name="connsiteY374" fmla="*/ 2123 h 10000"/>
                <a:gd name="connsiteX375" fmla="*/ 7733 w 10000"/>
                <a:gd name="connsiteY375" fmla="*/ 1893 h 10000"/>
                <a:gd name="connsiteX376" fmla="*/ 7721 w 10000"/>
                <a:gd name="connsiteY376" fmla="*/ 1750 h 10000"/>
                <a:gd name="connsiteX377" fmla="*/ 7709 w 10000"/>
                <a:gd name="connsiteY377" fmla="*/ 2010 h 10000"/>
                <a:gd name="connsiteX378" fmla="*/ 7989 w 10000"/>
                <a:gd name="connsiteY378" fmla="*/ 2267 h 10000"/>
                <a:gd name="connsiteX379" fmla="*/ 7288 w 10000"/>
                <a:gd name="connsiteY379" fmla="*/ 2434 h 10000"/>
                <a:gd name="connsiteX380" fmla="*/ 7526 w 10000"/>
                <a:gd name="connsiteY380" fmla="*/ 2119 h 10000"/>
                <a:gd name="connsiteX381" fmla="*/ 7605 w 10000"/>
                <a:gd name="connsiteY381" fmla="*/ 1718 h 10000"/>
                <a:gd name="connsiteX382" fmla="*/ 7623 w 10000"/>
                <a:gd name="connsiteY382" fmla="*/ 1569 h 10000"/>
                <a:gd name="connsiteX383" fmla="*/ 7858 w 10000"/>
                <a:gd name="connsiteY383" fmla="*/ 1737 h 10000"/>
                <a:gd name="connsiteX384" fmla="*/ 7821 w 10000"/>
                <a:gd name="connsiteY384" fmla="*/ 2098 h 10000"/>
                <a:gd name="connsiteX385" fmla="*/ 7889 w 10000"/>
                <a:gd name="connsiteY385" fmla="*/ 1822 h 10000"/>
                <a:gd name="connsiteX386" fmla="*/ 8407 w 10000"/>
                <a:gd name="connsiteY386" fmla="*/ 2320 h 10000"/>
                <a:gd name="connsiteX387" fmla="*/ 7931 w 10000"/>
                <a:gd name="connsiteY387" fmla="*/ 1697 h 10000"/>
                <a:gd name="connsiteX388" fmla="*/ 8217 w 10000"/>
                <a:gd name="connsiteY388" fmla="*/ 2909 h 10000"/>
                <a:gd name="connsiteX389" fmla="*/ 7962 w 10000"/>
                <a:gd name="connsiteY389" fmla="*/ 2397 h 10000"/>
                <a:gd name="connsiteX390" fmla="*/ 8096 w 10000"/>
                <a:gd name="connsiteY390" fmla="*/ 2742 h 10000"/>
                <a:gd name="connsiteX391" fmla="*/ 7914 w 10000"/>
                <a:gd name="connsiteY391" fmla="*/ 2463 h 10000"/>
                <a:gd name="connsiteX392" fmla="*/ 7288 w 10000"/>
                <a:gd name="connsiteY392" fmla="*/ 2857 h 10000"/>
                <a:gd name="connsiteX393" fmla="*/ 8185 w 10000"/>
                <a:gd name="connsiteY393" fmla="*/ 2166 h 10000"/>
                <a:gd name="connsiteX394" fmla="*/ 8026 w 10000"/>
                <a:gd name="connsiteY394" fmla="*/ 1638 h 10000"/>
                <a:gd name="connsiteX395" fmla="*/ 8136 w 10000"/>
                <a:gd name="connsiteY395" fmla="*/ 2126 h 10000"/>
                <a:gd name="connsiteX396" fmla="*/ 8185 w 10000"/>
                <a:gd name="connsiteY396" fmla="*/ 2193 h 10000"/>
                <a:gd name="connsiteX397" fmla="*/ 8130 w 10000"/>
                <a:gd name="connsiteY397" fmla="*/ 2173 h 10000"/>
                <a:gd name="connsiteX398" fmla="*/ 8062 w 10000"/>
                <a:gd name="connsiteY398" fmla="*/ 1930 h 10000"/>
                <a:gd name="connsiteX399" fmla="*/ 8593 w 10000"/>
                <a:gd name="connsiteY399" fmla="*/ 1562 h 10000"/>
                <a:gd name="connsiteX400" fmla="*/ 7968 w 10000"/>
                <a:gd name="connsiteY400" fmla="*/ 2247 h 10000"/>
                <a:gd name="connsiteX401" fmla="*/ 8211 w 10000"/>
                <a:gd name="connsiteY401" fmla="*/ 2961 h 10000"/>
                <a:gd name="connsiteX402" fmla="*/ 8230 w 10000"/>
                <a:gd name="connsiteY402" fmla="*/ 2117 h 10000"/>
                <a:gd name="connsiteX403" fmla="*/ 7699 w 10000"/>
                <a:gd name="connsiteY403" fmla="*/ 2602 h 10000"/>
                <a:gd name="connsiteX404" fmla="*/ 7876 w 10000"/>
                <a:gd name="connsiteY404" fmla="*/ 2219 h 10000"/>
                <a:gd name="connsiteX405" fmla="*/ 7953 w 10000"/>
                <a:gd name="connsiteY405" fmla="*/ 1821 h 10000"/>
                <a:gd name="connsiteX406" fmla="*/ 8038 w 10000"/>
                <a:gd name="connsiteY406" fmla="*/ 2256 h 10000"/>
                <a:gd name="connsiteX407" fmla="*/ 7702 w 10000"/>
                <a:gd name="connsiteY407" fmla="*/ 2051 h 10000"/>
                <a:gd name="connsiteX408" fmla="*/ 7709 w 10000"/>
                <a:gd name="connsiteY408" fmla="*/ 2082 h 10000"/>
                <a:gd name="connsiteX409" fmla="*/ 8374 w 10000"/>
                <a:gd name="connsiteY409" fmla="*/ 2362 h 10000"/>
                <a:gd name="connsiteX410" fmla="*/ 8105 w 10000"/>
                <a:gd name="connsiteY410" fmla="*/ 212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</a:cxnLst>
              <a:rect l="l" t="t" r="r" b="b"/>
              <a:pathLst>
                <a:path w="10000" h="10000">
                  <a:moveTo>
                    <a:pt x="7886" y="2043"/>
                  </a:moveTo>
                  <a:cubicBezTo>
                    <a:pt x="7888" y="2114"/>
                    <a:pt x="7128" y="2189"/>
                    <a:pt x="7129" y="2708"/>
                  </a:cubicBezTo>
                  <a:cubicBezTo>
                    <a:pt x="7130" y="3227"/>
                    <a:pt x="7780" y="948"/>
                    <a:pt x="7782" y="1558"/>
                  </a:cubicBezTo>
                  <a:cubicBezTo>
                    <a:pt x="7787" y="1545"/>
                    <a:pt x="7792" y="2548"/>
                    <a:pt x="7797" y="2535"/>
                  </a:cubicBezTo>
                  <a:cubicBezTo>
                    <a:pt x="7807" y="2516"/>
                    <a:pt x="7873" y="2653"/>
                    <a:pt x="7883" y="2633"/>
                  </a:cubicBezTo>
                  <a:cubicBezTo>
                    <a:pt x="7893" y="2615"/>
                    <a:pt x="6805" y="2283"/>
                    <a:pt x="6815" y="2264"/>
                  </a:cubicBezTo>
                  <a:cubicBezTo>
                    <a:pt x="6825" y="2237"/>
                    <a:pt x="7604" y="2683"/>
                    <a:pt x="7614" y="2659"/>
                  </a:cubicBezTo>
                  <a:cubicBezTo>
                    <a:pt x="7626" y="2640"/>
                    <a:pt x="7309" y="2233"/>
                    <a:pt x="7321" y="2215"/>
                  </a:cubicBezTo>
                  <a:cubicBezTo>
                    <a:pt x="7311" y="3711"/>
                    <a:pt x="7904" y="1134"/>
                    <a:pt x="7894" y="2629"/>
                  </a:cubicBezTo>
                  <a:cubicBezTo>
                    <a:pt x="7902" y="2617"/>
                    <a:pt x="7801" y="1668"/>
                    <a:pt x="7809" y="1658"/>
                  </a:cubicBezTo>
                  <a:cubicBezTo>
                    <a:pt x="7930" y="3082"/>
                    <a:pt x="8215" y="904"/>
                    <a:pt x="8336" y="2329"/>
                  </a:cubicBezTo>
                  <a:cubicBezTo>
                    <a:pt x="8350" y="2321"/>
                    <a:pt x="7323" y="2390"/>
                    <a:pt x="7337" y="2380"/>
                  </a:cubicBezTo>
                  <a:cubicBezTo>
                    <a:pt x="7353" y="2375"/>
                    <a:pt x="8302" y="2764"/>
                    <a:pt x="8318" y="2759"/>
                  </a:cubicBezTo>
                  <a:cubicBezTo>
                    <a:pt x="8330" y="2757"/>
                    <a:pt x="8397" y="2283"/>
                    <a:pt x="8409" y="2281"/>
                  </a:cubicBezTo>
                  <a:cubicBezTo>
                    <a:pt x="8361" y="2149"/>
                    <a:pt x="8312" y="2021"/>
                    <a:pt x="8264" y="1886"/>
                  </a:cubicBezTo>
                  <a:cubicBezTo>
                    <a:pt x="8303" y="1956"/>
                    <a:pt x="8891" y="2101"/>
                    <a:pt x="8930" y="2171"/>
                  </a:cubicBezTo>
                  <a:cubicBezTo>
                    <a:pt x="8732" y="1228"/>
                    <a:pt x="8808" y="2710"/>
                    <a:pt x="8610" y="1769"/>
                  </a:cubicBezTo>
                  <a:cubicBezTo>
                    <a:pt x="8452" y="682"/>
                    <a:pt x="9226" y="3746"/>
                    <a:pt x="9068" y="2662"/>
                  </a:cubicBezTo>
                  <a:cubicBezTo>
                    <a:pt x="9157" y="3932"/>
                    <a:pt x="8314" y="1050"/>
                    <a:pt x="8403" y="2322"/>
                  </a:cubicBezTo>
                  <a:cubicBezTo>
                    <a:pt x="8428" y="2267"/>
                    <a:pt x="8946" y="1973"/>
                    <a:pt x="8971" y="1920"/>
                  </a:cubicBezTo>
                  <a:cubicBezTo>
                    <a:pt x="8874" y="826"/>
                    <a:pt x="8997" y="2631"/>
                    <a:pt x="8900" y="1540"/>
                  </a:cubicBezTo>
                  <a:cubicBezTo>
                    <a:pt x="8904" y="1763"/>
                    <a:pt x="8799" y="1748"/>
                    <a:pt x="8803" y="1969"/>
                  </a:cubicBezTo>
                  <a:cubicBezTo>
                    <a:pt x="8837" y="2310"/>
                    <a:pt x="8743" y="1185"/>
                    <a:pt x="8830" y="1689"/>
                  </a:cubicBezTo>
                  <a:cubicBezTo>
                    <a:pt x="8917" y="2194"/>
                    <a:pt x="9153" y="2325"/>
                    <a:pt x="9214" y="2341"/>
                  </a:cubicBezTo>
                  <a:cubicBezTo>
                    <a:pt x="9172" y="1298"/>
                    <a:pt x="9296" y="1819"/>
                    <a:pt x="9254" y="772"/>
                  </a:cubicBezTo>
                  <a:cubicBezTo>
                    <a:pt x="9364" y="1356"/>
                    <a:pt x="9308" y="368"/>
                    <a:pt x="9418" y="944"/>
                  </a:cubicBezTo>
                  <a:cubicBezTo>
                    <a:pt x="9466" y="863"/>
                    <a:pt x="8855" y="1328"/>
                    <a:pt x="8903" y="1244"/>
                  </a:cubicBezTo>
                  <a:lnTo>
                    <a:pt x="9298" y="1177"/>
                  </a:lnTo>
                  <a:cubicBezTo>
                    <a:pt x="9279" y="1313"/>
                    <a:pt x="9260" y="899"/>
                    <a:pt x="9241" y="1035"/>
                  </a:cubicBezTo>
                  <a:cubicBezTo>
                    <a:pt x="9210" y="1192"/>
                    <a:pt x="9784" y="-142"/>
                    <a:pt x="9753" y="13"/>
                  </a:cubicBezTo>
                  <a:cubicBezTo>
                    <a:pt x="9784" y="171"/>
                    <a:pt x="9814" y="328"/>
                    <a:pt x="9845" y="485"/>
                  </a:cubicBezTo>
                  <a:cubicBezTo>
                    <a:pt x="9812" y="506"/>
                    <a:pt x="9780" y="529"/>
                    <a:pt x="9747" y="551"/>
                  </a:cubicBezTo>
                  <a:cubicBezTo>
                    <a:pt x="9739" y="646"/>
                    <a:pt x="9731" y="739"/>
                    <a:pt x="9723" y="836"/>
                  </a:cubicBezTo>
                  <a:lnTo>
                    <a:pt x="9567" y="1055"/>
                  </a:lnTo>
                  <a:cubicBezTo>
                    <a:pt x="9511" y="1207"/>
                    <a:pt x="9456" y="1359"/>
                    <a:pt x="9400" y="1505"/>
                  </a:cubicBezTo>
                  <a:lnTo>
                    <a:pt x="9147" y="1876"/>
                  </a:lnTo>
                  <a:cubicBezTo>
                    <a:pt x="9132" y="1941"/>
                    <a:pt x="9116" y="2007"/>
                    <a:pt x="9101" y="2069"/>
                  </a:cubicBezTo>
                  <a:lnTo>
                    <a:pt x="9269" y="2312"/>
                  </a:lnTo>
                  <a:cubicBezTo>
                    <a:pt x="9311" y="2387"/>
                    <a:pt x="9352" y="2467"/>
                    <a:pt x="9394" y="2544"/>
                  </a:cubicBezTo>
                  <a:cubicBezTo>
                    <a:pt x="9382" y="2653"/>
                    <a:pt x="9369" y="2763"/>
                    <a:pt x="9357" y="2873"/>
                  </a:cubicBezTo>
                  <a:cubicBezTo>
                    <a:pt x="9365" y="2962"/>
                    <a:pt x="9373" y="3053"/>
                    <a:pt x="9381" y="3140"/>
                  </a:cubicBezTo>
                  <a:cubicBezTo>
                    <a:pt x="9331" y="3111"/>
                    <a:pt x="9282" y="3079"/>
                    <a:pt x="9232" y="3051"/>
                  </a:cubicBezTo>
                  <a:cubicBezTo>
                    <a:pt x="9216" y="3078"/>
                    <a:pt x="9199" y="3105"/>
                    <a:pt x="9183" y="3131"/>
                  </a:cubicBezTo>
                  <a:cubicBezTo>
                    <a:pt x="9139" y="3113"/>
                    <a:pt x="9096" y="3094"/>
                    <a:pt x="9052" y="3076"/>
                  </a:cubicBezTo>
                  <a:cubicBezTo>
                    <a:pt x="9028" y="3150"/>
                    <a:pt x="9003" y="3224"/>
                    <a:pt x="8979" y="3298"/>
                  </a:cubicBezTo>
                  <a:lnTo>
                    <a:pt x="9107" y="3329"/>
                  </a:lnTo>
                  <a:cubicBezTo>
                    <a:pt x="9149" y="3407"/>
                    <a:pt x="9190" y="3483"/>
                    <a:pt x="9232" y="3556"/>
                  </a:cubicBezTo>
                  <a:cubicBezTo>
                    <a:pt x="9226" y="3668"/>
                    <a:pt x="9220" y="3781"/>
                    <a:pt x="9214" y="3894"/>
                  </a:cubicBezTo>
                  <a:cubicBezTo>
                    <a:pt x="9250" y="3960"/>
                    <a:pt x="9285" y="4028"/>
                    <a:pt x="9321" y="4094"/>
                  </a:cubicBezTo>
                  <a:cubicBezTo>
                    <a:pt x="9323" y="4135"/>
                    <a:pt x="9325" y="4176"/>
                    <a:pt x="9327" y="4216"/>
                  </a:cubicBezTo>
                  <a:cubicBezTo>
                    <a:pt x="9357" y="4226"/>
                    <a:pt x="9388" y="4233"/>
                    <a:pt x="9418" y="4242"/>
                  </a:cubicBezTo>
                  <a:lnTo>
                    <a:pt x="9659" y="3991"/>
                  </a:lnTo>
                  <a:cubicBezTo>
                    <a:pt x="9699" y="4080"/>
                    <a:pt x="9738" y="4172"/>
                    <a:pt x="9778" y="4262"/>
                  </a:cubicBezTo>
                  <a:cubicBezTo>
                    <a:pt x="9813" y="4354"/>
                    <a:pt x="9849" y="4443"/>
                    <a:pt x="9884" y="4534"/>
                  </a:cubicBezTo>
                  <a:cubicBezTo>
                    <a:pt x="9923" y="4565"/>
                    <a:pt x="9961" y="4595"/>
                    <a:pt x="10000" y="4624"/>
                  </a:cubicBezTo>
                  <a:lnTo>
                    <a:pt x="10000" y="4818"/>
                  </a:lnTo>
                  <a:cubicBezTo>
                    <a:pt x="9956" y="4887"/>
                    <a:pt x="9913" y="4957"/>
                    <a:pt x="9869" y="5026"/>
                  </a:cubicBezTo>
                  <a:cubicBezTo>
                    <a:pt x="9818" y="5091"/>
                    <a:pt x="9768" y="5157"/>
                    <a:pt x="9717" y="5223"/>
                  </a:cubicBezTo>
                  <a:lnTo>
                    <a:pt x="9561" y="5181"/>
                  </a:lnTo>
                  <a:cubicBezTo>
                    <a:pt x="9557" y="5233"/>
                    <a:pt x="9553" y="5284"/>
                    <a:pt x="9549" y="5332"/>
                  </a:cubicBezTo>
                  <a:lnTo>
                    <a:pt x="9449" y="5396"/>
                  </a:lnTo>
                  <a:lnTo>
                    <a:pt x="9238" y="5479"/>
                  </a:lnTo>
                  <a:cubicBezTo>
                    <a:pt x="9186" y="5558"/>
                    <a:pt x="9135" y="5639"/>
                    <a:pt x="9083" y="5718"/>
                  </a:cubicBezTo>
                  <a:lnTo>
                    <a:pt x="8921" y="5894"/>
                  </a:lnTo>
                  <a:cubicBezTo>
                    <a:pt x="8876" y="5990"/>
                    <a:pt x="8832" y="6088"/>
                    <a:pt x="8787" y="6184"/>
                  </a:cubicBezTo>
                  <a:cubicBezTo>
                    <a:pt x="8741" y="6096"/>
                    <a:pt x="8696" y="6007"/>
                    <a:pt x="8650" y="5918"/>
                  </a:cubicBezTo>
                  <a:cubicBezTo>
                    <a:pt x="8608" y="5879"/>
                    <a:pt x="8567" y="5839"/>
                    <a:pt x="8525" y="5797"/>
                  </a:cubicBezTo>
                  <a:cubicBezTo>
                    <a:pt x="8495" y="5836"/>
                    <a:pt x="8464" y="5873"/>
                    <a:pt x="8434" y="5910"/>
                  </a:cubicBezTo>
                  <a:cubicBezTo>
                    <a:pt x="8454" y="5943"/>
                    <a:pt x="8475" y="5972"/>
                    <a:pt x="8495" y="6002"/>
                  </a:cubicBezTo>
                  <a:lnTo>
                    <a:pt x="8495" y="6265"/>
                  </a:lnTo>
                  <a:cubicBezTo>
                    <a:pt x="8518" y="6340"/>
                    <a:pt x="8542" y="6417"/>
                    <a:pt x="8565" y="6489"/>
                  </a:cubicBezTo>
                  <a:cubicBezTo>
                    <a:pt x="8531" y="6562"/>
                    <a:pt x="8498" y="6635"/>
                    <a:pt x="8464" y="6706"/>
                  </a:cubicBezTo>
                  <a:cubicBezTo>
                    <a:pt x="8456" y="6676"/>
                    <a:pt x="8448" y="6645"/>
                    <a:pt x="8440" y="6617"/>
                  </a:cubicBezTo>
                  <a:lnTo>
                    <a:pt x="8236" y="6608"/>
                  </a:lnTo>
                  <a:cubicBezTo>
                    <a:pt x="8188" y="6550"/>
                    <a:pt x="8141" y="6491"/>
                    <a:pt x="8093" y="6433"/>
                  </a:cubicBezTo>
                  <a:cubicBezTo>
                    <a:pt x="8077" y="6350"/>
                    <a:pt x="8060" y="6266"/>
                    <a:pt x="8044" y="6184"/>
                  </a:cubicBezTo>
                  <a:cubicBezTo>
                    <a:pt x="8010" y="6129"/>
                    <a:pt x="7977" y="6073"/>
                    <a:pt x="7943" y="6018"/>
                  </a:cubicBezTo>
                  <a:cubicBezTo>
                    <a:pt x="7917" y="5955"/>
                    <a:pt x="7890" y="5892"/>
                    <a:pt x="7864" y="5829"/>
                  </a:cubicBezTo>
                  <a:cubicBezTo>
                    <a:pt x="7839" y="5810"/>
                    <a:pt x="7813" y="5792"/>
                    <a:pt x="7788" y="5774"/>
                  </a:cubicBezTo>
                  <a:cubicBezTo>
                    <a:pt x="7768" y="5814"/>
                    <a:pt x="7747" y="5855"/>
                    <a:pt x="7727" y="5894"/>
                  </a:cubicBezTo>
                  <a:cubicBezTo>
                    <a:pt x="7697" y="5896"/>
                    <a:pt x="7666" y="5900"/>
                    <a:pt x="7636" y="5902"/>
                  </a:cubicBezTo>
                  <a:cubicBezTo>
                    <a:pt x="7598" y="5933"/>
                    <a:pt x="7561" y="5969"/>
                    <a:pt x="7523" y="6002"/>
                  </a:cubicBezTo>
                  <a:cubicBezTo>
                    <a:pt x="7533" y="6094"/>
                    <a:pt x="7543" y="6185"/>
                    <a:pt x="7553" y="6277"/>
                  </a:cubicBezTo>
                  <a:cubicBezTo>
                    <a:pt x="7515" y="6297"/>
                    <a:pt x="7476" y="6316"/>
                    <a:pt x="7438" y="6336"/>
                  </a:cubicBezTo>
                  <a:cubicBezTo>
                    <a:pt x="7410" y="6323"/>
                    <a:pt x="7383" y="6309"/>
                    <a:pt x="7355" y="6295"/>
                  </a:cubicBezTo>
                  <a:cubicBezTo>
                    <a:pt x="7327" y="6344"/>
                    <a:pt x="7298" y="6391"/>
                    <a:pt x="7270" y="6442"/>
                  </a:cubicBezTo>
                  <a:lnTo>
                    <a:pt x="7151" y="6433"/>
                  </a:lnTo>
                  <a:cubicBezTo>
                    <a:pt x="7099" y="6507"/>
                    <a:pt x="7048" y="6584"/>
                    <a:pt x="6996" y="6657"/>
                  </a:cubicBezTo>
                  <a:lnTo>
                    <a:pt x="6849" y="6672"/>
                  </a:lnTo>
                  <a:cubicBezTo>
                    <a:pt x="6832" y="6570"/>
                    <a:pt x="6815" y="6463"/>
                    <a:pt x="6798" y="6359"/>
                  </a:cubicBezTo>
                  <a:lnTo>
                    <a:pt x="6651" y="6344"/>
                  </a:lnTo>
                  <a:cubicBezTo>
                    <a:pt x="6626" y="6402"/>
                    <a:pt x="6600" y="6458"/>
                    <a:pt x="6575" y="6514"/>
                  </a:cubicBezTo>
                  <a:cubicBezTo>
                    <a:pt x="6569" y="6582"/>
                    <a:pt x="6563" y="6648"/>
                    <a:pt x="6557" y="6713"/>
                  </a:cubicBezTo>
                  <a:cubicBezTo>
                    <a:pt x="6524" y="6766"/>
                    <a:pt x="6492" y="6821"/>
                    <a:pt x="6459" y="6876"/>
                  </a:cubicBezTo>
                  <a:cubicBezTo>
                    <a:pt x="6471" y="6931"/>
                    <a:pt x="6484" y="6986"/>
                    <a:pt x="6496" y="7043"/>
                  </a:cubicBezTo>
                  <a:cubicBezTo>
                    <a:pt x="6481" y="7074"/>
                    <a:pt x="6465" y="7107"/>
                    <a:pt x="6450" y="7140"/>
                  </a:cubicBezTo>
                  <a:cubicBezTo>
                    <a:pt x="6519" y="7258"/>
                    <a:pt x="6589" y="7375"/>
                    <a:pt x="6658" y="7496"/>
                  </a:cubicBezTo>
                  <a:lnTo>
                    <a:pt x="6322" y="7670"/>
                  </a:lnTo>
                  <a:lnTo>
                    <a:pt x="6137" y="7670"/>
                  </a:lnTo>
                  <a:lnTo>
                    <a:pt x="5874" y="7798"/>
                  </a:lnTo>
                  <a:cubicBezTo>
                    <a:pt x="5825" y="7959"/>
                    <a:pt x="5777" y="8120"/>
                    <a:pt x="5728" y="8282"/>
                  </a:cubicBezTo>
                  <a:lnTo>
                    <a:pt x="5491" y="8398"/>
                  </a:lnTo>
                  <a:cubicBezTo>
                    <a:pt x="5454" y="8377"/>
                    <a:pt x="5418" y="8355"/>
                    <a:pt x="5381" y="8334"/>
                  </a:cubicBezTo>
                  <a:cubicBezTo>
                    <a:pt x="5345" y="8414"/>
                    <a:pt x="5310" y="8497"/>
                    <a:pt x="5274" y="8576"/>
                  </a:cubicBezTo>
                  <a:lnTo>
                    <a:pt x="5101" y="8498"/>
                  </a:lnTo>
                  <a:lnTo>
                    <a:pt x="4939" y="8739"/>
                  </a:lnTo>
                  <a:cubicBezTo>
                    <a:pt x="4919" y="8846"/>
                    <a:pt x="4898" y="8957"/>
                    <a:pt x="4878" y="9066"/>
                  </a:cubicBezTo>
                  <a:lnTo>
                    <a:pt x="4576" y="9612"/>
                  </a:lnTo>
                  <a:cubicBezTo>
                    <a:pt x="4532" y="9661"/>
                    <a:pt x="4489" y="9711"/>
                    <a:pt x="4445" y="9760"/>
                  </a:cubicBezTo>
                  <a:cubicBezTo>
                    <a:pt x="4416" y="9721"/>
                    <a:pt x="4386" y="9684"/>
                    <a:pt x="4357" y="9646"/>
                  </a:cubicBezTo>
                  <a:lnTo>
                    <a:pt x="4080" y="9710"/>
                  </a:lnTo>
                  <a:cubicBezTo>
                    <a:pt x="4038" y="9638"/>
                    <a:pt x="3997" y="9565"/>
                    <a:pt x="3955" y="9494"/>
                  </a:cubicBezTo>
                  <a:lnTo>
                    <a:pt x="3775" y="9486"/>
                  </a:lnTo>
                  <a:cubicBezTo>
                    <a:pt x="3730" y="9434"/>
                    <a:pt x="3686" y="9376"/>
                    <a:pt x="3641" y="9323"/>
                  </a:cubicBezTo>
                  <a:cubicBezTo>
                    <a:pt x="3680" y="9223"/>
                    <a:pt x="3718" y="9120"/>
                    <a:pt x="3757" y="9022"/>
                  </a:cubicBezTo>
                  <a:cubicBezTo>
                    <a:pt x="3772" y="8957"/>
                    <a:pt x="3788" y="8888"/>
                    <a:pt x="3803" y="8824"/>
                  </a:cubicBezTo>
                  <a:cubicBezTo>
                    <a:pt x="3769" y="8761"/>
                    <a:pt x="3736" y="8697"/>
                    <a:pt x="3702" y="8633"/>
                  </a:cubicBezTo>
                  <a:lnTo>
                    <a:pt x="3504" y="8707"/>
                  </a:lnTo>
                  <a:cubicBezTo>
                    <a:pt x="3468" y="8813"/>
                    <a:pt x="3433" y="8920"/>
                    <a:pt x="3397" y="9029"/>
                  </a:cubicBezTo>
                  <a:cubicBezTo>
                    <a:pt x="3383" y="9216"/>
                    <a:pt x="3369" y="9404"/>
                    <a:pt x="3355" y="9586"/>
                  </a:cubicBezTo>
                  <a:lnTo>
                    <a:pt x="3205" y="9813"/>
                  </a:lnTo>
                  <a:lnTo>
                    <a:pt x="2861" y="10000"/>
                  </a:lnTo>
                  <a:lnTo>
                    <a:pt x="2648" y="9977"/>
                  </a:lnTo>
                  <a:lnTo>
                    <a:pt x="2468" y="9751"/>
                  </a:lnTo>
                  <a:cubicBezTo>
                    <a:pt x="2475" y="9625"/>
                    <a:pt x="2482" y="9503"/>
                    <a:pt x="2489" y="9379"/>
                  </a:cubicBezTo>
                  <a:lnTo>
                    <a:pt x="2663" y="9253"/>
                  </a:lnTo>
                  <a:lnTo>
                    <a:pt x="2663" y="8816"/>
                  </a:lnTo>
                  <a:cubicBezTo>
                    <a:pt x="2617" y="8764"/>
                    <a:pt x="2572" y="8710"/>
                    <a:pt x="2526" y="8658"/>
                  </a:cubicBezTo>
                  <a:lnTo>
                    <a:pt x="2297" y="8665"/>
                  </a:lnTo>
                  <a:lnTo>
                    <a:pt x="2005" y="9050"/>
                  </a:lnTo>
                  <a:lnTo>
                    <a:pt x="1597" y="9050"/>
                  </a:lnTo>
                  <a:lnTo>
                    <a:pt x="1344" y="8872"/>
                  </a:lnTo>
                  <a:cubicBezTo>
                    <a:pt x="1348" y="8792"/>
                    <a:pt x="1352" y="8708"/>
                    <a:pt x="1356" y="8624"/>
                  </a:cubicBezTo>
                  <a:lnTo>
                    <a:pt x="1152" y="8608"/>
                  </a:lnTo>
                  <a:lnTo>
                    <a:pt x="920" y="8334"/>
                  </a:lnTo>
                  <a:cubicBezTo>
                    <a:pt x="970" y="8243"/>
                    <a:pt x="1019" y="8146"/>
                    <a:pt x="1069" y="8055"/>
                  </a:cubicBezTo>
                  <a:lnTo>
                    <a:pt x="1207" y="8000"/>
                  </a:lnTo>
                  <a:cubicBezTo>
                    <a:pt x="1187" y="7907"/>
                    <a:pt x="1166" y="7819"/>
                    <a:pt x="1146" y="7729"/>
                  </a:cubicBezTo>
                  <a:lnTo>
                    <a:pt x="902" y="7612"/>
                  </a:lnTo>
                  <a:lnTo>
                    <a:pt x="619" y="7660"/>
                  </a:lnTo>
                  <a:lnTo>
                    <a:pt x="475" y="7885"/>
                  </a:lnTo>
                  <a:lnTo>
                    <a:pt x="338" y="7862"/>
                  </a:lnTo>
                  <a:lnTo>
                    <a:pt x="104" y="7496"/>
                  </a:lnTo>
                  <a:cubicBezTo>
                    <a:pt x="69" y="7362"/>
                    <a:pt x="35" y="7232"/>
                    <a:pt x="0" y="7099"/>
                  </a:cubicBezTo>
                  <a:cubicBezTo>
                    <a:pt x="18" y="7021"/>
                    <a:pt x="37" y="6945"/>
                    <a:pt x="55" y="6867"/>
                  </a:cubicBezTo>
                  <a:cubicBezTo>
                    <a:pt x="47" y="6696"/>
                    <a:pt x="38" y="6526"/>
                    <a:pt x="30" y="6359"/>
                  </a:cubicBezTo>
                  <a:cubicBezTo>
                    <a:pt x="34" y="6361"/>
                    <a:pt x="39" y="6365"/>
                    <a:pt x="43" y="6367"/>
                  </a:cubicBezTo>
                  <a:lnTo>
                    <a:pt x="91" y="6367"/>
                  </a:lnTo>
                  <a:cubicBezTo>
                    <a:pt x="113" y="6370"/>
                    <a:pt x="136" y="6375"/>
                    <a:pt x="158" y="6377"/>
                  </a:cubicBezTo>
                  <a:cubicBezTo>
                    <a:pt x="186" y="6382"/>
                    <a:pt x="213" y="6388"/>
                    <a:pt x="241" y="6392"/>
                  </a:cubicBezTo>
                  <a:cubicBezTo>
                    <a:pt x="271" y="6395"/>
                    <a:pt x="302" y="6398"/>
                    <a:pt x="332" y="6402"/>
                  </a:cubicBezTo>
                  <a:cubicBezTo>
                    <a:pt x="361" y="6407"/>
                    <a:pt x="391" y="6412"/>
                    <a:pt x="420" y="6418"/>
                  </a:cubicBezTo>
                  <a:cubicBezTo>
                    <a:pt x="449" y="6422"/>
                    <a:pt x="477" y="6428"/>
                    <a:pt x="506" y="6433"/>
                  </a:cubicBezTo>
                  <a:cubicBezTo>
                    <a:pt x="529" y="6440"/>
                    <a:pt x="553" y="6444"/>
                    <a:pt x="576" y="6450"/>
                  </a:cubicBezTo>
                  <a:cubicBezTo>
                    <a:pt x="594" y="6455"/>
                    <a:pt x="613" y="6461"/>
                    <a:pt x="631" y="6465"/>
                  </a:cubicBezTo>
                  <a:cubicBezTo>
                    <a:pt x="667" y="6477"/>
                    <a:pt x="704" y="6487"/>
                    <a:pt x="740" y="6499"/>
                  </a:cubicBezTo>
                  <a:lnTo>
                    <a:pt x="847" y="6499"/>
                  </a:lnTo>
                  <a:cubicBezTo>
                    <a:pt x="877" y="6487"/>
                    <a:pt x="908" y="6477"/>
                    <a:pt x="938" y="6465"/>
                  </a:cubicBezTo>
                  <a:cubicBezTo>
                    <a:pt x="953" y="6457"/>
                    <a:pt x="969" y="6450"/>
                    <a:pt x="984" y="6442"/>
                  </a:cubicBezTo>
                  <a:cubicBezTo>
                    <a:pt x="998" y="6433"/>
                    <a:pt x="1013" y="6426"/>
                    <a:pt x="1027" y="6418"/>
                  </a:cubicBezTo>
                  <a:cubicBezTo>
                    <a:pt x="1041" y="6415"/>
                    <a:pt x="1055" y="6412"/>
                    <a:pt x="1069" y="6410"/>
                  </a:cubicBezTo>
                  <a:cubicBezTo>
                    <a:pt x="1085" y="6407"/>
                    <a:pt x="1102" y="6404"/>
                    <a:pt x="1118" y="6402"/>
                  </a:cubicBezTo>
                  <a:cubicBezTo>
                    <a:pt x="1137" y="6407"/>
                    <a:pt x="1157" y="6412"/>
                    <a:pt x="1176" y="6418"/>
                  </a:cubicBezTo>
                  <a:cubicBezTo>
                    <a:pt x="1202" y="6426"/>
                    <a:pt x="1229" y="6433"/>
                    <a:pt x="1255" y="6442"/>
                  </a:cubicBezTo>
                  <a:cubicBezTo>
                    <a:pt x="1285" y="6447"/>
                    <a:pt x="1314" y="6453"/>
                    <a:pt x="1344" y="6458"/>
                  </a:cubicBezTo>
                  <a:lnTo>
                    <a:pt x="1441" y="6473"/>
                  </a:lnTo>
                  <a:cubicBezTo>
                    <a:pt x="1466" y="6479"/>
                    <a:pt x="1492" y="6484"/>
                    <a:pt x="1517" y="6489"/>
                  </a:cubicBezTo>
                  <a:lnTo>
                    <a:pt x="1578" y="6489"/>
                  </a:lnTo>
                  <a:cubicBezTo>
                    <a:pt x="1602" y="6493"/>
                    <a:pt x="1627" y="6496"/>
                    <a:pt x="1651" y="6499"/>
                  </a:cubicBezTo>
                  <a:cubicBezTo>
                    <a:pt x="1669" y="6507"/>
                    <a:pt x="1688" y="6514"/>
                    <a:pt x="1706" y="6522"/>
                  </a:cubicBezTo>
                  <a:cubicBezTo>
                    <a:pt x="1721" y="6533"/>
                    <a:pt x="1737" y="6545"/>
                    <a:pt x="1752" y="6559"/>
                  </a:cubicBezTo>
                  <a:cubicBezTo>
                    <a:pt x="1766" y="6580"/>
                    <a:pt x="1781" y="6598"/>
                    <a:pt x="1795" y="6617"/>
                  </a:cubicBezTo>
                  <a:cubicBezTo>
                    <a:pt x="1813" y="6637"/>
                    <a:pt x="1831" y="6659"/>
                    <a:pt x="1849" y="6681"/>
                  </a:cubicBezTo>
                  <a:cubicBezTo>
                    <a:pt x="1868" y="6700"/>
                    <a:pt x="1888" y="6718"/>
                    <a:pt x="1907" y="6738"/>
                  </a:cubicBezTo>
                  <a:cubicBezTo>
                    <a:pt x="1927" y="6750"/>
                    <a:pt x="1948" y="6760"/>
                    <a:pt x="1968" y="6771"/>
                  </a:cubicBezTo>
                  <a:cubicBezTo>
                    <a:pt x="1988" y="6782"/>
                    <a:pt x="2009" y="6791"/>
                    <a:pt x="2029" y="6802"/>
                  </a:cubicBezTo>
                  <a:cubicBezTo>
                    <a:pt x="2048" y="6815"/>
                    <a:pt x="2068" y="6828"/>
                    <a:pt x="2087" y="6841"/>
                  </a:cubicBezTo>
                  <a:cubicBezTo>
                    <a:pt x="2111" y="6856"/>
                    <a:pt x="2136" y="6870"/>
                    <a:pt x="2160" y="6884"/>
                  </a:cubicBezTo>
                  <a:lnTo>
                    <a:pt x="2252" y="6922"/>
                  </a:lnTo>
                  <a:cubicBezTo>
                    <a:pt x="2275" y="6930"/>
                    <a:pt x="2299" y="6934"/>
                    <a:pt x="2322" y="6940"/>
                  </a:cubicBezTo>
                  <a:cubicBezTo>
                    <a:pt x="2352" y="6943"/>
                    <a:pt x="2383" y="6946"/>
                    <a:pt x="2413" y="6948"/>
                  </a:cubicBezTo>
                  <a:cubicBezTo>
                    <a:pt x="2443" y="6951"/>
                    <a:pt x="2472" y="6954"/>
                    <a:pt x="2502" y="6956"/>
                  </a:cubicBezTo>
                  <a:lnTo>
                    <a:pt x="2593" y="6956"/>
                  </a:lnTo>
                  <a:lnTo>
                    <a:pt x="2663" y="6956"/>
                  </a:lnTo>
                  <a:cubicBezTo>
                    <a:pt x="2681" y="6958"/>
                    <a:pt x="2700" y="6961"/>
                    <a:pt x="2718" y="6963"/>
                  </a:cubicBezTo>
                  <a:cubicBezTo>
                    <a:pt x="2730" y="6969"/>
                    <a:pt x="2742" y="6974"/>
                    <a:pt x="2754" y="6981"/>
                  </a:cubicBezTo>
                  <a:cubicBezTo>
                    <a:pt x="2764" y="6992"/>
                    <a:pt x="2775" y="7002"/>
                    <a:pt x="2785" y="7013"/>
                  </a:cubicBezTo>
                  <a:cubicBezTo>
                    <a:pt x="2795" y="7027"/>
                    <a:pt x="2805" y="7040"/>
                    <a:pt x="2815" y="7051"/>
                  </a:cubicBezTo>
                  <a:cubicBezTo>
                    <a:pt x="2826" y="7062"/>
                    <a:pt x="2838" y="7072"/>
                    <a:pt x="2849" y="7082"/>
                  </a:cubicBezTo>
                  <a:cubicBezTo>
                    <a:pt x="2861" y="7087"/>
                    <a:pt x="2873" y="7093"/>
                    <a:pt x="2885" y="7099"/>
                  </a:cubicBezTo>
                  <a:cubicBezTo>
                    <a:pt x="2903" y="7101"/>
                    <a:pt x="2922" y="7104"/>
                    <a:pt x="2940" y="7107"/>
                  </a:cubicBezTo>
                  <a:cubicBezTo>
                    <a:pt x="2960" y="7102"/>
                    <a:pt x="2981" y="7095"/>
                    <a:pt x="3001" y="7091"/>
                  </a:cubicBezTo>
                  <a:lnTo>
                    <a:pt x="3053" y="7051"/>
                  </a:lnTo>
                  <a:lnTo>
                    <a:pt x="3120" y="6981"/>
                  </a:lnTo>
                  <a:cubicBezTo>
                    <a:pt x="3144" y="6953"/>
                    <a:pt x="3169" y="6926"/>
                    <a:pt x="3193" y="6899"/>
                  </a:cubicBezTo>
                  <a:cubicBezTo>
                    <a:pt x="3218" y="6877"/>
                    <a:pt x="3244" y="6855"/>
                    <a:pt x="3269" y="6833"/>
                  </a:cubicBezTo>
                  <a:cubicBezTo>
                    <a:pt x="3300" y="6814"/>
                    <a:pt x="3330" y="6795"/>
                    <a:pt x="3361" y="6775"/>
                  </a:cubicBezTo>
                  <a:cubicBezTo>
                    <a:pt x="3392" y="6756"/>
                    <a:pt x="3424" y="6739"/>
                    <a:pt x="3455" y="6721"/>
                  </a:cubicBezTo>
                  <a:lnTo>
                    <a:pt x="3547" y="6665"/>
                  </a:lnTo>
                  <a:cubicBezTo>
                    <a:pt x="3582" y="6643"/>
                    <a:pt x="3618" y="6622"/>
                    <a:pt x="3653" y="6600"/>
                  </a:cubicBezTo>
                  <a:cubicBezTo>
                    <a:pt x="3696" y="6580"/>
                    <a:pt x="3738" y="6556"/>
                    <a:pt x="3781" y="6533"/>
                  </a:cubicBezTo>
                  <a:cubicBezTo>
                    <a:pt x="3823" y="6519"/>
                    <a:pt x="3864" y="6504"/>
                    <a:pt x="3906" y="6489"/>
                  </a:cubicBezTo>
                  <a:lnTo>
                    <a:pt x="4037" y="6458"/>
                  </a:lnTo>
                  <a:cubicBezTo>
                    <a:pt x="4057" y="6456"/>
                    <a:pt x="4078" y="6452"/>
                    <a:pt x="4098" y="6450"/>
                  </a:cubicBezTo>
                  <a:lnTo>
                    <a:pt x="4135" y="6450"/>
                  </a:lnTo>
                  <a:cubicBezTo>
                    <a:pt x="4141" y="6452"/>
                    <a:pt x="4147" y="6456"/>
                    <a:pt x="4153" y="6458"/>
                  </a:cubicBezTo>
                  <a:lnTo>
                    <a:pt x="4165" y="6458"/>
                  </a:lnTo>
                  <a:cubicBezTo>
                    <a:pt x="4169" y="6460"/>
                    <a:pt x="4173" y="6463"/>
                    <a:pt x="4177" y="6465"/>
                  </a:cubicBezTo>
                  <a:lnTo>
                    <a:pt x="4199" y="6465"/>
                  </a:lnTo>
                  <a:lnTo>
                    <a:pt x="4241" y="6465"/>
                  </a:lnTo>
                  <a:cubicBezTo>
                    <a:pt x="4268" y="6463"/>
                    <a:pt x="4294" y="6460"/>
                    <a:pt x="4321" y="6458"/>
                  </a:cubicBezTo>
                  <a:lnTo>
                    <a:pt x="4458" y="6442"/>
                  </a:lnTo>
                  <a:cubicBezTo>
                    <a:pt x="4493" y="6436"/>
                    <a:pt x="4529" y="6431"/>
                    <a:pt x="4564" y="6425"/>
                  </a:cubicBezTo>
                  <a:lnTo>
                    <a:pt x="4650" y="6402"/>
                  </a:lnTo>
                  <a:cubicBezTo>
                    <a:pt x="4672" y="6392"/>
                    <a:pt x="4695" y="6385"/>
                    <a:pt x="4717" y="6377"/>
                  </a:cubicBezTo>
                  <a:cubicBezTo>
                    <a:pt x="4730" y="6368"/>
                    <a:pt x="4743" y="6359"/>
                    <a:pt x="4756" y="6351"/>
                  </a:cubicBezTo>
                  <a:cubicBezTo>
                    <a:pt x="4766" y="6340"/>
                    <a:pt x="4777" y="6330"/>
                    <a:pt x="4787" y="6320"/>
                  </a:cubicBezTo>
                  <a:cubicBezTo>
                    <a:pt x="4793" y="6306"/>
                    <a:pt x="4799" y="6289"/>
                    <a:pt x="4805" y="6277"/>
                  </a:cubicBezTo>
                  <a:cubicBezTo>
                    <a:pt x="4809" y="6270"/>
                    <a:pt x="4813" y="6264"/>
                    <a:pt x="4817" y="6257"/>
                  </a:cubicBezTo>
                  <a:cubicBezTo>
                    <a:pt x="4825" y="6248"/>
                    <a:pt x="4834" y="6241"/>
                    <a:pt x="4842" y="6233"/>
                  </a:cubicBezTo>
                  <a:cubicBezTo>
                    <a:pt x="4856" y="6225"/>
                    <a:pt x="4870" y="6218"/>
                    <a:pt x="4884" y="6210"/>
                  </a:cubicBezTo>
                  <a:cubicBezTo>
                    <a:pt x="4903" y="6204"/>
                    <a:pt x="4923" y="6199"/>
                    <a:pt x="4942" y="6194"/>
                  </a:cubicBezTo>
                  <a:cubicBezTo>
                    <a:pt x="4960" y="6181"/>
                    <a:pt x="4979" y="6170"/>
                    <a:pt x="4997" y="6159"/>
                  </a:cubicBezTo>
                  <a:cubicBezTo>
                    <a:pt x="5013" y="6143"/>
                    <a:pt x="5030" y="6128"/>
                    <a:pt x="5046" y="6111"/>
                  </a:cubicBezTo>
                  <a:cubicBezTo>
                    <a:pt x="5058" y="6084"/>
                    <a:pt x="5070" y="6057"/>
                    <a:pt x="5082" y="6031"/>
                  </a:cubicBezTo>
                  <a:cubicBezTo>
                    <a:pt x="5088" y="6006"/>
                    <a:pt x="5095" y="5983"/>
                    <a:pt x="5101" y="5961"/>
                  </a:cubicBezTo>
                  <a:cubicBezTo>
                    <a:pt x="5107" y="5938"/>
                    <a:pt x="5113" y="5915"/>
                    <a:pt x="5119" y="5894"/>
                  </a:cubicBezTo>
                  <a:cubicBezTo>
                    <a:pt x="5124" y="5876"/>
                    <a:pt x="5129" y="5858"/>
                    <a:pt x="5134" y="5839"/>
                  </a:cubicBezTo>
                  <a:cubicBezTo>
                    <a:pt x="5146" y="5819"/>
                    <a:pt x="5159" y="5800"/>
                    <a:pt x="5171" y="5781"/>
                  </a:cubicBezTo>
                  <a:cubicBezTo>
                    <a:pt x="5189" y="5762"/>
                    <a:pt x="5207" y="5746"/>
                    <a:pt x="5225" y="5728"/>
                  </a:cubicBezTo>
                  <a:cubicBezTo>
                    <a:pt x="5248" y="5711"/>
                    <a:pt x="5270" y="5693"/>
                    <a:pt x="5293" y="5678"/>
                  </a:cubicBezTo>
                  <a:cubicBezTo>
                    <a:pt x="5308" y="5665"/>
                    <a:pt x="5323" y="5651"/>
                    <a:pt x="5338" y="5637"/>
                  </a:cubicBezTo>
                  <a:lnTo>
                    <a:pt x="5375" y="5612"/>
                  </a:lnTo>
                  <a:cubicBezTo>
                    <a:pt x="5383" y="5604"/>
                    <a:pt x="5391" y="5597"/>
                    <a:pt x="5399" y="5588"/>
                  </a:cubicBezTo>
                  <a:cubicBezTo>
                    <a:pt x="5407" y="5580"/>
                    <a:pt x="5416" y="5573"/>
                    <a:pt x="5424" y="5565"/>
                  </a:cubicBezTo>
                  <a:cubicBezTo>
                    <a:pt x="5434" y="5557"/>
                    <a:pt x="5444" y="5548"/>
                    <a:pt x="5454" y="5540"/>
                  </a:cubicBezTo>
                  <a:cubicBezTo>
                    <a:pt x="5468" y="5532"/>
                    <a:pt x="5483" y="5525"/>
                    <a:pt x="5497" y="5515"/>
                  </a:cubicBezTo>
                  <a:cubicBezTo>
                    <a:pt x="5510" y="5506"/>
                    <a:pt x="5523" y="5496"/>
                    <a:pt x="5536" y="5487"/>
                  </a:cubicBezTo>
                  <a:cubicBezTo>
                    <a:pt x="5550" y="5473"/>
                    <a:pt x="5565" y="5459"/>
                    <a:pt x="5579" y="5444"/>
                  </a:cubicBezTo>
                  <a:cubicBezTo>
                    <a:pt x="5585" y="5431"/>
                    <a:pt x="5591" y="5417"/>
                    <a:pt x="5597" y="5404"/>
                  </a:cubicBezTo>
                  <a:lnTo>
                    <a:pt x="5597" y="5365"/>
                  </a:lnTo>
                  <a:cubicBezTo>
                    <a:pt x="5585" y="5344"/>
                    <a:pt x="5573" y="5322"/>
                    <a:pt x="5561" y="5301"/>
                  </a:cubicBezTo>
                  <a:cubicBezTo>
                    <a:pt x="5545" y="5280"/>
                    <a:pt x="5528" y="5261"/>
                    <a:pt x="5512" y="5240"/>
                  </a:cubicBezTo>
                  <a:cubicBezTo>
                    <a:pt x="5497" y="5214"/>
                    <a:pt x="5481" y="5189"/>
                    <a:pt x="5466" y="5165"/>
                  </a:cubicBezTo>
                  <a:cubicBezTo>
                    <a:pt x="5452" y="5140"/>
                    <a:pt x="5438" y="5115"/>
                    <a:pt x="5424" y="5091"/>
                  </a:cubicBezTo>
                  <a:cubicBezTo>
                    <a:pt x="5416" y="5068"/>
                    <a:pt x="5407" y="5042"/>
                    <a:pt x="5399" y="5018"/>
                  </a:cubicBezTo>
                  <a:lnTo>
                    <a:pt x="5399" y="4939"/>
                  </a:lnTo>
                  <a:lnTo>
                    <a:pt x="5399" y="4825"/>
                  </a:lnTo>
                  <a:cubicBezTo>
                    <a:pt x="5403" y="4789"/>
                    <a:pt x="5407" y="4752"/>
                    <a:pt x="5411" y="4716"/>
                  </a:cubicBezTo>
                  <a:cubicBezTo>
                    <a:pt x="5417" y="4683"/>
                    <a:pt x="5424" y="4649"/>
                    <a:pt x="5430" y="4616"/>
                  </a:cubicBezTo>
                  <a:cubicBezTo>
                    <a:pt x="5438" y="4589"/>
                    <a:pt x="5446" y="4561"/>
                    <a:pt x="5454" y="4534"/>
                  </a:cubicBezTo>
                  <a:lnTo>
                    <a:pt x="5503" y="4473"/>
                  </a:lnTo>
                  <a:cubicBezTo>
                    <a:pt x="5520" y="4462"/>
                    <a:pt x="5538" y="4452"/>
                    <a:pt x="5555" y="4441"/>
                  </a:cubicBezTo>
                  <a:lnTo>
                    <a:pt x="5615" y="4426"/>
                  </a:lnTo>
                  <a:lnTo>
                    <a:pt x="5676" y="4441"/>
                  </a:lnTo>
                  <a:cubicBezTo>
                    <a:pt x="5697" y="4457"/>
                    <a:pt x="5719" y="4473"/>
                    <a:pt x="5740" y="4490"/>
                  </a:cubicBezTo>
                  <a:cubicBezTo>
                    <a:pt x="5767" y="4501"/>
                    <a:pt x="5793" y="4515"/>
                    <a:pt x="5820" y="4527"/>
                  </a:cubicBezTo>
                  <a:lnTo>
                    <a:pt x="5902" y="4560"/>
                  </a:lnTo>
                  <a:cubicBezTo>
                    <a:pt x="5928" y="4562"/>
                    <a:pt x="5955" y="4566"/>
                    <a:pt x="5981" y="4568"/>
                  </a:cubicBezTo>
                  <a:cubicBezTo>
                    <a:pt x="6003" y="4566"/>
                    <a:pt x="6026" y="4562"/>
                    <a:pt x="6048" y="4560"/>
                  </a:cubicBezTo>
                  <a:lnTo>
                    <a:pt x="6100" y="4560"/>
                  </a:lnTo>
                  <a:cubicBezTo>
                    <a:pt x="6118" y="4558"/>
                    <a:pt x="6137" y="4553"/>
                    <a:pt x="6155" y="4551"/>
                  </a:cubicBezTo>
                  <a:cubicBezTo>
                    <a:pt x="6169" y="4545"/>
                    <a:pt x="6183" y="4540"/>
                    <a:pt x="6197" y="4534"/>
                  </a:cubicBezTo>
                  <a:cubicBezTo>
                    <a:pt x="6209" y="4519"/>
                    <a:pt x="6222" y="4505"/>
                    <a:pt x="6234" y="4490"/>
                  </a:cubicBezTo>
                  <a:cubicBezTo>
                    <a:pt x="6246" y="4469"/>
                    <a:pt x="6259" y="4447"/>
                    <a:pt x="6271" y="4426"/>
                  </a:cubicBezTo>
                  <a:lnTo>
                    <a:pt x="6310" y="4345"/>
                  </a:lnTo>
                  <a:cubicBezTo>
                    <a:pt x="6324" y="4313"/>
                    <a:pt x="6339" y="4282"/>
                    <a:pt x="6353" y="4250"/>
                  </a:cubicBezTo>
                  <a:cubicBezTo>
                    <a:pt x="6369" y="4223"/>
                    <a:pt x="6386" y="4195"/>
                    <a:pt x="6402" y="4168"/>
                  </a:cubicBezTo>
                  <a:cubicBezTo>
                    <a:pt x="6418" y="4146"/>
                    <a:pt x="6434" y="4124"/>
                    <a:pt x="6450" y="4104"/>
                  </a:cubicBezTo>
                  <a:cubicBezTo>
                    <a:pt x="6463" y="4092"/>
                    <a:pt x="6477" y="4082"/>
                    <a:pt x="6490" y="4069"/>
                  </a:cubicBezTo>
                  <a:cubicBezTo>
                    <a:pt x="6506" y="4063"/>
                    <a:pt x="6523" y="4058"/>
                    <a:pt x="6539" y="4053"/>
                  </a:cubicBezTo>
                  <a:cubicBezTo>
                    <a:pt x="6559" y="4050"/>
                    <a:pt x="6580" y="4047"/>
                    <a:pt x="6600" y="4045"/>
                  </a:cubicBezTo>
                  <a:cubicBezTo>
                    <a:pt x="6623" y="4042"/>
                    <a:pt x="6647" y="4039"/>
                    <a:pt x="6670" y="4037"/>
                  </a:cubicBezTo>
                  <a:cubicBezTo>
                    <a:pt x="6694" y="4035"/>
                    <a:pt x="6719" y="4032"/>
                    <a:pt x="6743" y="4030"/>
                  </a:cubicBezTo>
                  <a:cubicBezTo>
                    <a:pt x="6761" y="4027"/>
                    <a:pt x="6780" y="4024"/>
                    <a:pt x="6798" y="4022"/>
                  </a:cubicBezTo>
                  <a:lnTo>
                    <a:pt x="6834" y="4001"/>
                  </a:lnTo>
                  <a:cubicBezTo>
                    <a:pt x="6845" y="3989"/>
                    <a:pt x="6857" y="3979"/>
                    <a:pt x="6868" y="3967"/>
                  </a:cubicBezTo>
                  <a:cubicBezTo>
                    <a:pt x="6882" y="3949"/>
                    <a:pt x="6896" y="3929"/>
                    <a:pt x="6910" y="3909"/>
                  </a:cubicBezTo>
                  <a:cubicBezTo>
                    <a:pt x="6926" y="3885"/>
                    <a:pt x="6943" y="3862"/>
                    <a:pt x="6959" y="3838"/>
                  </a:cubicBezTo>
                  <a:cubicBezTo>
                    <a:pt x="6973" y="3813"/>
                    <a:pt x="6988" y="3793"/>
                    <a:pt x="7002" y="3771"/>
                  </a:cubicBezTo>
                  <a:cubicBezTo>
                    <a:pt x="7012" y="3752"/>
                    <a:pt x="7022" y="3736"/>
                    <a:pt x="7032" y="3717"/>
                  </a:cubicBezTo>
                  <a:cubicBezTo>
                    <a:pt x="7035" y="3691"/>
                    <a:pt x="7038" y="3664"/>
                    <a:pt x="7041" y="3638"/>
                  </a:cubicBezTo>
                  <a:cubicBezTo>
                    <a:pt x="7045" y="3605"/>
                    <a:pt x="7050" y="3571"/>
                    <a:pt x="7054" y="3538"/>
                  </a:cubicBezTo>
                  <a:cubicBezTo>
                    <a:pt x="7060" y="3511"/>
                    <a:pt x="7066" y="3484"/>
                    <a:pt x="7072" y="3455"/>
                  </a:cubicBezTo>
                  <a:cubicBezTo>
                    <a:pt x="7082" y="3426"/>
                    <a:pt x="7092" y="3401"/>
                    <a:pt x="7102" y="3371"/>
                  </a:cubicBezTo>
                  <a:cubicBezTo>
                    <a:pt x="7122" y="3342"/>
                    <a:pt x="7143" y="3316"/>
                    <a:pt x="7163" y="3290"/>
                  </a:cubicBezTo>
                  <a:cubicBezTo>
                    <a:pt x="7186" y="3267"/>
                    <a:pt x="7210" y="3245"/>
                    <a:pt x="7233" y="3222"/>
                  </a:cubicBezTo>
                  <a:cubicBezTo>
                    <a:pt x="7262" y="3208"/>
                    <a:pt x="7290" y="3193"/>
                    <a:pt x="7319" y="3180"/>
                  </a:cubicBezTo>
                  <a:lnTo>
                    <a:pt x="7361" y="3156"/>
                  </a:lnTo>
                  <a:cubicBezTo>
                    <a:pt x="7371" y="3144"/>
                    <a:pt x="7382" y="3134"/>
                    <a:pt x="7392" y="3123"/>
                  </a:cubicBezTo>
                  <a:cubicBezTo>
                    <a:pt x="7399" y="3108"/>
                    <a:pt x="7406" y="3091"/>
                    <a:pt x="7413" y="3076"/>
                  </a:cubicBezTo>
                  <a:cubicBezTo>
                    <a:pt x="7423" y="3062"/>
                    <a:pt x="7434" y="3049"/>
                    <a:pt x="7444" y="3035"/>
                  </a:cubicBezTo>
                  <a:cubicBezTo>
                    <a:pt x="7456" y="3025"/>
                    <a:pt x="7468" y="3014"/>
                    <a:pt x="7480" y="3003"/>
                  </a:cubicBezTo>
                  <a:cubicBezTo>
                    <a:pt x="7494" y="2996"/>
                    <a:pt x="7509" y="2987"/>
                    <a:pt x="7523" y="2980"/>
                  </a:cubicBezTo>
                  <a:cubicBezTo>
                    <a:pt x="7541" y="2965"/>
                    <a:pt x="7560" y="2952"/>
                    <a:pt x="7578" y="2938"/>
                  </a:cubicBezTo>
                  <a:cubicBezTo>
                    <a:pt x="7601" y="2922"/>
                    <a:pt x="7625" y="2906"/>
                    <a:pt x="7648" y="2889"/>
                  </a:cubicBezTo>
                  <a:lnTo>
                    <a:pt x="7721" y="2847"/>
                  </a:lnTo>
                  <a:cubicBezTo>
                    <a:pt x="7746" y="2839"/>
                    <a:pt x="7772" y="2832"/>
                    <a:pt x="7797" y="2823"/>
                  </a:cubicBezTo>
                  <a:cubicBezTo>
                    <a:pt x="7821" y="2820"/>
                    <a:pt x="7846" y="2817"/>
                    <a:pt x="7870" y="2815"/>
                  </a:cubicBezTo>
                  <a:cubicBezTo>
                    <a:pt x="7894" y="2817"/>
                    <a:pt x="7919" y="2820"/>
                    <a:pt x="7943" y="2823"/>
                  </a:cubicBezTo>
                  <a:cubicBezTo>
                    <a:pt x="7964" y="2832"/>
                    <a:pt x="7986" y="2839"/>
                    <a:pt x="8007" y="2847"/>
                  </a:cubicBezTo>
                  <a:cubicBezTo>
                    <a:pt x="8031" y="2853"/>
                    <a:pt x="8056" y="2857"/>
                    <a:pt x="8080" y="2864"/>
                  </a:cubicBezTo>
                  <a:cubicBezTo>
                    <a:pt x="8098" y="2870"/>
                    <a:pt x="8117" y="2876"/>
                    <a:pt x="8135" y="2881"/>
                  </a:cubicBezTo>
                  <a:lnTo>
                    <a:pt x="8181" y="2881"/>
                  </a:lnTo>
                  <a:cubicBezTo>
                    <a:pt x="8193" y="2873"/>
                    <a:pt x="8206" y="2864"/>
                    <a:pt x="8218" y="2855"/>
                  </a:cubicBezTo>
                  <a:cubicBezTo>
                    <a:pt x="8228" y="2837"/>
                    <a:pt x="8238" y="2817"/>
                    <a:pt x="8248" y="2799"/>
                  </a:cubicBezTo>
                  <a:cubicBezTo>
                    <a:pt x="8254" y="2783"/>
                    <a:pt x="8260" y="2767"/>
                    <a:pt x="8266" y="2752"/>
                  </a:cubicBezTo>
                  <a:lnTo>
                    <a:pt x="8266" y="2697"/>
                  </a:lnTo>
                  <a:cubicBezTo>
                    <a:pt x="8260" y="2673"/>
                    <a:pt x="8254" y="2648"/>
                    <a:pt x="8248" y="2624"/>
                  </a:cubicBezTo>
                  <a:cubicBezTo>
                    <a:pt x="8236" y="2604"/>
                    <a:pt x="8223" y="2587"/>
                    <a:pt x="8211" y="2568"/>
                  </a:cubicBezTo>
                  <a:cubicBezTo>
                    <a:pt x="8198" y="2545"/>
                    <a:pt x="8185" y="2520"/>
                    <a:pt x="8172" y="2496"/>
                  </a:cubicBezTo>
                  <a:cubicBezTo>
                    <a:pt x="8152" y="2469"/>
                    <a:pt x="8131" y="2442"/>
                    <a:pt x="8111" y="2415"/>
                  </a:cubicBezTo>
                  <a:cubicBezTo>
                    <a:pt x="8093" y="2390"/>
                    <a:pt x="8074" y="2367"/>
                    <a:pt x="8056" y="2343"/>
                  </a:cubicBezTo>
                  <a:cubicBezTo>
                    <a:pt x="8038" y="2322"/>
                    <a:pt x="8019" y="2301"/>
                    <a:pt x="8001" y="2280"/>
                  </a:cubicBezTo>
                  <a:cubicBezTo>
                    <a:pt x="7986" y="2261"/>
                    <a:pt x="7971" y="2243"/>
                    <a:pt x="7956" y="2225"/>
                  </a:cubicBezTo>
                  <a:cubicBezTo>
                    <a:pt x="7919" y="2190"/>
                    <a:pt x="7883" y="2155"/>
                    <a:pt x="7846" y="2119"/>
                  </a:cubicBezTo>
                  <a:cubicBezTo>
                    <a:pt x="7808" y="2103"/>
                    <a:pt x="7771" y="2085"/>
                    <a:pt x="7733" y="2069"/>
                  </a:cubicBezTo>
                  <a:cubicBezTo>
                    <a:pt x="7719" y="2061"/>
                    <a:pt x="7704" y="2053"/>
                    <a:pt x="7690" y="2045"/>
                  </a:cubicBezTo>
                  <a:lnTo>
                    <a:pt x="7648" y="2012"/>
                  </a:lnTo>
                  <a:cubicBezTo>
                    <a:pt x="7636" y="2008"/>
                    <a:pt x="7623" y="2001"/>
                    <a:pt x="7611" y="1996"/>
                  </a:cubicBezTo>
                  <a:cubicBezTo>
                    <a:pt x="7598" y="1994"/>
                    <a:pt x="7585" y="1991"/>
                    <a:pt x="7572" y="1988"/>
                  </a:cubicBezTo>
                  <a:cubicBezTo>
                    <a:pt x="7556" y="1996"/>
                    <a:pt x="7539" y="2003"/>
                    <a:pt x="7523" y="2012"/>
                  </a:cubicBezTo>
                  <a:cubicBezTo>
                    <a:pt x="7507" y="2034"/>
                    <a:pt x="7490" y="2055"/>
                    <a:pt x="7474" y="2077"/>
                  </a:cubicBezTo>
                  <a:cubicBezTo>
                    <a:pt x="7460" y="2103"/>
                    <a:pt x="7445" y="2127"/>
                    <a:pt x="7431" y="2152"/>
                  </a:cubicBezTo>
                  <a:cubicBezTo>
                    <a:pt x="7418" y="2173"/>
                    <a:pt x="7405" y="2195"/>
                    <a:pt x="7392" y="2216"/>
                  </a:cubicBezTo>
                  <a:cubicBezTo>
                    <a:pt x="7374" y="2232"/>
                    <a:pt x="7355" y="2246"/>
                    <a:pt x="7337" y="2262"/>
                  </a:cubicBezTo>
                  <a:cubicBezTo>
                    <a:pt x="7323" y="2264"/>
                    <a:pt x="7308" y="2268"/>
                    <a:pt x="7294" y="2270"/>
                  </a:cubicBezTo>
                  <a:cubicBezTo>
                    <a:pt x="7276" y="2266"/>
                    <a:pt x="7257" y="2260"/>
                    <a:pt x="7239" y="2254"/>
                  </a:cubicBezTo>
                  <a:cubicBezTo>
                    <a:pt x="7220" y="2246"/>
                    <a:pt x="7201" y="2240"/>
                    <a:pt x="7182" y="2233"/>
                  </a:cubicBezTo>
                  <a:lnTo>
                    <a:pt x="7121" y="2200"/>
                  </a:lnTo>
                  <a:cubicBezTo>
                    <a:pt x="7101" y="2195"/>
                    <a:pt x="7080" y="2189"/>
                    <a:pt x="7060" y="2185"/>
                  </a:cubicBezTo>
                  <a:cubicBezTo>
                    <a:pt x="7047" y="2187"/>
                    <a:pt x="7033" y="2190"/>
                    <a:pt x="7020" y="2193"/>
                  </a:cubicBezTo>
                  <a:cubicBezTo>
                    <a:pt x="7008" y="2203"/>
                    <a:pt x="6996" y="2215"/>
                    <a:pt x="6984" y="2225"/>
                  </a:cubicBezTo>
                  <a:cubicBezTo>
                    <a:pt x="6974" y="2240"/>
                    <a:pt x="6963" y="2255"/>
                    <a:pt x="6953" y="2270"/>
                  </a:cubicBezTo>
                  <a:cubicBezTo>
                    <a:pt x="6943" y="2290"/>
                    <a:pt x="6933" y="2310"/>
                    <a:pt x="6923" y="2328"/>
                  </a:cubicBezTo>
                  <a:lnTo>
                    <a:pt x="6886" y="2374"/>
                  </a:lnTo>
                  <a:cubicBezTo>
                    <a:pt x="6874" y="2386"/>
                    <a:pt x="6861" y="2396"/>
                    <a:pt x="6849" y="2407"/>
                  </a:cubicBezTo>
                  <a:lnTo>
                    <a:pt x="6810" y="2407"/>
                  </a:lnTo>
                  <a:cubicBezTo>
                    <a:pt x="6786" y="2390"/>
                    <a:pt x="6761" y="2375"/>
                    <a:pt x="6737" y="2359"/>
                  </a:cubicBezTo>
                  <a:lnTo>
                    <a:pt x="6670" y="2304"/>
                  </a:lnTo>
                  <a:cubicBezTo>
                    <a:pt x="6655" y="2280"/>
                    <a:pt x="6639" y="2257"/>
                    <a:pt x="6624" y="2233"/>
                  </a:cubicBezTo>
                  <a:cubicBezTo>
                    <a:pt x="6618" y="2206"/>
                    <a:pt x="6612" y="2180"/>
                    <a:pt x="6606" y="2152"/>
                  </a:cubicBezTo>
                  <a:cubicBezTo>
                    <a:pt x="6608" y="2132"/>
                    <a:pt x="6610" y="2113"/>
                    <a:pt x="6612" y="2093"/>
                  </a:cubicBezTo>
                  <a:cubicBezTo>
                    <a:pt x="6620" y="2083"/>
                    <a:pt x="6628" y="2071"/>
                    <a:pt x="6636" y="2061"/>
                  </a:cubicBezTo>
                  <a:cubicBezTo>
                    <a:pt x="6643" y="2048"/>
                    <a:pt x="6651" y="2034"/>
                    <a:pt x="6658" y="2022"/>
                  </a:cubicBezTo>
                  <a:cubicBezTo>
                    <a:pt x="6666" y="2008"/>
                    <a:pt x="6674" y="1992"/>
                    <a:pt x="6682" y="1978"/>
                  </a:cubicBezTo>
                  <a:lnTo>
                    <a:pt x="6694" y="1912"/>
                  </a:lnTo>
                  <a:cubicBezTo>
                    <a:pt x="6696" y="1870"/>
                    <a:pt x="6698" y="1830"/>
                    <a:pt x="6700" y="1791"/>
                  </a:cubicBezTo>
                  <a:cubicBezTo>
                    <a:pt x="6702" y="1744"/>
                    <a:pt x="6704" y="1698"/>
                    <a:pt x="6706" y="1654"/>
                  </a:cubicBezTo>
                  <a:cubicBezTo>
                    <a:pt x="6712" y="1607"/>
                    <a:pt x="6719" y="1563"/>
                    <a:pt x="6725" y="1512"/>
                  </a:cubicBezTo>
                  <a:cubicBezTo>
                    <a:pt x="6735" y="1474"/>
                    <a:pt x="6745" y="1437"/>
                    <a:pt x="6755" y="1398"/>
                  </a:cubicBezTo>
                  <a:cubicBezTo>
                    <a:pt x="6767" y="1361"/>
                    <a:pt x="6780" y="1322"/>
                    <a:pt x="6792" y="1283"/>
                  </a:cubicBezTo>
                  <a:cubicBezTo>
                    <a:pt x="6802" y="1244"/>
                    <a:pt x="6812" y="1204"/>
                    <a:pt x="6822" y="1165"/>
                  </a:cubicBezTo>
                  <a:cubicBezTo>
                    <a:pt x="6831" y="1126"/>
                    <a:pt x="6840" y="1090"/>
                    <a:pt x="6849" y="1048"/>
                  </a:cubicBezTo>
                  <a:cubicBezTo>
                    <a:pt x="6855" y="1023"/>
                    <a:pt x="6862" y="998"/>
                    <a:pt x="6868" y="971"/>
                  </a:cubicBezTo>
                  <a:cubicBezTo>
                    <a:pt x="6876" y="951"/>
                    <a:pt x="6884" y="934"/>
                    <a:pt x="6892" y="914"/>
                  </a:cubicBezTo>
                  <a:cubicBezTo>
                    <a:pt x="6906" y="903"/>
                    <a:pt x="6921" y="893"/>
                    <a:pt x="6935" y="882"/>
                  </a:cubicBezTo>
                  <a:cubicBezTo>
                    <a:pt x="6955" y="880"/>
                    <a:pt x="6976" y="877"/>
                    <a:pt x="6996" y="875"/>
                  </a:cubicBezTo>
                  <a:cubicBezTo>
                    <a:pt x="7017" y="877"/>
                    <a:pt x="7039" y="880"/>
                    <a:pt x="7060" y="882"/>
                  </a:cubicBezTo>
                  <a:lnTo>
                    <a:pt x="7102" y="906"/>
                  </a:lnTo>
                  <a:cubicBezTo>
                    <a:pt x="7120" y="914"/>
                    <a:pt x="7139" y="921"/>
                    <a:pt x="7157" y="931"/>
                  </a:cubicBezTo>
                  <a:cubicBezTo>
                    <a:pt x="7173" y="941"/>
                    <a:pt x="6806" y="2517"/>
                    <a:pt x="6822" y="2528"/>
                  </a:cubicBezTo>
                  <a:cubicBezTo>
                    <a:pt x="6837" y="2531"/>
                    <a:pt x="7072" y="2145"/>
                    <a:pt x="7087" y="2148"/>
                  </a:cubicBezTo>
                  <a:cubicBezTo>
                    <a:pt x="7101" y="2539"/>
                    <a:pt x="7280" y="1757"/>
                    <a:pt x="7294" y="2148"/>
                  </a:cubicBezTo>
                  <a:cubicBezTo>
                    <a:pt x="7306" y="2138"/>
                    <a:pt x="6990" y="1817"/>
                    <a:pt x="7002" y="1808"/>
                  </a:cubicBezTo>
                  <a:cubicBezTo>
                    <a:pt x="7020" y="1772"/>
                    <a:pt x="7368" y="1973"/>
                    <a:pt x="7386" y="1939"/>
                  </a:cubicBezTo>
                  <a:cubicBezTo>
                    <a:pt x="7405" y="1897"/>
                    <a:pt x="7370" y="1624"/>
                    <a:pt x="7389" y="1587"/>
                  </a:cubicBezTo>
                  <a:cubicBezTo>
                    <a:pt x="7409" y="1554"/>
                    <a:pt x="7320" y="1992"/>
                    <a:pt x="7340" y="1959"/>
                  </a:cubicBezTo>
                  <a:cubicBezTo>
                    <a:pt x="7354" y="1946"/>
                    <a:pt x="7094" y="1696"/>
                    <a:pt x="7108" y="1679"/>
                  </a:cubicBezTo>
                  <a:cubicBezTo>
                    <a:pt x="7124" y="1673"/>
                    <a:pt x="7580" y="1668"/>
                    <a:pt x="7596" y="1662"/>
                  </a:cubicBezTo>
                  <a:cubicBezTo>
                    <a:pt x="7609" y="1660"/>
                    <a:pt x="7733" y="2205"/>
                    <a:pt x="7746" y="2202"/>
                  </a:cubicBezTo>
                  <a:cubicBezTo>
                    <a:pt x="7762" y="2198"/>
                    <a:pt x="7449" y="1879"/>
                    <a:pt x="7465" y="1874"/>
                  </a:cubicBezTo>
                  <a:cubicBezTo>
                    <a:pt x="7477" y="1863"/>
                    <a:pt x="7709" y="2009"/>
                    <a:pt x="7721" y="1998"/>
                  </a:cubicBezTo>
                  <a:cubicBezTo>
                    <a:pt x="7727" y="1983"/>
                    <a:pt x="6745" y="1812"/>
                    <a:pt x="6751" y="1797"/>
                  </a:cubicBezTo>
                  <a:cubicBezTo>
                    <a:pt x="6753" y="1776"/>
                    <a:pt x="7249" y="2145"/>
                    <a:pt x="7251" y="2123"/>
                  </a:cubicBezTo>
                  <a:cubicBezTo>
                    <a:pt x="7247" y="2099"/>
                    <a:pt x="7737" y="1916"/>
                    <a:pt x="7733" y="1893"/>
                  </a:cubicBezTo>
                  <a:cubicBezTo>
                    <a:pt x="7729" y="1872"/>
                    <a:pt x="7725" y="1771"/>
                    <a:pt x="7721" y="1750"/>
                  </a:cubicBezTo>
                  <a:cubicBezTo>
                    <a:pt x="7717" y="1732"/>
                    <a:pt x="7713" y="2029"/>
                    <a:pt x="7709" y="2010"/>
                  </a:cubicBezTo>
                  <a:cubicBezTo>
                    <a:pt x="7711" y="1992"/>
                    <a:pt x="7987" y="2285"/>
                    <a:pt x="7989" y="2267"/>
                  </a:cubicBezTo>
                  <a:cubicBezTo>
                    <a:pt x="7993" y="2246"/>
                    <a:pt x="7284" y="2456"/>
                    <a:pt x="7288" y="2434"/>
                  </a:cubicBezTo>
                  <a:cubicBezTo>
                    <a:pt x="7294" y="2408"/>
                    <a:pt x="7520" y="2147"/>
                    <a:pt x="7526" y="2119"/>
                  </a:cubicBezTo>
                  <a:cubicBezTo>
                    <a:pt x="7534" y="2090"/>
                    <a:pt x="7597" y="1745"/>
                    <a:pt x="7605" y="1718"/>
                  </a:cubicBezTo>
                  <a:cubicBezTo>
                    <a:pt x="7611" y="1695"/>
                    <a:pt x="7617" y="1593"/>
                    <a:pt x="7623" y="1569"/>
                  </a:cubicBezTo>
                  <a:cubicBezTo>
                    <a:pt x="7628" y="1548"/>
                    <a:pt x="7853" y="1760"/>
                    <a:pt x="7858" y="1737"/>
                  </a:cubicBezTo>
                  <a:cubicBezTo>
                    <a:pt x="7864" y="1702"/>
                    <a:pt x="7815" y="2134"/>
                    <a:pt x="7821" y="2098"/>
                  </a:cubicBezTo>
                  <a:cubicBezTo>
                    <a:pt x="7825" y="2059"/>
                    <a:pt x="7885" y="1861"/>
                    <a:pt x="7889" y="1822"/>
                  </a:cubicBezTo>
                  <a:cubicBezTo>
                    <a:pt x="7897" y="1779"/>
                    <a:pt x="8399" y="2360"/>
                    <a:pt x="8407" y="2320"/>
                  </a:cubicBezTo>
                  <a:cubicBezTo>
                    <a:pt x="8413" y="2297"/>
                    <a:pt x="7925" y="1721"/>
                    <a:pt x="7931" y="1697"/>
                  </a:cubicBezTo>
                  <a:cubicBezTo>
                    <a:pt x="7935" y="1684"/>
                    <a:pt x="8213" y="2923"/>
                    <a:pt x="8217" y="2909"/>
                  </a:cubicBezTo>
                  <a:cubicBezTo>
                    <a:pt x="8223" y="2897"/>
                    <a:pt x="7956" y="2410"/>
                    <a:pt x="7962" y="2397"/>
                  </a:cubicBezTo>
                  <a:cubicBezTo>
                    <a:pt x="7970" y="2381"/>
                    <a:pt x="8088" y="2759"/>
                    <a:pt x="8096" y="2742"/>
                  </a:cubicBezTo>
                  <a:cubicBezTo>
                    <a:pt x="8090" y="3824"/>
                    <a:pt x="7920" y="1381"/>
                    <a:pt x="7914" y="2463"/>
                  </a:cubicBezTo>
                  <a:cubicBezTo>
                    <a:pt x="7925" y="2436"/>
                    <a:pt x="7277" y="2883"/>
                    <a:pt x="7288" y="2857"/>
                  </a:cubicBezTo>
                  <a:cubicBezTo>
                    <a:pt x="7294" y="2837"/>
                    <a:pt x="8179" y="2188"/>
                    <a:pt x="8185" y="2166"/>
                  </a:cubicBezTo>
                  <a:cubicBezTo>
                    <a:pt x="8187" y="2148"/>
                    <a:pt x="8024" y="1659"/>
                    <a:pt x="8026" y="1638"/>
                  </a:cubicBezTo>
                  <a:cubicBezTo>
                    <a:pt x="8063" y="1802"/>
                    <a:pt x="8099" y="1963"/>
                    <a:pt x="8136" y="2126"/>
                  </a:cubicBezTo>
                  <a:cubicBezTo>
                    <a:pt x="8152" y="2149"/>
                    <a:pt x="8169" y="2170"/>
                    <a:pt x="8185" y="2193"/>
                  </a:cubicBezTo>
                  <a:cubicBezTo>
                    <a:pt x="8222" y="3308"/>
                    <a:pt x="8093" y="1055"/>
                    <a:pt x="8130" y="2173"/>
                  </a:cubicBezTo>
                  <a:cubicBezTo>
                    <a:pt x="8126" y="2144"/>
                    <a:pt x="8066" y="1958"/>
                    <a:pt x="8062" y="1930"/>
                  </a:cubicBezTo>
                  <a:cubicBezTo>
                    <a:pt x="8056" y="1912"/>
                    <a:pt x="8599" y="1580"/>
                    <a:pt x="8593" y="1562"/>
                  </a:cubicBezTo>
                  <a:cubicBezTo>
                    <a:pt x="8586" y="1556"/>
                    <a:pt x="7975" y="2254"/>
                    <a:pt x="7968" y="2247"/>
                  </a:cubicBezTo>
                  <a:cubicBezTo>
                    <a:pt x="7958" y="2249"/>
                    <a:pt x="8221" y="2957"/>
                    <a:pt x="8211" y="2961"/>
                  </a:cubicBezTo>
                  <a:cubicBezTo>
                    <a:pt x="8199" y="2966"/>
                    <a:pt x="8242" y="2111"/>
                    <a:pt x="8230" y="2117"/>
                  </a:cubicBezTo>
                  <a:cubicBezTo>
                    <a:pt x="8218" y="2121"/>
                    <a:pt x="7711" y="2597"/>
                    <a:pt x="7699" y="2602"/>
                  </a:cubicBezTo>
                  <a:cubicBezTo>
                    <a:pt x="7685" y="2604"/>
                    <a:pt x="7890" y="2216"/>
                    <a:pt x="7876" y="2219"/>
                  </a:cubicBezTo>
                  <a:cubicBezTo>
                    <a:pt x="7865" y="2216"/>
                    <a:pt x="7964" y="1823"/>
                    <a:pt x="7953" y="1821"/>
                  </a:cubicBezTo>
                  <a:cubicBezTo>
                    <a:pt x="8036" y="3038"/>
                    <a:pt x="7955" y="1039"/>
                    <a:pt x="8038" y="2256"/>
                  </a:cubicBezTo>
                  <a:cubicBezTo>
                    <a:pt x="8036" y="2239"/>
                    <a:pt x="7704" y="2067"/>
                    <a:pt x="7702" y="2051"/>
                  </a:cubicBezTo>
                  <a:cubicBezTo>
                    <a:pt x="7704" y="2036"/>
                    <a:pt x="7707" y="2097"/>
                    <a:pt x="7709" y="2082"/>
                  </a:cubicBezTo>
                  <a:lnTo>
                    <a:pt x="8374" y="2362"/>
                  </a:lnTo>
                  <a:cubicBezTo>
                    <a:pt x="8376" y="2360"/>
                    <a:pt x="8103" y="2122"/>
                    <a:pt x="8105" y="2121"/>
                  </a:cubicBezTo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 bwMode="gray">
            <a:xfrm>
              <a:off x="7292633" y="2814318"/>
              <a:ext cx="773294" cy="1028700"/>
            </a:xfrm>
            <a:custGeom>
              <a:avLst/>
              <a:gdLst>
                <a:gd name="connsiteX0" fmla="*/ 238125 w 666750"/>
                <a:gd name="connsiteY0" fmla="*/ 9525 h 1028700"/>
                <a:gd name="connsiteX1" fmla="*/ 238125 w 666750"/>
                <a:gd name="connsiteY1" fmla="*/ 9525 h 1028700"/>
                <a:gd name="connsiteX2" fmla="*/ 171450 w 666750"/>
                <a:gd name="connsiteY2" fmla="*/ 123825 h 1028700"/>
                <a:gd name="connsiteX3" fmla="*/ 161925 w 666750"/>
                <a:gd name="connsiteY3" fmla="*/ 152400 h 1028700"/>
                <a:gd name="connsiteX4" fmla="*/ 180975 w 666750"/>
                <a:gd name="connsiteY4" fmla="*/ 209550 h 1028700"/>
                <a:gd name="connsiteX5" fmla="*/ 161925 w 666750"/>
                <a:gd name="connsiteY5" fmla="*/ 266700 h 1028700"/>
                <a:gd name="connsiteX6" fmla="*/ 123825 w 666750"/>
                <a:gd name="connsiteY6" fmla="*/ 295275 h 1028700"/>
                <a:gd name="connsiteX7" fmla="*/ 95250 w 666750"/>
                <a:gd name="connsiteY7" fmla="*/ 323850 h 1028700"/>
                <a:gd name="connsiteX8" fmla="*/ 76200 w 666750"/>
                <a:gd name="connsiteY8" fmla="*/ 352425 h 1028700"/>
                <a:gd name="connsiteX9" fmla="*/ 0 w 666750"/>
                <a:gd name="connsiteY9" fmla="*/ 438150 h 1028700"/>
                <a:gd name="connsiteX10" fmla="*/ 0 w 666750"/>
                <a:gd name="connsiteY10" fmla="*/ 590550 h 1028700"/>
                <a:gd name="connsiteX11" fmla="*/ 9525 w 666750"/>
                <a:gd name="connsiteY11" fmla="*/ 866775 h 1028700"/>
                <a:gd name="connsiteX12" fmla="*/ 28575 w 666750"/>
                <a:gd name="connsiteY12" fmla="*/ 895350 h 1028700"/>
                <a:gd name="connsiteX13" fmla="*/ 57150 w 666750"/>
                <a:gd name="connsiteY13" fmla="*/ 904875 h 1028700"/>
                <a:gd name="connsiteX14" fmla="*/ 85725 w 666750"/>
                <a:gd name="connsiteY14" fmla="*/ 923925 h 1028700"/>
                <a:gd name="connsiteX15" fmla="*/ 171450 w 666750"/>
                <a:gd name="connsiteY15" fmla="*/ 1000125 h 1028700"/>
                <a:gd name="connsiteX16" fmla="*/ 200025 w 666750"/>
                <a:gd name="connsiteY16" fmla="*/ 1009650 h 1028700"/>
                <a:gd name="connsiteX17" fmla="*/ 314325 w 666750"/>
                <a:gd name="connsiteY17" fmla="*/ 1028700 h 1028700"/>
                <a:gd name="connsiteX18" fmla="*/ 542925 w 666750"/>
                <a:gd name="connsiteY18" fmla="*/ 1019175 h 1028700"/>
                <a:gd name="connsiteX19" fmla="*/ 571500 w 666750"/>
                <a:gd name="connsiteY19" fmla="*/ 1009650 h 1028700"/>
                <a:gd name="connsiteX20" fmla="*/ 600075 w 666750"/>
                <a:gd name="connsiteY20" fmla="*/ 990600 h 1028700"/>
                <a:gd name="connsiteX21" fmla="*/ 628650 w 666750"/>
                <a:gd name="connsiteY21" fmla="*/ 962025 h 1028700"/>
                <a:gd name="connsiteX22" fmla="*/ 647700 w 666750"/>
                <a:gd name="connsiteY22" fmla="*/ 904875 h 1028700"/>
                <a:gd name="connsiteX23" fmla="*/ 666750 w 666750"/>
                <a:gd name="connsiteY23" fmla="*/ 838200 h 1028700"/>
                <a:gd name="connsiteX24" fmla="*/ 657225 w 666750"/>
                <a:gd name="connsiteY24" fmla="*/ 485775 h 1028700"/>
                <a:gd name="connsiteX25" fmla="*/ 638175 w 666750"/>
                <a:gd name="connsiteY25" fmla="*/ 438150 h 1028700"/>
                <a:gd name="connsiteX26" fmla="*/ 628650 w 666750"/>
                <a:gd name="connsiteY26" fmla="*/ 409575 h 1028700"/>
                <a:gd name="connsiteX27" fmla="*/ 609600 w 666750"/>
                <a:gd name="connsiteY27" fmla="*/ 314325 h 1028700"/>
                <a:gd name="connsiteX28" fmla="*/ 571500 w 666750"/>
                <a:gd name="connsiteY28" fmla="*/ 238125 h 1028700"/>
                <a:gd name="connsiteX29" fmla="*/ 552450 w 666750"/>
                <a:gd name="connsiteY29" fmla="*/ 209550 h 1028700"/>
                <a:gd name="connsiteX30" fmla="*/ 523875 w 666750"/>
                <a:gd name="connsiteY30" fmla="*/ 142875 h 1028700"/>
                <a:gd name="connsiteX31" fmla="*/ 466725 w 666750"/>
                <a:gd name="connsiteY31" fmla="*/ 85725 h 1028700"/>
                <a:gd name="connsiteX32" fmla="*/ 409575 w 666750"/>
                <a:gd name="connsiteY32" fmla="*/ 47625 h 1028700"/>
                <a:gd name="connsiteX33" fmla="*/ 390525 w 666750"/>
                <a:gd name="connsiteY33" fmla="*/ 19050 h 1028700"/>
                <a:gd name="connsiteX34" fmla="*/ 333375 w 666750"/>
                <a:gd name="connsiteY34" fmla="*/ 0 h 1028700"/>
                <a:gd name="connsiteX35" fmla="*/ 238125 w 666750"/>
                <a:gd name="connsiteY35" fmla="*/ 9525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66750" h="1028700">
                  <a:moveTo>
                    <a:pt x="238125" y="9525"/>
                  </a:moveTo>
                  <a:lnTo>
                    <a:pt x="238125" y="9525"/>
                  </a:lnTo>
                  <a:cubicBezTo>
                    <a:pt x="215900" y="47625"/>
                    <a:pt x="192207" y="84906"/>
                    <a:pt x="171450" y="123825"/>
                  </a:cubicBezTo>
                  <a:cubicBezTo>
                    <a:pt x="166725" y="132684"/>
                    <a:pt x="160816" y="142421"/>
                    <a:pt x="161925" y="152400"/>
                  </a:cubicBezTo>
                  <a:cubicBezTo>
                    <a:pt x="164143" y="172358"/>
                    <a:pt x="180975" y="209550"/>
                    <a:pt x="180975" y="209550"/>
                  </a:cubicBezTo>
                  <a:lnTo>
                    <a:pt x="161925" y="266700"/>
                  </a:lnTo>
                  <a:cubicBezTo>
                    <a:pt x="156905" y="281760"/>
                    <a:pt x="135878" y="284944"/>
                    <a:pt x="123825" y="295275"/>
                  </a:cubicBezTo>
                  <a:cubicBezTo>
                    <a:pt x="113598" y="304041"/>
                    <a:pt x="103874" y="313502"/>
                    <a:pt x="95250" y="323850"/>
                  </a:cubicBezTo>
                  <a:cubicBezTo>
                    <a:pt x="87921" y="332644"/>
                    <a:pt x="83805" y="343869"/>
                    <a:pt x="76200" y="352425"/>
                  </a:cubicBezTo>
                  <a:cubicBezTo>
                    <a:pt x="-10793" y="450292"/>
                    <a:pt x="43235" y="373297"/>
                    <a:pt x="0" y="438150"/>
                  </a:cubicBezTo>
                  <a:cubicBezTo>
                    <a:pt x="21699" y="568343"/>
                    <a:pt x="0" y="407403"/>
                    <a:pt x="0" y="590550"/>
                  </a:cubicBezTo>
                  <a:cubicBezTo>
                    <a:pt x="0" y="682680"/>
                    <a:pt x="926" y="775047"/>
                    <a:pt x="9525" y="866775"/>
                  </a:cubicBezTo>
                  <a:cubicBezTo>
                    <a:pt x="10594" y="878173"/>
                    <a:pt x="19636" y="888199"/>
                    <a:pt x="28575" y="895350"/>
                  </a:cubicBezTo>
                  <a:cubicBezTo>
                    <a:pt x="36415" y="901622"/>
                    <a:pt x="47625" y="901700"/>
                    <a:pt x="57150" y="904875"/>
                  </a:cubicBezTo>
                  <a:cubicBezTo>
                    <a:pt x="66675" y="911225"/>
                    <a:pt x="77169" y="916320"/>
                    <a:pt x="85725" y="923925"/>
                  </a:cubicBezTo>
                  <a:cubicBezTo>
                    <a:pt x="118182" y="952775"/>
                    <a:pt x="134391" y="981596"/>
                    <a:pt x="171450" y="1000125"/>
                  </a:cubicBezTo>
                  <a:cubicBezTo>
                    <a:pt x="180430" y="1004615"/>
                    <a:pt x="190371" y="1006892"/>
                    <a:pt x="200025" y="1009650"/>
                  </a:cubicBezTo>
                  <a:cubicBezTo>
                    <a:pt x="248973" y="1023635"/>
                    <a:pt x="252482" y="1020970"/>
                    <a:pt x="314325" y="1028700"/>
                  </a:cubicBezTo>
                  <a:cubicBezTo>
                    <a:pt x="390525" y="1025525"/>
                    <a:pt x="466867" y="1024809"/>
                    <a:pt x="542925" y="1019175"/>
                  </a:cubicBezTo>
                  <a:cubicBezTo>
                    <a:pt x="552938" y="1018433"/>
                    <a:pt x="562520" y="1014140"/>
                    <a:pt x="571500" y="1009650"/>
                  </a:cubicBezTo>
                  <a:cubicBezTo>
                    <a:pt x="581739" y="1004530"/>
                    <a:pt x="591281" y="997929"/>
                    <a:pt x="600075" y="990600"/>
                  </a:cubicBezTo>
                  <a:cubicBezTo>
                    <a:pt x="610423" y="981976"/>
                    <a:pt x="619125" y="971550"/>
                    <a:pt x="628650" y="962025"/>
                  </a:cubicBezTo>
                  <a:cubicBezTo>
                    <a:pt x="635000" y="942975"/>
                    <a:pt x="642830" y="924356"/>
                    <a:pt x="647700" y="904875"/>
                  </a:cubicBezTo>
                  <a:cubicBezTo>
                    <a:pt x="659660" y="857035"/>
                    <a:pt x="653085" y="879194"/>
                    <a:pt x="666750" y="838200"/>
                  </a:cubicBezTo>
                  <a:cubicBezTo>
                    <a:pt x="663575" y="720725"/>
                    <a:pt x="665598" y="602994"/>
                    <a:pt x="657225" y="485775"/>
                  </a:cubicBezTo>
                  <a:cubicBezTo>
                    <a:pt x="656007" y="468721"/>
                    <a:pt x="644178" y="454159"/>
                    <a:pt x="638175" y="438150"/>
                  </a:cubicBezTo>
                  <a:cubicBezTo>
                    <a:pt x="634650" y="428749"/>
                    <a:pt x="630828" y="419376"/>
                    <a:pt x="628650" y="409575"/>
                  </a:cubicBezTo>
                  <a:cubicBezTo>
                    <a:pt x="624603" y="391365"/>
                    <a:pt x="618637" y="336013"/>
                    <a:pt x="609600" y="314325"/>
                  </a:cubicBezTo>
                  <a:cubicBezTo>
                    <a:pt x="598678" y="288111"/>
                    <a:pt x="587252" y="261754"/>
                    <a:pt x="571500" y="238125"/>
                  </a:cubicBezTo>
                  <a:cubicBezTo>
                    <a:pt x="565150" y="228600"/>
                    <a:pt x="557570" y="219789"/>
                    <a:pt x="552450" y="209550"/>
                  </a:cubicBezTo>
                  <a:cubicBezTo>
                    <a:pt x="536393" y="177437"/>
                    <a:pt x="550302" y="175909"/>
                    <a:pt x="523875" y="142875"/>
                  </a:cubicBezTo>
                  <a:cubicBezTo>
                    <a:pt x="507045" y="121838"/>
                    <a:pt x="485775" y="104775"/>
                    <a:pt x="466725" y="85725"/>
                  </a:cubicBezTo>
                  <a:cubicBezTo>
                    <a:pt x="450536" y="69536"/>
                    <a:pt x="409575" y="47625"/>
                    <a:pt x="409575" y="47625"/>
                  </a:cubicBezTo>
                  <a:cubicBezTo>
                    <a:pt x="403225" y="38100"/>
                    <a:pt x="400233" y="25117"/>
                    <a:pt x="390525" y="19050"/>
                  </a:cubicBezTo>
                  <a:cubicBezTo>
                    <a:pt x="373497" y="8407"/>
                    <a:pt x="333375" y="0"/>
                    <a:pt x="333375" y="0"/>
                  </a:cubicBezTo>
                  <a:lnTo>
                    <a:pt x="238125" y="9525"/>
                  </a:lnTo>
                  <a:close/>
                </a:path>
              </a:pathLst>
            </a:custGeom>
            <a:solidFill>
              <a:srgbClr val="00B0F0"/>
            </a:solidFill>
            <a:ln w="635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064265" y="9998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全国平单轴跟踪发电量增益分布</a:t>
            </a:r>
            <a:endParaRPr lang="en-US" altLang="zh-CN" sz="16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（发电量模拟增值）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9_Thème Office">
  <a:themeElements>
    <a:clrScheme name="Custom 4">
      <a:dk1>
        <a:srgbClr val="000000"/>
      </a:dk1>
      <a:lt1>
        <a:srgbClr val="FFFFFF"/>
      </a:lt1>
      <a:dk2>
        <a:srgbClr val="3F3F3F"/>
      </a:dk2>
      <a:lt2>
        <a:srgbClr val="00B0F0"/>
      </a:lt2>
      <a:accent1>
        <a:srgbClr val="00B0F0"/>
      </a:accent1>
      <a:accent2>
        <a:srgbClr val="666666"/>
      </a:accent2>
      <a:accent3>
        <a:srgbClr val="7ACDF6"/>
      </a:accent3>
      <a:accent4>
        <a:srgbClr val="000000"/>
      </a:accent4>
      <a:accent5>
        <a:srgbClr val="D9D9D9"/>
      </a:accent5>
      <a:accent6>
        <a:srgbClr val="E60000"/>
      </a:accent6>
      <a:hlink>
        <a:srgbClr val="E60000"/>
      </a:hlink>
      <a:folHlink>
        <a:srgbClr val="E6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6"/>
          </a:solidFill>
        </a:ln>
      </a:spPr>
      <a:bodyPr rtlCol="0" anchor="ctr"/>
      <a:lstStyle>
        <a:defPPr algn="ctr">
          <a:defRPr sz="1200" dirty="0" smtClean="0">
            <a:solidFill>
              <a:schemeClr val="accent4">
                <a:lumMod val="95000"/>
                <a:lumOff val="5000"/>
              </a:schemeClr>
            </a:solidFill>
            <a:latin typeface="仿宋_GB2312" pitchFamily="49" charset="-122"/>
            <a:ea typeface="仿宋_GB2312" pitchFamily="49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Custom 4">
      <a:dk1>
        <a:srgbClr val="000000"/>
      </a:dk1>
      <a:lt1>
        <a:srgbClr val="FFFFFF"/>
      </a:lt1>
      <a:dk2>
        <a:srgbClr val="595959"/>
      </a:dk2>
      <a:lt2>
        <a:srgbClr val="00B0F0"/>
      </a:lt2>
      <a:accent1>
        <a:srgbClr val="00B0F0"/>
      </a:accent1>
      <a:accent2>
        <a:srgbClr val="666666"/>
      </a:accent2>
      <a:accent3>
        <a:srgbClr val="7ACDF6"/>
      </a:accent3>
      <a:accent4>
        <a:srgbClr val="000000"/>
      </a:accent4>
      <a:accent5>
        <a:srgbClr val="D9D9D9"/>
      </a:accent5>
      <a:accent6>
        <a:srgbClr val="E60000"/>
      </a:accent6>
      <a:hlink>
        <a:srgbClr val="E60000"/>
      </a:hlink>
      <a:folHlink>
        <a:srgbClr val="E6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Custom 4">
      <a:dk1>
        <a:srgbClr val="000000"/>
      </a:dk1>
      <a:lt1>
        <a:srgbClr val="FFFFFF"/>
      </a:lt1>
      <a:dk2>
        <a:srgbClr val="3F3F3F"/>
      </a:dk2>
      <a:lt2>
        <a:srgbClr val="00B0F0"/>
      </a:lt2>
      <a:accent1>
        <a:srgbClr val="00B0F0"/>
      </a:accent1>
      <a:accent2>
        <a:srgbClr val="666666"/>
      </a:accent2>
      <a:accent3>
        <a:srgbClr val="7ACDF6"/>
      </a:accent3>
      <a:accent4>
        <a:srgbClr val="000000"/>
      </a:accent4>
      <a:accent5>
        <a:srgbClr val="D9D9D9"/>
      </a:accent5>
      <a:accent6>
        <a:srgbClr val="E60000"/>
      </a:accent6>
      <a:hlink>
        <a:srgbClr val="E60000"/>
      </a:hlink>
      <a:folHlink>
        <a:srgbClr val="E6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hème Office">
  <a:themeElements>
    <a:clrScheme name="Custom 4">
      <a:dk1>
        <a:srgbClr val="000000"/>
      </a:dk1>
      <a:lt1>
        <a:srgbClr val="FFFFFF"/>
      </a:lt1>
      <a:dk2>
        <a:srgbClr val="595959"/>
      </a:dk2>
      <a:lt2>
        <a:srgbClr val="00B0F0"/>
      </a:lt2>
      <a:accent1>
        <a:srgbClr val="00B0F0"/>
      </a:accent1>
      <a:accent2>
        <a:srgbClr val="666666"/>
      </a:accent2>
      <a:accent3>
        <a:srgbClr val="7ACDF6"/>
      </a:accent3>
      <a:accent4>
        <a:srgbClr val="000000"/>
      </a:accent4>
      <a:accent5>
        <a:srgbClr val="D9D9D9"/>
      </a:accent5>
      <a:accent6>
        <a:srgbClr val="E60000"/>
      </a:accent6>
      <a:hlink>
        <a:srgbClr val="E60000"/>
      </a:hlink>
      <a:folHlink>
        <a:srgbClr val="E6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">
    <a:dk1>
      <a:srgbClr val="000000"/>
    </a:dk1>
    <a:lt1>
      <a:srgbClr val="FFFFFF"/>
    </a:lt1>
    <a:dk2>
      <a:srgbClr val="595959"/>
    </a:dk2>
    <a:lt2>
      <a:srgbClr val="00B0F0"/>
    </a:lt2>
    <a:accent1>
      <a:srgbClr val="00B0F0"/>
    </a:accent1>
    <a:accent2>
      <a:srgbClr val="666666"/>
    </a:accent2>
    <a:accent3>
      <a:srgbClr val="7ACDF6"/>
    </a:accent3>
    <a:accent4>
      <a:srgbClr val="000000"/>
    </a:accent4>
    <a:accent5>
      <a:srgbClr val="D9D9D9"/>
    </a:accent5>
    <a:accent6>
      <a:srgbClr val="E60000"/>
    </a:accent6>
    <a:hlink>
      <a:srgbClr val="E60000"/>
    </a:hlink>
    <a:folHlink>
      <a:srgbClr val="E60000"/>
    </a:folHlink>
  </a:clrScheme>
</a:themeOverride>
</file>

<file path=ppt/theme/themeOverride2.xml><?xml version="1.0" encoding="utf-8"?>
<a:themeOverride xmlns:a="http://schemas.openxmlformats.org/drawingml/2006/main">
  <a:clrScheme name="Custom 4">
    <a:dk1>
      <a:srgbClr val="000000"/>
    </a:dk1>
    <a:lt1>
      <a:srgbClr val="FFFFFF"/>
    </a:lt1>
    <a:dk2>
      <a:srgbClr val="595959"/>
    </a:dk2>
    <a:lt2>
      <a:srgbClr val="00B0F0"/>
    </a:lt2>
    <a:accent1>
      <a:srgbClr val="00B0F0"/>
    </a:accent1>
    <a:accent2>
      <a:srgbClr val="666666"/>
    </a:accent2>
    <a:accent3>
      <a:srgbClr val="7ACDF6"/>
    </a:accent3>
    <a:accent4>
      <a:srgbClr val="000000"/>
    </a:accent4>
    <a:accent5>
      <a:srgbClr val="D9D9D9"/>
    </a:accent5>
    <a:accent6>
      <a:srgbClr val="E60000"/>
    </a:accent6>
    <a:hlink>
      <a:srgbClr val="E60000"/>
    </a:hlink>
    <a:folHlink>
      <a:srgbClr val="E6000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5541</TotalTime>
  <Words>2250</Words>
  <Application>Microsoft Office PowerPoint</Application>
  <PresentationFormat>全屏显示(4:3)</PresentationFormat>
  <Paragraphs>461</Paragraphs>
  <Slides>30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30</vt:i4>
      </vt:variant>
    </vt:vector>
  </HeadingPairs>
  <TitlesOfParts>
    <vt:vector size="34" baseType="lpstr">
      <vt:lpstr>9_Thème Office</vt:lpstr>
      <vt:lpstr>Thème Office</vt:lpstr>
      <vt:lpstr>1_Thème Office</vt:lpstr>
      <vt:lpstr>2_Thème Office</vt:lpstr>
      <vt:lpstr>高可靠性智慧型跟踪支架系统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Xu_WenJuan TS/PM(徐文娟)</dc:creator>
  <cp:keywords>产品介绍</cp:keywords>
  <cp:lastModifiedBy>Xu_JianMei TS/TN(徐建美)</cp:lastModifiedBy>
  <cp:revision>1270</cp:revision>
  <dcterms:created xsi:type="dcterms:W3CDTF">2016-05-18T07:37:43Z</dcterms:created>
  <dcterms:modified xsi:type="dcterms:W3CDTF">2016-09-08T05:35:38Z</dcterms:modified>
</cp:coreProperties>
</file>